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4" r:id="rId1"/>
  </p:sldMasterIdLst>
  <p:notesMasterIdLst>
    <p:notesMasterId r:id="rId7"/>
  </p:notesMasterIdLst>
  <p:handoutMasterIdLst>
    <p:handoutMasterId r:id="rId8"/>
  </p:handoutMasterIdLst>
  <p:sldIdLst>
    <p:sldId id="726" r:id="rId2"/>
    <p:sldId id="783" r:id="rId3"/>
    <p:sldId id="7292" r:id="rId4"/>
    <p:sldId id="644" r:id="rId5"/>
    <p:sldId id="7294" r:id="rId6"/>
  </p:sldIdLst>
  <p:sldSz cx="12192000" cy="6858000"/>
  <p:notesSz cx="6858000" cy="9144000"/>
  <p:defaultTextStyle>
    <a:defPPr>
      <a:defRPr lang="en-US"/>
    </a:defPPr>
    <a:lvl1pPr marL="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ent Pomeroy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45553"/>
    <a:srgbClr val="173C6D"/>
    <a:srgbClr val="1C1FFF"/>
    <a:srgbClr val="A5BEDD"/>
    <a:srgbClr val="82A6FF"/>
    <a:srgbClr val="26A600"/>
    <a:srgbClr val="1E497D"/>
    <a:srgbClr val="376092"/>
    <a:srgbClr val="800E00"/>
    <a:srgbClr val="213E7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B39C1-D712-6144-9659-2C2EB1FB88FB}" v="8" dt="2025-01-09T11:39:03.502"/>
    <p1510:client id="{DDA17BFF-E72A-A24A-8292-014ACF07F8E1}" v="7" dt="2025-01-08T20:46:06.10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14" autoAdjust="0"/>
    <p:restoredTop sz="88027" autoAdjust="0"/>
  </p:normalViewPr>
  <p:slideViewPr>
    <p:cSldViewPr snapToGrid="0" snapToObjects="1">
      <p:cViewPr varScale="1">
        <p:scale>
          <a:sx n="112" d="100"/>
          <a:sy n="112" d="100"/>
        </p:scale>
        <p:origin x="552" y="1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7" d="100"/>
        <a:sy n="37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omeroy, Brent W (LARC-D301)" userId="fa4624eb-de0f-4dc7-b9c0-be1e14a89771" providerId="ADAL" clId="{DDA17BFF-E72A-A24A-8292-014ACF07F8E1}"/>
    <pc:docChg chg="undo custSel addSld delSld modSld sldOrd">
      <pc:chgData name="Pomeroy, Brent W (LARC-D301)" userId="fa4624eb-de0f-4dc7-b9c0-be1e14a89771" providerId="ADAL" clId="{DDA17BFF-E72A-A24A-8292-014ACF07F8E1}" dt="2025-01-08T20:46:06.106" v="247"/>
      <pc:docMkLst>
        <pc:docMk/>
      </pc:docMkLst>
      <pc:sldChg chg="modSp mod">
        <pc:chgData name="Pomeroy, Brent W (LARC-D301)" userId="fa4624eb-de0f-4dc7-b9c0-be1e14a89771" providerId="ADAL" clId="{DDA17BFF-E72A-A24A-8292-014ACF07F8E1}" dt="2025-01-08T20:19:32.648" v="214" actId="20577"/>
        <pc:sldMkLst>
          <pc:docMk/>
          <pc:sldMk cId="2482680879" sldId="661"/>
        </pc:sldMkLst>
        <pc:spChg chg="mod">
          <ac:chgData name="Pomeroy, Brent W (LARC-D301)" userId="fa4624eb-de0f-4dc7-b9c0-be1e14a89771" providerId="ADAL" clId="{DDA17BFF-E72A-A24A-8292-014ACF07F8E1}" dt="2025-01-08T20:19:32.648" v="214" actId="20577"/>
          <ac:spMkLst>
            <pc:docMk/>
            <pc:sldMk cId="2482680879" sldId="661"/>
            <ac:spMk id="3" creationId="{B54AA91F-0D41-6908-3F76-4BC7FD30ACF4}"/>
          </ac:spMkLst>
        </pc:spChg>
        <pc:picChg chg="mod">
          <ac:chgData name="Pomeroy, Brent W (LARC-D301)" userId="fa4624eb-de0f-4dc7-b9c0-be1e14a89771" providerId="ADAL" clId="{DDA17BFF-E72A-A24A-8292-014ACF07F8E1}" dt="2025-01-08T20:19:02.662" v="191" actId="1037"/>
          <ac:picMkLst>
            <pc:docMk/>
            <pc:sldMk cId="2482680879" sldId="661"/>
            <ac:picMk id="4" creationId="{30267CA7-6BF3-8086-3CCE-2FAB3A1044C4}"/>
          </ac:picMkLst>
        </pc:picChg>
      </pc:sldChg>
      <pc:sldChg chg="modSp">
        <pc:chgData name="Pomeroy, Brent W (LARC-D301)" userId="fa4624eb-de0f-4dc7-b9c0-be1e14a89771" providerId="ADAL" clId="{DDA17BFF-E72A-A24A-8292-014ACF07F8E1}" dt="2025-01-08T20:14:01.555" v="172" actId="14826"/>
        <pc:sldMkLst>
          <pc:docMk/>
          <pc:sldMk cId="2396109496" sldId="662"/>
        </pc:sldMkLst>
        <pc:picChg chg="mod">
          <ac:chgData name="Pomeroy, Brent W (LARC-D301)" userId="fa4624eb-de0f-4dc7-b9c0-be1e14a89771" providerId="ADAL" clId="{DDA17BFF-E72A-A24A-8292-014ACF07F8E1}" dt="2025-01-08T20:14:01.555" v="172" actId="14826"/>
          <ac:picMkLst>
            <pc:docMk/>
            <pc:sldMk cId="2396109496" sldId="662"/>
            <ac:picMk id="5" creationId="{A0D599CA-7658-013D-3D38-4C93014CD590}"/>
          </ac:picMkLst>
        </pc:picChg>
        <pc:picChg chg="mod">
          <ac:chgData name="Pomeroy, Brent W (LARC-D301)" userId="fa4624eb-de0f-4dc7-b9c0-be1e14a89771" providerId="ADAL" clId="{DDA17BFF-E72A-A24A-8292-014ACF07F8E1}" dt="2025-01-08T20:13:49.892" v="171" actId="14826"/>
          <ac:picMkLst>
            <pc:docMk/>
            <pc:sldMk cId="2396109496" sldId="662"/>
            <ac:picMk id="11" creationId="{EE226E82-BE8B-D39F-D01C-DB3BB0BDD62C}"/>
          </ac:picMkLst>
        </pc:picChg>
      </pc:sldChg>
      <pc:sldChg chg="modSp mod">
        <pc:chgData name="Pomeroy, Brent W (LARC-D301)" userId="fa4624eb-de0f-4dc7-b9c0-be1e14a89771" providerId="ADAL" clId="{DDA17BFF-E72A-A24A-8292-014ACF07F8E1}" dt="2025-01-08T19:47:46.596" v="58" actId="20577"/>
        <pc:sldMkLst>
          <pc:docMk/>
          <pc:sldMk cId="2510736068" sldId="704"/>
        </pc:sldMkLst>
        <pc:spChg chg="mod">
          <ac:chgData name="Pomeroy, Brent W (LARC-D301)" userId="fa4624eb-de0f-4dc7-b9c0-be1e14a89771" providerId="ADAL" clId="{DDA17BFF-E72A-A24A-8292-014ACF07F8E1}" dt="2025-01-08T19:47:46.596" v="58" actId="20577"/>
          <ac:spMkLst>
            <pc:docMk/>
            <pc:sldMk cId="2510736068" sldId="704"/>
            <ac:spMk id="3" creationId="{2DC37A4C-9051-C23E-AB61-83A551D9406F}"/>
          </ac:spMkLst>
        </pc:spChg>
      </pc:sldChg>
      <pc:sldChg chg="addSp delSp modSp del mod chgLayout">
        <pc:chgData name="Pomeroy, Brent W (LARC-D301)" userId="fa4624eb-de0f-4dc7-b9c0-be1e14a89771" providerId="ADAL" clId="{DDA17BFF-E72A-A24A-8292-014ACF07F8E1}" dt="2025-01-08T19:53:54.514" v="155" actId="2696"/>
        <pc:sldMkLst>
          <pc:docMk/>
          <pc:sldMk cId="2834824430" sldId="738"/>
        </pc:sldMkLst>
        <pc:spChg chg="mod ord">
          <ac:chgData name="Pomeroy, Brent W (LARC-D301)" userId="fa4624eb-de0f-4dc7-b9c0-be1e14a89771" providerId="ADAL" clId="{DDA17BFF-E72A-A24A-8292-014ACF07F8E1}" dt="2025-01-08T19:53:02.746" v="140" actId="1076"/>
          <ac:spMkLst>
            <pc:docMk/>
            <pc:sldMk cId="2834824430" sldId="738"/>
            <ac:spMk id="2" creationId="{1B84DC23-23A2-D4B9-E29E-05CE62D17D59}"/>
          </ac:spMkLst>
        </pc:spChg>
        <pc:spChg chg="add del mod ord">
          <ac:chgData name="Pomeroy, Brent W (LARC-D301)" userId="fa4624eb-de0f-4dc7-b9c0-be1e14a89771" providerId="ADAL" clId="{DDA17BFF-E72A-A24A-8292-014ACF07F8E1}" dt="2025-01-08T19:51:02.185" v="62" actId="478"/>
          <ac:spMkLst>
            <pc:docMk/>
            <pc:sldMk cId="2834824430" sldId="738"/>
            <ac:spMk id="3" creationId="{F3579DD4-1528-A150-B28F-3165C1C0677E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46:06.106" v="247"/>
        <pc:sldMkLst>
          <pc:docMk/>
          <pc:sldMk cId="1430746346" sldId="746"/>
        </pc:sldMkLst>
        <pc:graphicFrameChg chg="mod modGraphic">
          <ac:chgData name="Pomeroy, Brent W (LARC-D301)" userId="fa4624eb-de0f-4dc7-b9c0-be1e14a89771" providerId="ADAL" clId="{DDA17BFF-E72A-A24A-8292-014ACF07F8E1}" dt="2025-01-08T20:46:06.106" v="247"/>
          <ac:graphicFrameMkLst>
            <pc:docMk/>
            <pc:sldMk cId="1430746346" sldId="746"/>
            <ac:graphicFrameMk id="4" creationId="{7559652B-ED64-0690-A1FD-7AD7EAE762FC}"/>
          </ac:graphicFrameMkLst>
        </pc:graphicFrameChg>
      </pc:sldChg>
      <pc:sldChg chg="modSp mod">
        <pc:chgData name="Pomeroy, Brent W (LARC-D301)" userId="fa4624eb-de0f-4dc7-b9c0-be1e14a89771" providerId="ADAL" clId="{DDA17BFF-E72A-A24A-8292-014ACF07F8E1}" dt="2025-01-08T19:46:44.239" v="42" actId="20577"/>
        <pc:sldMkLst>
          <pc:docMk/>
          <pc:sldMk cId="2032844640" sldId="766"/>
        </pc:sldMkLst>
        <pc:spChg chg="mod">
          <ac:chgData name="Pomeroy, Brent W (LARC-D301)" userId="fa4624eb-de0f-4dc7-b9c0-be1e14a89771" providerId="ADAL" clId="{DDA17BFF-E72A-A24A-8292-014ACF07F8E1}" dt="2025-01-08T19:46:44.239" v="42" actId="20577"/>
          <ac:spMkLst>
            <pc:docMk/>
            <pc:sldMk cId="2032844640" sldId="766"/>
            <ac:spMk id="3" creationId="{CD28A56C-BE66-47D4-68FA-B9B5D3904B07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16:21.192" v="174" actId="20577"/>
        <pc:sldMkLst>
          <pc:docMk/>
          <pc:sldMk cId="1287288535" sldId="769"/>
        </pc:sldMkLst>
        <pc:spChg chg="mod">
          <ac:chgData name="Pomeroy, Brent W (LARC-D301)" userId="fa4624eb-de0f-4dc7-b9c0-be1e14a89771" providerId="ADAL" clId="{DDA17BFF-E72A-A24A-8292-014ACF07F8E1}" dt="2025-01-08T20:16:21.192" v="174" actId="20577"/>
          <ac:spMkLst>
            <pc:docMk/>
            <pc:sldMk cId="1287288535" sldId="769"/>
            <ac:spMk id="3" creationId="{F046C4D6-1BFB-49AE-DA30-E2A5139A1949}"/>
          </ac:spMkLst>
        </pc:spChg>
      </pc:sldChg>
      <pc:sldChg chg="modSp mod ord">
        <pc:chgData name="Pomeroy, Brent W (LARC-D301)" userId="fa4624eb-de0f-4dc7-b9c0-be1e14a89771" providerId="ADAL" clId="{DDA17BFF-E72A-A24A-8292-014ACF07F8E1}" dt="2025-01-08T19:42:58.807" v="7" actId="20577"/>
        <pc:sldMkLst>
          <pc:docMk/>
          <pc:sldMk cId="2941072502" sldId="7281"/>
        </pc:sldMkLst>
        <pc:spChg chg="mod">
          <ac:chgData name="Pomeroy, Brent W (LARC-D301)" userId="fa4624eb-de0f-4dc7-b9c0-be1e14a89771" providerId="ADAL" clId="{DDA17BFF-E72A-A24A-8292-014ACF07F8E1}" dt="2025-01-08T19:42:58.807" v="7" actId="20577"/>
          <ac:spMkLst>
            <pc:docMk/>
            <pc:sldMk cId="2941072502" sldId="7281"/>
            <ac:spMk id="6" creationId="{624B1FFD-89F1-9884-39E1-EB465037CE09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7:04.013" v="55"/>
        <pc:sldMkLst>
          <pc:docMk/>
          <pc:sldMk cId="1580096992" sldId="7283"/>
        </pc:sldMkLst>
        <pc:spChg chg="mod">
          <ac:chgData name="Pomeroy, Brent W (LARC-D301)" userId="fa4624eb-de0f-4dc7-b9c0-be1e14a89771" providerId="ADAL" clId="{DDA17BFF-E72A-A24A-8292-014ACF07F8E1}" dt="2025-01-08T19:47:04.013" v="55"/>
          <ac:spMkLst>
            <pc:docMk/>
            <pc:sldMk cId="1580096992" sldId="7283"/>
            <ac:spMk id="6" creationId="{7A283AEB-1AB6-B95E-E1EA-6E13F073B172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3:51.384" v="13" actId="20577"/>
        <pc:sldMkLst>
          <pc:docMk/>
          <pc:sldMk cId="4245559447" sldId="7284"/>
        </pc:sldMkLst>
        <pc:spChg chg="mod">
          <ac:chgData name="Pomeroy, Brent W (LARC-D301)" userId="fa4624eb-de0f-4dc7-b9c0-be1e14a89771" providerId="ADAL" clId="{DDA17BFF-E72A-A24A-8292-014ACF07F8E1}" dt="2025-01-08T19:43:51.384" v="13" actId="20577"/>
          <ac:spMkLst>
            <pc:docMk/>
            <pc:sldMk cId="4245559447" sldId="7284"/>
            <ac:spMk id="6" creationId="{6EC3C7DB-8A07-E040-FB30-F20C3E093D62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4:06.581" v="16" actId="20577"/>
        <pc:sldMkLst>
          <pc:docMk/>
          <pc:sldMk cId="4181547763" sldId="7285"/>
        </pc:sldMkLst>
        <pc:spChg chg="mod">
          <ac:chgData name="Pomeroy, Brent W (LARC-D301)" userId="fa4624eb-de0f-4dc7-b9c0-be1e14a89771" providerId="ADAL" clId="{DDA17BFF-E72A-A24A-8292-014ACF07F8E1}" dt="2025-01-08T19:44:06.581" v="16" actId="20577"/>
          <ac:spMkLst>
            <pc:docMk/>
            <pc:sldMk cId="4181547763" sldId="7285"/>
            <ac:spMk id="6" creationId="{C0D4AB73-2BEB-BD2D-67E4-FC419C25F6BB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4:28.738" v="19" actId="20577"/>
        <pc:sldMkLst>
          <pc:docMk/>
          <pc:sldMk cId="3791993272" sldId="7286"/>
        </pc:sldMkLst>
        <pc:spChg chg="mod">
          <ac:chgData name="Pomeroy, Brent W (LARC-D301)" userId="fa4624eb-de0f-4dc7-b9c0-be1e14a89771" providerId="ADAL" clId="{DDA17BFF-E72A-A24A-8292-014ACF07F8E1}" dt="2025-01-08T19:44:28.738" v="19" actId="20577"/>
          <ac:spMkLst>
            <pc:docMk/>
            <pc:sldMk cId="3791993272" sldId="7286"/>
            <ac:spMk id="6" creationId="{403DA36B-B673-174E-3AB8-0C47C30DA3D5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20:17:14.952" v="182" actId="20577"/>
        <pc:sldMkLst>
          <pc:docMk/>
          <pc:sldMk cId="3528527593" sldId="7287"/>
        </pc:sldMkLst>
        <pc:spChg chg="mod">
          <ac:chgData name="Pomeroy, Brent W (LARC-D301)" userId="fa4624eb-de0f-4dc7-b9c0-be1e14a89771" providerId="ADAL" clId="{DDA17BFF-E72A-A24A-8292-014ACF07F8E1}" dt="2025-01-08T20:17:14.952" v="182" actId="20577"/>
          <ac:spMkLst>
            <pc:docMk/>
            <pc:sldMk cId="3528527593" sldId="7287"/>
            <ac:spMk id="3" creationId="{102B8C35-FE96-9111-A6C4-A36D825B0883}"/>
          </ac:spMkLst>
        </pc:spChg>
      </pc:sldChg>
      <pc:sldChg chg="modSp mod">
        <pc:chgData name="Pomeroy, Brent W (LARC-D301)" userId="fa4624eb-de0f-4dc7-b9c0-be1e14a89771" providerId="ADAL" clId="{DDA17BFF-E72A-A24A-8292-014ACF07F8E1}" dt="2025-01-08T19:48:22.299" v="60" actId="20577"/>
        <pc:sldMkLst>
          <pc:docMk/>
          <pc:sldMk cId="4186672916" sldId="7290"/>
        </pc:sldMkLst>
        <pc:spChg chg="mod">
          <ac:chgData name="Pomeroy, Brent W (LARC-D301)" userId="fa4624eb-de0f-4dc7-b9c0-be1e14a89771" providerId="ADAL" clId="{DDA17BFF-E72A-A24A-8292-014ACF07F8E1}" dt="2025-01-08T19:48:22.299" v="60" actId="20577"/>
          <ac:spMkLst>
            <pc:docMk/>
            <pc:sldMk cId="4186672916" sldId="7290"/>
            <ac:spMk id="2" creationId="{DB5B5EB7-4F5E-D5E3-8376-4BE56BBE56E1}"/>
          </ac:spMkLst>
        </pc:spChg>
      </pc:sldChg>
      <pc:sldChg chg="modSp new del mod">
        <pc:chgData name="Pomeroy, Brent W (LARC-D301)" userId="fa4624eb-de0f-4dc7-b9c0-be1e14a89771" providerId="ADAL" clId="{DDA17BFF-E72A-A24A-8292-014ACF07F8E1}" dt="2025-01-08T19:52:13.846" v="94" actId="2696"/>
        <pc:sldMkLst>
          <pc:docMk/>
          <pc:sldMk cId="980819324" sldId="7305"/>
        </pc:sldMkLst>
        <pc:spChg chg="mod">
          <ac:chgData name="Pomeroy, Brent W (LARC-D301)" userId="fa4624eb-de0f-4dc7-b9c0-be1e14a89771" providerId="ADAL" clId="{DDA17BFF-E72A-A24A-8292-014ACF07F8E1}" dt="2025-01-08T19:52:10.725" v="93"/>
          <ac:spMkLst>
            <pc:docMk/>
            <pc:sldMk cId="980819324" sldId="7305"/>
            <ac:spMk id="2" creationId="{382735FB-D6C3-4DB4-2DC8-7494351674A0}"/>
          </ac:spMkLst>
        </pc:spChg>
      </pc:sldChg>
      <pc:sldChg chg="addSp delSp modSp new mod">
        <pc:chgData name="Pomeroy, Brent W (LARC-D301)" userId="fa4624eb-de0f-4dc7-b9c0-be1e14a89771" providerId="ADAL" clId="{DDA17BFF-E72A-A24A-8292-014ACF07F8E1}" dt="2025-01-08T19:54:31.029" v="169" actId="20577"/>
        <pc:sldMkLst>
          <pc:docMk/>
          <pc:sldMk cId="1974885872" sldId="7305"/>
        </pc:sldMkLst>
        <pc:spChg chg="mod">
          <ac:chgData name="Pomeroy, Brent W (LARC-D301)" userId="fa4624eb-de0f-4dc7-b9c0-be1e14a89771" providerId="ADAL" clId="{DDA17BFF-E72A-A24A-8292-014ACF07F8E1}" dt="2025-01-08T19:54:31.029" v="169" actId="20577"/>
          <ac:spMkLst>
            <pc:docMk/>
            <pc:sldMk cId="1974885872" sldId="7305"/>
            <ac:spMk id="2" creationId="{C026FA12-2BE1-4312-A7E0-C3E2807326ED}"/>
          </ac:spMkLst>
        </pc:spChg>
        <pc:spChg chg="del">
          <ac:chgData name="Pomeroy, Brent W (LARC-D301)" userId="fa4624eb-de0f-4dc7-b9c0-be1e14a89771" providerId="ADAL" clId="{DDA17BFF-E72A-A24A-8292-014ACF07F8E1}" dt="2025-01-08T19:53:10.333" v="141" actId="478"/>
          <ac:spMkLst>
            <pc:docMk/>
            <pc:sldMk cId="1974885872" sldId="7305"/>
            <ac:spMk id="3" creationId="{26A8F378-D0F7-1D39-6DF9-339C25C2F7E2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2" creationId="{4AFE40AF-FE79-F1C6-DCAF-8562A597B48B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3" creationId="{A0C186B4-E8EB-9E50-A561-3F7F901303B2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4" creationId="{9BD3DCD9-4F45-5819-6FBD-67EBBCE9D35A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5" creationId="{A23701E8-2507-EBFF-D4A4-42B1D451AEDD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6" creationId="{70B87294-CDB9-FFF5-6882-124210BE3900}"/>
          </ac:spMkLst>
        </pc:spChg>
        <pc:spChg chg="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7" creationId="{2EDD2421-19ED-A592-757C-B8A27A091BC4}"/>
          </ac:spMkLst>
        </pc:spChg>
        <pc:spChg chg="add mod">
          <ac:chgData name="Pomeroy, Brent W (LARC-D301)" userId="fa4624eb-de0f-4dc7-b9c0-be1e14a89771" providerId="ADAL" clId="{DDA17BFF-E72A-A24A-8292-014ACF07F8E1}" dt="2025-01-08T19:53:11.405" v="142"/>
          <ac:spMkLst>
            <pc:docMk/>
            <pc:sldMk cId="1974885872" sldId="7305"/>
            <ac:spMk id="19" creationId="{59C82EAC-6959-A74E-1FBD-401C3C1354E2}"/>
          </ac:spMkLst>
        </pc:sp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6" creationId="{359E6724-3B1A-57DA-09A2-85762698259A}"/>
          </ac:picMkLst>
        </pc:pic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8" creationId="{FCCA58C4-97A6-28F2-130B-0F8CCA932A99}"/>
          </ac:picMkLst>
        </pc:picChg>
        <pc:picChg chg="mod">
          <ac:chgData name="Pomeroy, Brent W (LARC-D301)" userId="fa4624eb-de0f-4dc7-b9c0-be1e14a89771" providerId="ADAL" clId="{DDA17BFF-E72A-A24A-8292-014ACF07F8E1}" dt="2025-01-08T19:53:11.405" v="142"/>
          <ac:picMkLst>
            <pc:docMk/>
            <pc:sldMk cId="1974885872" sldId="7305"/>
            <ac:picMk id="9" creationId="{DC255128-9D25-7D1B-8ACA-BAD794779DAC}"/>
          </ac:picMkLst>
        </pc:picChg>
      </pc:sldChg>
    </pc:docChg>
  </pc:docChgLst>
  <pc:docChgLst>
    <pc:chgData name="Pomeroy, Brent W (LARC-D301)" userId="fa4624eb-de0f-4dc7-b9c0-be1e14a89771" providerId="ADAL" clId="{0D5B39C1-D712-6144-9659-2C2EB1FB88FB}"/>
    <pc:docChg chg="undo custSel addSld delSld modSld">
      <pc:chgData name="Pomeroy, Brent W (LARC-D301)" userId="fa4624eb-de0f-4dc7-b9c0-be1e14a89771" providerId="ADAL" clId="{0D5B39C1-D712-6144-9659-2C2EB1FB88FB}" dt="2025-01-09T12:01:08.352" v="1084" actId="20577"/>
      <pc:docMkLst>
        <pc:docMk/>
      </pc:docMkLst>
      <pc:sldChg chg="modSp mod">
        <pc:chgData name="Pomeroy, Brent W (LARC-D301)" userId="fa4624eb-de0f-4dc7-b9c0-be1e14a89771" providerId="ADAL" clId="{0D5B39C1-D712-6144-9659-2C2EB1FB88FB}" dt="2025-01-09T11:43:39.744" v="1071" actId="207"/>
        <pc:sldMkLst>
          <pc:docMk/>
          <pc:sldMk cId="2805616411" sldId="615"/>
        </pc:sldMkLst>
        <pc:spChg chg="mod">
          <ac:chgData name="Pomeroy, Brent W (LARC-D301)" userId="fa4624eb-de0f-4dc7-b9c0-be1e14a89771" providerId="ADAL" clId="{0D5B39C1-D712-6144-9659-2C2EB1FB88FB}" dt="2025-01-09T11:43:09.477" v="1067" actId="208"/>
          <ac:spMkLst>
            <pc:docMk/>
            <pc:sldMk cId="2805616411" sldId="615"/>
            <ac:spMk id="5" creationId="{24BF8ADB-9CB9-CC06-A7AF-E635A9996667}"/>
          </ac:spMkLst>
        </pc:spChg>
        <pc:spChg chg="mod">
          <ac:chgData name="Pomeroy, Brent W (LARC-D301)" userId="fa4624eb-de0f-4dc7-b9c0-be1e14a89771" providerId="ADAL" clId="{0D5B39C1-D712-6144-9659-2C2EB1FB88FB}" dt="2025-01-09T11:43:17.534" v="1068" actId="207"/>
          <ac:spMkLst>
            <pc:docMk/>
            <pc:sldMk cId="2805616411" sldId="615"/>
            <ac:spMk id="7" creationId="{6D316462-43FF-571A-40AD-DF11FA1BD56A}"/>
          </ac:spMkLst>
        </pc:spChg>
        <pc:spChg chg="mod">
          <ac:chgData name="Pomeroy, Brent W (LARC-D301)" userId="fa4624eb-de0f-4dc7-b9c0-be1e14a89771" providerId="ADAL" clId="{0D5B39C1-D712-6144-9659-2C2EB1FB88FB}" dt="2025-01-09T11:43:32.031" v="1069" actId="207"/>
          <ac:spMkLst>
            <pc:docMk/>
            <pc:sldMk cId="2805616411" sldId="615"/>
            <ac:spMk id="12" creationId="{BC3D71CA-3E1F-3825-7491-1ABE8525B19E}"/>
          </ac:spMkLst>
        </pc:spChg>
        <pc:spChg chg="mod">
          <ac:chgData name="Pomeroy, Brent W (LARC-D301)" userId="fa4624eb-de0f-4dc7-b9c0-be1e14a89771" providerId="ADAL" clId="{0D5B39C1-D712-6144-9659-2C2EB1FB88FB}" dt="2025-01-09T11:43:39.744" v="1071" actId="207"/>
          <ac:spMkLst>
            <pc:docMk/>
            <pc:sldMk cId="2805616411" sldId="615"/>
            <ac:spMk id="18" creationId="{229FAF9A-D6C1-5FFD-D388-3F3DA4C25257}"/>
          </ac:spMkLst>
        </pc:spChg>
      </pc:sldChg>
      <pc:sldChg chg="del">
        <pc:chgData name="Pomeroy, Brent W (LARC-D301)" userId="fa4624eb-de0f-4dc7-b9c0-be1e14a89771" providerId="ADAL" clId="{0D5B39C1-D712-6144-9659-2C2EB1FB88FB}" dt="2025-01-09T10:00:43.302" v="7" actId="2696"/>
        <pc:sldMkLst>
          <pc:docMk/>
          <pc:sldMk cId="761296369" sldId="739"/>
        </pc:sldMkLst>
      </pc:sldChg>
      <pc:sldChg chg="del">
        <pc:chgData name="Pomeroy, Brent W (LARC-D301)" userId="fa4624eb-de0f-4dc7-b9c0-be1e14a89771" providerId="ADAL" clId="{0D5B39C1-D712-6144-9659-2C2EB1FB88FB}" dt="2025-01-09T10:02:32.001" v="20" actId="2696"/>
        <pc:sldMkLst>
          <pc:docMk/>
          <pc:sldMk cId="164456992" sldId="741"/>
        </pc:sldMkLst>
      </pc:sldChg>
      <pc:sldChg chg="add del">
        <pc:chgData name="Pomeroy, Brent W (LARC-D301)" userId="fa4624eb-de0f-4dc7-b9c0-be1e14a89771" providerId="ADAL" clId="{0D5B39C1-D712-6144-9659-2C2EB1FB88FB}" dt="2025-01-09T10:18:49.358" v="34" actId="2696"/>
        <pc:sldMkLst>
          <pc:docMk/>
          <pc:sldMk cId="964040571" sldId="743"/>
        </pc:sldMkLst>
      </pc:sldChg>
      <pc:sldChg chg="add del">
        <pc:chgData name="Pomeroy, Brent W (LARC-D301)" userId="fa4624eb-de0f-4dc7-b9c0-be1e14a89771" providerId="ADAL" clId="{0D5B39C1-D712-6144-9659-2C2EB1FB88FB}" dt="2025-01-09T10:18:50.270" v="35" actId="2696"/>
        <pc:sldMkLst>
          <pc:docMk/>
          <pc:sldMk cId="2375122298" sldId="745"/>
        </pc:sldMkLst>
      </pc:sldChg>
      <pc:sldChg chg="modSp mod">
        <pc:chgData name="Pomeroy, Brent W (LARC-D301)" userId="fa4624eb-de0f-4dc7-b9c0-be1e14a89771" providerId="ADAL" clId="{0D5B39C1-D712-6144-9659-2C2EB1FB88FB}" dt="2025-01-09T10:55:47.055" v="305" actId="14100"/>
        <pc:sldMkLst>
          <pc:docMk/>
          <pc:sldMk cId="1430746346" sldId="746"/>
        </pc:sldMkLst>
        <pc:spChg chg="mod">
          <ac:chgData name="Pomeroy, Brent W (LARC-D301)" userId="fa4624eb-de0f-4dc7-b9c0-be1e14a89771" providerId="ADAL" clId="{0D5B39C1-D712-6144-9659-2C2EB1FB88FB}" dt="2025-01-09T10:55:47.055" v="305" actId="14100"/>
          <ac:spMkLst>
            <pc:docMk/>
            <pc:sldMk cId="1430746346" sldId="746"/>
            <ac:spMk id="3" creationId="{C7D554EC-ACBE-AFFD-95F1-8AA6C40310AA}"/>
          </ac:spMkLst>
        </pc:spChg>
      </pc:sldChg>
      <pc:sldChg chg="add del">
        <pc:chgData name="Pomeroy, Brent W (LARC-D301)" userId="fa4624eb-de0f-4dc7-b9c0-be1e14a89771" providerId="ADAL" clId="{0D5B39C1-D712-6144-9659-2C2EB1FB88FB}" dt="2025-01-09T10:18:53.081" v="37" actId="2696"/>
        <pc:sldMkLst>
          <pc:docMk/>
          <pc:sldMk cId="723395202" sldId="747"/>
        </pc:sldMkLst>
      </pc:sldChg>
      <pc:sldChg chg="modSp mod">
        <pc:chgData name="Pomeroy, Brent W (LARC-D301)" userId="fa4624eb-de0f-4dc7-b9c0-be1e14a89771" providerId="ADAL" clId="{0D5B39C1-D712-6144-9659-2C2EB1FB88FB}" dt="2025-01-09T12:01:08.352" v="1084" actId="20577"/>
        <pc:sldMkLst>
          <pc:docMk/>
          <pc:sldMk cId="1451227274" sldId="748"/>
        </pc:sldMkLst>
        <pc:spChg chg="mod">
          <ac:chgData name="Pomeroy, Brent W (LARC-D301)" userId="fa4624eb-de0f-4dc7-b9c0-be1e14a89771" providerId="ADAL" clId="{0D5B39C1-D712-6144-9659-2C2EB1FB88FB}" dt="2025-01-09T12:01:08.352" v="1084" actId="20577"/>
          <ac:spMkLst>
            <pc:docMk/>
            <pc:sldMk cId="1451227274" sldId="748"/>
            <ac:spMk id="3" creationId="{1F243998-D9AD-1E92-1803-75B2A2819347}"/>
          </ac:spMkLst>
        </pc:spChg>
        <pc:spChg chg="mod">
          <ac:chgData name="Pomeroy, Brent W (LARC-D301)" userId="fa4624eb-de0f-4dc7-b9c0-be1e14a89771" providerId="ADAL" clId="{0D5B39C1-D712-6144-9659-2C2EB1FB88FB}" dt="2025-01-09T11:58:44.453" v="1083" actId="20577"/>
          <ac:spMkLst>
            <pc:docMk/>
            <pc:sldMk cId="1451227274" sldId="748"/>
            <ac:spMk id="5" creationId="{091F709A-B39E-15F9-0BFD-F8D23338816F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32:08.298" v="72" actId="20577"/>
        <pc:sldMkLst>
          <pc:docMk/>
          <pc:sldMk cId="3704402477" sldId="765"/>
        </pc:sldMkLst>
        <pc:spChg chg="mod">
          <ac:chgData name="Pomeroy, Brent W (LARC-D301)" userId="fa4624eb-de0f-4dc7-b9c0-be1e14a89771" providerId="ADAL" clId="{0D5B39C1-D712-6144-9659-2C2EB1FB88FB}" dt="2025-01-09T10:32:08.298" v="72" actId="20577"/>
          <ac:spMkLst>
            <pc:docMk/>
            <pc:sldMk cId="3704402477" sldId="765"/>
            <ac:spMk id="3" creationId="{EA771EF0-8D3F-3E0F-B94C-F00E47D869B0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1:54:17.941" v="1075" actId="20577"/>
        <pc:sldMkLst>
          <pc:docMk/>
          <pc:sldMk cId="2327437140" sldId="777"/>
        </pc:sldMkLst>
        <pc:spChg chg="mod">
          <ac:chgData name="Pomeroy, Brent W (LARC-D301)" userId="fa4624eb-de0f-4dc7-b9c0-be1e14a89771" providerId="ADAL" clId="{0D5B39C1-D712-6144-9659-2C2EB1FB88FB}" dt="2025-01-09T11:54:17.941" v="1075" actId="20577"/>
          <ac:spMkLst>
            <pc:docMk/>
            <pc:sldMk cId="2327437140" sldId="777"/>
            <ac:spMk id="3" creationId="{5A92A3D2-1183-D50D-6F36-D00E181FEFB0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24:49.997" v="50" actId="20577"/>
        <pc:sldMkLst>
          <pc:docMk/>
          <pc:sldMk cId="2594160678" sldId="7278"/>
        </pc:sldMkLst>
        <pc:spChg chg="mod">
          <ac:chgData name="Pomeroy, Brent W (LARC-D301)" userId="fa4624eb-de0f-4dc7-b9c0-be1e14a89771" providerId="ADAL" clId="{0D5B39C1-D712-6144-9659-2C2EB1FB88FB}" dt="2025-01-09T10:24:49.997" v="50" actId="20577"/>
          <ac:spMkLst>
            <pc:docMk/>
            <pc:sldMk cId="2594160678" sldId="7278"/>
            <ac:spMk id="2" creationId="{BBBC346C-9780-2560-3C50-502F2FEEE188}"/>
          </ac:spMkLst>
        </pc:spChg>
      </pc:sldChg>
      <pc:sldChg chg="modSp mod">
        <pc:chgData name="Pomeroy, Brent W (LARC-D301)" userId="fa4624eb-de0f-4dc7-b9c0-be1e14a89771" providerId="ADAL" clId="{0D5B39C1-D712-6144-9659-2C2EB1FB88FB}" dt="2025-01-09T10:01:29.243" v="18" actId="20577"/>
        <pc:sldMkLst>
          <pc:docMk/>
          <pc:sldMk cId="3528527593" sldId="7287"/>
        </pc:sldMkLst>
        <pc:spChg chg="mod">
          <ac:chgData name="Pomeroy, Brent W (LARC-D301)" userId="fa4624eb-de0f-4dc7-b9c0-be1e14a89771" providerId="ADAL" clId="{0D5B39C1-D712-6144-9659-2C2EB1FB88FB}" dt="2025-01-09T10:01:29.243" v="18" actId="20577"/>
          <ac:spMkLst>
            <pc:docMk/>
            <pc:sldMk cId="3528527593" sldId="7287"/>
            <ac:spMk id="3" creationId="{102B8C35-FE96-9111-A6C4-A36D825B0883}"/>
          </ac:spMkLst>
        </pc:spChg>
      </pc:sldChg>
      <pc:sldChg chg="new del">
        <pc:chgData name="Pomeroy, Brent W (LARC-D301)" userId="fa4624eb-de0f-4dc7-b9c0-be1e14a89771" providerId="ADAL" clId="{0D5B39C1-D712-6144-9659-2C2EB1FB88FB}" dt="2025-01-09T10:00:47.773" v="10" actId="2696"/>
        <pc:sldMkLst>
          <pc:docMk/>
          <pc:sldMk cId="1335277032" sldId="7306"/>
        </pc:sldMkLst>
      </pc:sldChg>
      <pc:sldChg chg="add del">
        <pc:chgData name="Pomeroy, Brent W (LARC-D301)" userId="fa4624eb-de0f-4dc7-b9c0-be1e14a89771" providerId="ADAL" clId="{0D5B39C1-D712-6144-9659-2C2EB1FB88FB}" dt="2025-01-09T09:59:02.197" v="2"/>
        <pc:sldMkLst>
          <pc:docMk/>
          <pc:sldMk cId="1604711178" sldId="7307"/>
        </pc:sldMkLst>
      </pc:sldChg>
      <pc:sldChg chg="add del">
        <pc:chgData name="Pomeroy, Brent W (LARC-D301)" userId="fa4624eb-de0f-4dc7-b9c0-be1e14a89771" providerId="ADAL" clId="{0D5B39C1-D712-6144-9659-2C2EB1FB88FB}" dt="2025-01-09T10:18:47.764" v="33" actId="2696"/>
        <pc:sldMkLst>
          <pc:docMk/>
          <pc:sldMk cId="2264036876" sldId="7307"/>
        </pc:sldMkLst>
      </pc:sldChg>
      <pc:sldChg chg="modSp add del mod">
        <pc:chgData name="Pomeroy, Brent W (LARC-D301)" userId="fa4624eb-de0f-4dc7-b9c0-be1e14a89771" providerId="ADAL" clId="{0D5B39C1-D712-6144-9659-2C2EB1FB88FB}" dt="2025-01-09T10:18:51.653" v="36" actId="2696"/>
        <pc:sldMkLst>
          <pc:docMk/>
          <pc:sldMk cId="3335395532" sldId="7308"/>
        </pc:sldMkLst>
        <pc:spChg chg="mod">
          <ac:chgData name="Pomeroy, Brent W (LARC-D301)" userId="fa4624eb-de0f-4dc7-b9c0-be1e14a89771" providerId="ADAL" clId="{0D5B39C1-D712-6144-9659-2C2EB1FB88FB}" dt="2025-01-09T10:15:00.706" v="32" actId="20577"/>
          <ac:spMkLst>
            <pc:docMk/>
            <pc:sldMk cId="3335395532" sldId="7308"/>
            <ac:spMk id="10" creationId="{A5FCD9B5-3210-57EE-3D2B-254C0DA05F09}"/>
          </ac:spMkLst>
        </pc:spChg>
      </pc:sldChg>
      <pc:sldChg chg="new del">
        <pc:chgData name="Pomeroy, Brent W (LARC-D301)" userId="fa4624eb-de0f-4dc7-b9c0-be1e14a89771" providerId="ADAL" clId="{0D5B39C1-D712-6144-9659-2C2EB1FB88FB}" dt="2025-01-09T10:00:43.781" v="8" actId="2696"/>
        <pc:sldMkLst>
          <pc:docMk/>
          <pc:sldMk cId="568649475" sldId="7309"/>
        </pc:sldMkLst>
      </pc:sldChg>
      <pc:sldChg chg="new del">
        <pc:chgData name="Pomeroy, Brent W (LARC-D301)" userId="fa4624eb-de0f-4dc7-b9c0-be1e14a89771" providerId="ADAL" clId="{0D5B39C1-D712-6144-9659-2C2EB1FB88FB}" dt="2025-01-09T10:00:44.374" v="9" actId="2696"/>
        <pc:sldMkLst>
          <pc:docMk/>
          <pc:sldMk cId="2266587494" sldId="7310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3879965995" sldId="7311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887876758" sldId="7312"/>
        </pc:sldMkLst>
      </pc:sldChg>
      <pc:sldChg chg="addSp delSp modSp add mod">
        <pc:chgData name="Pomeroy, Brent W (LARC-D301)" userId="fa4624eb-de0f-4dc7-b9c0-be1e14a89771" providerId="ADAL" clId="{0D5B39C1-D712-6144-9659-2C2EB1FB88FB}" dt="2025-01-09T10:19:47.017" v="45"/>
        <pc:sldMkLst>
          <pc:docMk/>
          <pc:sldMk cId="3282774152" sldId="7313"/>
        </pc:sldMkLst>
        <pc:spChg chg="add del mod">
          <ac:chgData name="Pomeroy, Brent W (LARC-D301)" userId="fa4624eb-de0f-4dc7-b9c0-be1e14a89771" providerId="ADAL" clId="{0D5B39C1-D712-6144-9659-2C2EB1FB88FB}" dt="2025-01-09T10:19:45.973" v="44" actId="21"/>
          <ac:spMkLst>
            <pc:docMk/>
            <pc:sldMk cId="3282774152" sldId="7313"/>
            <ac:spMk id="2" creationId="{A21300AB-E359-E33F-1C9E-B66C283A647E}"/>
          </ac:spMkLst>
        </pc:spChg>
        <pc:spChg chg="add mod">
          <ac:chgData name="Pomeroy, Brent W (LARC-D301)" userId="fa4624eb-de0f-4dc7-b9c0-be1e14a89771" providerId="ADAL" clId="{0D5B39C1-D712-6144-9659-2C2EB1FB88FB}" dt="2025-01-09T10:19:47.017" v="45"/>
          <ac:spMkLst>
            <pc:docMk/>
            <pc:sldMk cId="3282774152" sldId="7313"/>
            <ac:spMk id="3" creationId="{5BABC062-F141-5EAF-8E8A-8B87EEF0107F}"/>
          </ac:spMkLst>
        </pc:spChg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500870623" sldId="7314"/>
        </pc:sldMkLst>
      </pc:sldChg>
      <pc:sldChg chg="add">
        <pc:chgData name="Pomeroy, Brent W (LARC-D301)" userId="fa4624eb-de0f-4dc7-b9c0-be1e14a89771" providerId="ADAL" clId="{0D5B39C1-D712-6144-9659-2C2EB1FB88FB}" dt="2025-01-09T10:00:01.564" v="6"/>
        <pc:sldMkLst>
          <pc:docMk/>
          <pc:sldMk cId="2385739412" sldId="7315"/>
        </pc:sldMkLst>
      </pc:sldChg>
      <pc:sldChg chg="add">
        <pc:chgData name="Pomeroy, Brent W (LARC-D301)" userId="fa4624eb-de0f-4dc7-b9c0-be1e14a89771" providerId="ADAL" clId="{0D5B39C1-D712-6144-9659-2C2EB1FB88FB}" dt="2025-01-09T10:02:28.563" v="19"/>
        <pc:sldMkLst>
          <pc:docMk/>
          <pc:sldMk cId="686052512" sldId="7316"/>
        </pc:sldMkLst>
      </pc:sldChg>
      <pc:sldChg chg="add">
        <pc:chgData name="Pomeroy, Brent W (LARC-D301)" userId="fa4624eb-de0f-4dc7-b9c0-be1e14a89771" providerId="ADAL" clId="{0D5B39C1-D712-6144-9659-2C2EB1FB88FB}" dt="2025-01-09T10:02:28.563" v="19"/>
        <pc:sldMkLst>
          <pc:docMk/>
          <pc:sldMk cId="1757729192" sldId="7317"/>
        </pc:sldMkLst>
      </pc:sldChg>
      <pc:sldChg chg="addSp modSp new mod">
        <pc:chgData name="Pomeroy, Brent W (LARC-D301)" userId="fa4624eb-de0f-4dc7-b9c0-be1e14a89771" providerId="ADAL" clId="{0D5B39C1-D712-6144-9659-2C2EB1FB88FB}" dt="2025-01-09T11:40:02.083" v="1062" actId="1035"/>
        <pc:sldMkLst>
          <pc:docMk/>
          <pc:sldMk cId="1063987683" sldId="7318"/>
        </pc:sldMkLst>
        <pc:spChg chg="mod">
          <ac:chgData name="Pomeroy, Brent W (LARC-D301)" userId="fa4624eb-de0f-4dc7-b9c0-be1e14a89771" providerId="ADAL" clId="{0D5B39C1-D712-6144-9659-2C2EB1FB88FB}" dt="2025-01-09T11:22:48.886" v="329" actId="20577"/>
          <ac:spMkLst>
            <pc:docMk/>
            <pc:sldMk cId="1063987683" sldId="7318"/>
            <ac:spMk id="2" creationId="{F9357C13-E811-17BB-18EC-4E32E24F3383}"/>
          </ac:spMkLst>
        </pc:spChg>
        <pc:spChg chg="mod">
          <ac:chgData name="Pomeroy, Brent W (LARC-D301)" userId="fa4624eb-de0f-4dc7-b9c0-be1e14a89771" providerId="ADAL" clId="{0D5B39C1-D712-6144-9659-2C2EB1FB88FB}" dt="2025-01-09T11:38:43.400" v="1046" actId="20577"/>
          <ac:spMkLst>
            <pc:docMk/>
            <pc:sldMk cId="1063987683" sldId="7318"/>
            <ac:spMk id="3" creationId="{10D7E23C-39E8-D088-45B0-D58F5AA09E7C}"/>
          </ac:spMkLst>
        </pc:spChg>
        <pc:picChg chg="add mod">
          <ac:chgData name="Pomeroy, Brent W (LARC-D301)" userId="fa4624eb-de0f-4dc7-b9c0-be1e14a89771" providerId="ADAL" clId="{0D5B39C1-D712-6144-9659-2C2EB1FB88FB}" dt="2025-01-09T11:39:45.955" v="1056" actId="14100"/>
          <ac:picMkLst>
            <pc:docMk/>
            <pc:sldMk cId="1063987683" sldId="7318"/>
            <ac:picMk id="4" creationId="{27BE7047-25B3-F984-2C9E-85B3F656599A}"/>
          </ac:picMkLst>
        </pc:picChg>
        <pc:picChg chg="add mod">
          <ac:chgData name="Pomeroy, Brent W (LARC-D301)" userId="fa4624eb-de0f-4dc7-b9c0-be1e14a89771" providerId="ADAL" clId="{0D5B39C1-D712-6144-9659-2C2EB1FB88FB}" dt="2025-01-09T11:40:02.083" v="1062" actId="1035"/>
          <ac:picMkLst>
            <pc:docMk/>
            <pc:sldMk cId="1063987683" sldId="7318"/>
            <ac:picMk id="5" creationId="{41E82D4F-7672-BE26-48E6-5E02E03CC485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20E862-0C59-9F43-B922-9286F886485C}" type="datetimeFigureOut">
              <a:rPr lang="en-US" smtClean="0"/>
              <a:t>5/6/25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6A2254-621B-664D-92E1-40EDB30212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4277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A74B6-9B43-9A4E-AFD7-252B34F63F98}" type="datetimeFigureOut">
              <a:rPr lang="en-US" smtClean="0"/>
              <a:t>5/6/25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7C7B85-0837-7346-A10B-73F15C90E7D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0480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4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29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40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58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733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879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26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172" algn="l" defTabSz="45714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E9ADAC1-939F-0E51-67D0-D441D7B72863}"/>
              </a:ext>
            </a:extLst>
          </p:cNvPr>
          <p:cNvSpPr/>
          <p:nvPr userDrawn="1"/>
        </p:nvSpPr>
        <p:spPr>
          <a:xfrm>
            <a:off x="9421090" y="5930901"/>
            <a:ext cx="2770909" cy="927100"/>
          </a:xfrm>
          <a:prstGeom prst="rect">
            <a:avLst/>
          </a:prstGeom>
          <a:solidFill>
            <a:srgbClr val="213E7C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17605"/>
            <a:ext cx="9144000" cy="1184651"/>
          </a:xfrm>
          <a:scene3d>
            <a:camera prst="orthographicFront"/>
            <a:lightRig rig="threePt" dir="t"/>
          </a:scene3d>
          <a:sp3d>
            <a:bevelT w="152400" h="50800" prst="softRound"/>
            <a:bevelB prst="relaxedInset"/>
          </a:sp3d>
        </p:spPr>
        <p:txBody>
          <a:bodyPr vert="horz" lIns="91429" tIns="45714" rIns="91429" bIns="45714" rtlCol="0" anchor="b" anchorCtr="0">
            <a:normAutofit/>
          </a:bodyPr>
          <a:lstStyle>
            <a:lvl1pPr algn="ctr" defTabSz="914293" rtl="0" eaLnBrk="1" latinLnBrk="0" hangingPunct="1">
              <a:spcBef>
                <a:spcPct val="0"/>
              </a:spcBef>
              <a:buNone/>
              <a:tabLst/>
              <a:defRPr sz="3600" b="1" kern="1200">
                <a:solidFill>
                  <a:srgbClr val="173C6D"/>
                </a:solidFill>
                <a:latin typeface="Century Gothic" panose="020B0502020202020204" pitchFamily="34" charset="0"/>
                <a:ea typeface="+mj-ea"/>
                <a:cs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4704" y="3177877"/>
            <a:ext cx="7022592" cy="1553149"/>
          </a:xfrm>
        </p:spPr>
        <p:txBody>
          <a:bodyPr vert="horz" lIns="91440" tIns="45714" rIns="91429" bIns="45714" rtlCol="0">
            <a:noAutofit/>
          </a:bodyPr>
          <a:lstStyle>
            <a:lvl1pPr marL="0" indent="0" algn="ctr" defTabSz="914293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Wingdings 2" pitchFamily="18" charset="2"/>
              <a:buNone/>
              <a:defRPr sz="2400" b="1" kern="1200">
                <a:solidFill>
                  <a:srgbClr val="173C6D"/>
                </a:solidFill>
                <a:latin typeface="Century Gothic" panose="020B0502020202020204" pitchFamily="34" charset="0"/>
                <a:ea typeface="+mn-ea"/>
                <a:cs typeface="+mn-cs"/>
              </a:defRPr>
            </a:lvl1pPr>
            <a:lvl2pPr marL="4571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79E0C2-98D3-785B-3482-13E881CC78E2}"/>
              </a:ext>
            </a:extLst>
          </p:cNvPr>
          <p:cNvSpPr/>
          <p:nvPr userDrawn="1"/>
        </p:nvSpPr>
        <p:spPr>
          <a:xfrm>
            <a:off x="-1" y="5930901"/>
            <a:ext cx="9074728" cy="927100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0C8812-A31A-CE08-169C-ACDDB97B877D}"/>
              </a:ext>
            </a:extLst>
          </p:cNvPr>
          <p:cNvSpPr/>
          <p:nvPr userDrawn="1"/>
        </p:nvSpPr>
        <p:spPr>
          <a:xfrm>
            <a:off x="11052313" y="119269"/>
            <a:ext cx="1043377" cy="735496"/>
          </a:xfrm>
          <a:prstGeom prst="rect">
            <a:avLst/>
          </a:prstGeom>
          <a:solidFill>
            <a:srgbClr val="FFFFFF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DD48E174-5FC3-8645-8143-A0B7796D5096}"/>
              </a:ext>
            </a:extLst>
          </p:cNvPr>
          <p:cNvSpPr/>
          <p:nvPr userDrawn="1"/>
        </p:nvSpPr>
        <p:spPr>
          <a:xfrm>
            <a:off x="0" y="1"/>
            <a:ext cx="12192000" cy="596348"/>
          </a:xfrm>
          <a:custGeom>
            <a:avLst/>
            <a:gdLst>
              <a:gd name="connsiteX0" fmla="*/ 0 w 12192000"/>
              <a:gd name="connsiteY0" fmla="*/ 0 h 1502242"/>
              <a:gd name="connsiteX1" fmla="*/ 12192000 w 12192000"/>
              <a:gd name="connsiteY1" fmla="*/ 0 h 1502242"/>
              <a:gd name="connsiteX2" fmla="*/ 12192000 w 12192000"/>
              <a:gd name="connsiteY2" fmla="*/ 1502242 h 1502242"/>
              <a:gd name="connsiteX3" fmla="*/ 12044163 w 12192000"/>
              <a:gd name="connsiteY3" fmla="*/ 1455242 h 1502242"/>
              <a:gd name="connsiteX4" fmla="*/ 6096000 w 12192000"/>
              <a:gd name="connsiteY4" fmla="*/ 996476 h 1502242"/>
              <a:gd name="connsiteX5" fmla="*/ 147838 w 12192000"/>
              <a:gd name="connsiteY5" fmla="*/ 1455242 h 1502242"/>
              <a:gd name="connsiteX6" fmla="*/ 0 w 12192000"/>
              <a:gd name="connsiteY6" fmla="*/ 1502242 h 1502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502242">
                <a:moveTo>
                  <a:pt x="0" y="0"/>
                </a:moveTo>
                <a:lnTo>
                  <a:pt x="12192000" y="0"/>
                </a:lnTo>
                <a:lnTo>
                  <a:pt x="12192000" y="1502242"/>
                </a:lnTo>
                <a:lnTo>
                  <a:pt x="12044163" y="1455242"/>
                </a:lnTo>
                <a:cubicBezTo>
                  <a:pt x="11064170" y="1185645"/>
                  <a:pt x="8769941" y="996476"/>
                  <a:pt x="6096000" y="996476"/>
                </a:cubicBezTo>
                <a:cubicBezTo>
                  <a:pt x="3422059" y="996476"/>
                  <a:pt x="1127831" y="1185645"/>
                  <a:pt x="147838" y="1455242"/>
                </a:cubicBezTo>
                <a:lnTo>
                  <a:pt x="0" y="1502242"/>
                </a:lnTo>
                <a:close/>
              </a:path>
            </a:pathLst>
          </a:custGeom>
          <a:solidFill>
            <a:srgbClr val="173C6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4E9D57C-0CBB-28AE-655A-482CA1E750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-1" y="5930899"/>
            <a:ext cx="9074728" cy="9270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algn="l"/>
            <a:r>
              <a:rPr lang="en-US" sz="1600" dirty="0">
                <a:latin typeface="Century Gothic" panose="020B0502020202020204" pitchFamily="34" charset="0"/>
              </a:rPr>
              <a:t> 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4EB6F81E-2C20-EE57-3E0E-6B8FB0DE6C2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440985" y="6126687"/>
            <a:ext cx="1654705" cy="549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7C92030-4C9E-2261-3CF3-0084B545DE6A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42FED7-2FC2-755F-490F-81DBA3E4CCC2}"/>
              </a:ext>
            </a:extLst>
          </p:cNvPr>
          <p:cNvSpPr/>
          <p:nvPr userDrawn="1"/>
        </p:nvSpPr>
        <p:spPr>
          <a:xfrm>
            <a:off x="9421090" y="6520647"/>
            <a:ext cx="2770909" cy="337353"/>
          </a:xfrm>
          <a:prstGeom prst="rect">
            <a:avLst/>
          </a:prstGeom>
          <a:solidFill>
            <a:srgbClr val="173C6D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7" y="128113"/>
            <a:ext cx="11086645" cy="587694"/>
          </a:xfrm>
        </p:spPr>
        <p:txBody>
          <a:bodyPr/>
          <a:lstStyle>
            <a:lvl1pPr>
              <a:defRPr sz="3300">
                <a:solidFill>
                  <a:srgbClr val="173C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1266"/>
            <a:ext cx="12192000" cy="48908"/>
          </a:xfrm>
          <a:prstGeom prst="rect">
            <a:avLst/>
          </a:prstGeom>
          <a:solidFill>
            <a:srgbClr val="20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sz="1800" dirty="0">
              <a:latin typeface="Helvetica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81290" y="6548283"/>
            <a:ext cx="914400" cy="2820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FDE49E-FE7A-224B-8D0A-362FD12D8865}" type="slidenum">
              <a:rPr lang="en-US" sz="1100" smtClean="0">
                <a:solidFill>
                  <a:srgbClr val="203E7C"/>
                </a:solidFill>
                <a:latin typeface="Helvetica"/>
              </a:rPr>
              <a:pPr/>
              <a:t>‹#›</a:t>
            </a:fld>
            <a:endParaRPr lang="en-US" sz="1100" dirty="0">
              <a:solidFill>
                <a:srgbClr val="203E7C"/>
              </a:solidFill>
              <a:latin typeface="Helvetica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C5BF1A-C124-A247-BA72-081742E368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11086645" cy="5374287"/>
          </a:xfrm>
          <a:prstGeom prst="rect">
            <a:avLst/>
          </a:prstGeom>
        </p:spPr>
        <p:txBody>
          <a:bodyPr lIns="91440"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1E71580-926E-FDCB-BE38-35D093B222E8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17BC2-8066-E7AD-E4AE-11FF00B4A1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4702" y="202270"/>
            <a:ext cx="1323306" cy="4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C42FED7-2FC2-755F-490F-81DBA3E4CCC2}"/>
              </a:ext>
            </a:extLst>
          </p:cNvPr>
          <p:cNvSpPr/>
          <p:nvPr userDrawn="1"/>
        </p:nvSpPr>
        <p:spPr>
          <a:xfrm>
            <a:off x="9421090" y="6520647"/>
            <a:ext cx="2770909" cy="337353"/>
          </a:xfrm>
          <a:prstGeom prst="rect">
            <a:avLst/>
          </a:prstGeom>
          <a:solidFill>
            <a:srgbClr val="173C6D">
              <a:alpha val="30000"/>
            </a:srgbClr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2077" y="128113"/>
            <a:ext cx="11086645" cy="587694"/>
          </a:xfrm>
        </p:spPr>
        <p:txBody>
          <a:bodyPr/>
          <a:lstStyle>
            <a:lvl1pPr>
              <a:defRPr sz="3300">
                <a:solidFill>
                  <a:srgbClr val="173C6D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31266"/>
            <a:ext cx="12192000" cy="48908"/>
          </a:xfrm>
          <a:prstGeom prst="rect">
            <a:avLst/>
          </a:prstGeom>
          <a:solidFill>
            <a:srgbClr val="203E7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9" tIns="45714" rIns="91429" bIns="45714" rtlCol="0" anchor="ctr"/>
          <a:lstStyle/>
          <a:p>
            <a:pPr algn="ctr"/>
            <a:endParaRPr sz="1800" dirty="0">
              <a:latin typeface="Helvetica"/>
            </a:endParaRPr>
          </a:p>
        </p:txBody>
      </p:sp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11181290" y="6548283"/>
            <a:ext cx="914400" cy="282007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400" rtl="0" eaLnBrk="1" latinLnBrk="0" hangingPunct="1">
              <a:defRPr sz="1100" b="1" kern="120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FDE49E-FE7A-224B-8D0A-362FD12D8865}" type="slidenum">
              <a:rPr lang="en-US" sz="1100" smtClean="0">
                <a:solidFill>
                  <a:srgbClr val="203E7C"/>
                </a:solidFill>
                <a:latin typeface="Helvetica"/>
              </a:rPr>
              <a:pPr/>
              <a:t>‹#›</a:t>
            </a:fld>
            <a:endParaRPr lang="en-US" sz="1100" dirty="0">
              <a:solidFill>
                <a:srgbClr val="203E7C"/>
              </a:solidFill>
              <a:latin typeface="Helvetica"/>
            </a:endParaRP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C1C5BF1A-C124-A247-BA72-081742E368F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5543923" cy="5374287"/>
          </a:xfrm>
          <a:prstGeom prst="rect">
            <a:avLst/>
          </a:prstGeom>
        </p:spPr>
        <p:txBody>
          <a:bodyPr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6317BC2-8066-E7AD-E4AE-11FF00B4A13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684702" y="202270"/>
            <a:ext cx="1323306" cy="439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769459FB-286D-F9C5-AA04-1C1FA10CF45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431858" y="995939"/>
            <a:ext cx="5543923" cy="5374287"/>
          </a:xfrm>
          <a:prstGeom prst="rect">
            <a:avLst/>
          </a:prstGeom>
        </p:spPr>
        <p:txBody>
          <a:bodyPr>
            <a:noAutofit/>
          </a:bodyPr>
          <a:lstStyle>
            <a:lvl1pPr marL="256032" indent="-256032">
              <a:spcBef>
                <a:spcPts val="900"/>
              </a:spcBef>
              <a:spcAft>
                <a:spcPts val="0"/>
              </a:spcAft>
              <a:buClr>
                <a:srgbClr val="173B6D"/>
              </a:buClr>
              <a:buFont typeface="Arial" panose="020B0604020202020204" pitchFamily="34" charset="0"/>
              <a:buChar char="•"/>
              <a:defRPr b="1"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  <a:cs typeface="Arial Unicode MS" panose="020B0604020202020204" pitchFamily="34" charset="-128"/>
              </a:defRPr>
            </a:lvl1pPr>
            <a:lvl2pPr marL="566928" indent="-210312">
              <a:spcBef>
                <a:spcPts val="500"/>
              </a:spcBef>
              <a:spcAft>
                <a:spcPts val="0"/>
              </a:spcAft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  <a:ea typeface="MS Gothic" panose="020B0609070205080204" pitchFamily="49" charset="-128"/>
              </a:defRPr>
            </a:lvl2pPr>
            <a:lvl3pPr marL="777240" indent="-182880">
              <a:spcBef>
                <a:spcPts val="300"/>
              </a:spcBef>
              <a:spcAft>
                <a:spcPts val="0"/>
              </a:spcAft>
              <a:buClr>
                <a:schemeClr val="accent2"/>
              </a:buClr>
              <a:buFont typeface="Wingdings" pitchFamily="2" charset="2"/>
              <a:buChar char="§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3pPr>
            <a:lvl4pPr marL="852183" indent="-112671">
              <a:buClr>
                <a:schemeClr val="accent2"/>
              </a:buClr>
              <a:buFont typeface="Century Gothic" panose="020B0502020202020204" pitchFamily="34" charset="0"/>
              <a:buChar char="–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4pPr>
            <a:lvl5pPr marL="1039442" indent="-117433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solidFill>
                  <a:srgbClr val="173C6D"/>
                </a:solidFill>
                <a:latin typeface="Century Gothic" panose="020B0502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0B485E3-90C2-95E6-B8C2-DBA842A53612}"/>
              </a:ext>
            </a:extLst>
          </p:cNvPr>
          <p:cNvSpPr/>
          <p:nvPr userDrawn="1"/>
        </p:nvSpPr>
        <p:spPr>
          <a:xfrm>
            <a:off x="-1" y="6520647"/>
            <a:ext cx="9074728" cy="337353"/>
          </a:xfrm>
          <a:prstGeom prst="rect">
            <a:avLst/>
          </a:prstGeom>
          <a:solidFill>
            <a:srgbClr val="173C6D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sz="1400" dirty="0">
                <a:latin typeface="Century Gothic" panose="020B0502020202020204" pitchFamily="34" charset="0"/>
              </a:rPr>
              <a:t>DPW-8/AePW-4 Buffet Working Group Mini Workshop 2  |  May 20, 2025</a:t>
            </a:r>
          </a:p>
        </p:txBody>
      </p:sp>
    </p:spTree>
    <p:extLst>
      <p:ext uri="{BB962C8B-B14F-4D97-AF65-F5344CB8AC3E}">
        <p14:creationId xmlns:p14="http://schemas.microsoft.com/office/powerpoint/2010/main" val="242460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42900"/>
            <a:ext cx="10476091" cy="830048"/>
          </a:xfrm>
          <a:prstGeom prst="rect">
            <a:avLst/>
          </a:prstGeom>
        </p:spPr>
        <p:txBody>
          <a:bodyPr vert="horz" lIns="91429" tIns="45714" rIns="91429" bIns="45714" rtlCol="0" anchor="b" anchorCtr="0">
            <a:no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43355"/>
            <a:ext cx="10747024" cy="4902087"/>
          </a:xfrm>
          <a:prstGeom prst="rect">
            <a:avLst/>
          </a:prstGeom>
        </p:spPr>
        <p:txBody>
          <a:bodyPr vert="horz" lIns="91429" tIns="45714" rIns="91429" bIns="45714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5" r:id="rId1"/>
    <p:sldLayoutId id="2147483886" r:id="rId2"/>
    <p:sldLayoutId id="2147483887" r:id="rId3"/>
  </p:sldLayoutIdLst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  <p:hf hdr="0" ftr="0" dt="0"/>
  <p:txStyles>
    <p:titleStyle>
      <a:lvl1pPr algn="l" defTabSz="914293" rtl="0" eaLnBrk="1" latinLnBrk="0" hangingPunct="1">
        <a:spcBef>
          <a:spcPct val="0"/>
        </a:spcBef>
        <a:buNone/>
        <a:defRPr sz="3400" b="1" i="0" kern="1200">
          <a:solidFill>
            <a:schemeClr val="accent1"/>
          </a:solidFill>
          <a:latin typeface="Century Gothic" panose="020B0502020202020204" pitchFamily="34" charset="0"/>
          <a:ea typeface="+mj-ea"/>
          <a:cs typeface="Arial"/>
        </a:defRPr>
      </a:lvl1pPr>
    </p:titleStyle>
    <p:bodyStyle>
      <a:lvl1pPr marL="228573" indent="-228573" algn="l" defTabSz="914293" rtl="0" eaLnBrk="1" latinLnBrk="0" hangingPunct="1">
        <a:spcBef>
          <a:spcPts val="1600"/>
        </a:spcBef>
        <a:spcAft>
          <a:spcPts val="600"/>
        </a:spcAft>
        <a:buClr>
          <a:schemeClr val="accent1"/>
        </a:buClr>
        <a:buSzPct val="100000"/>
        <a:buFont typeface="Wingdings 2" pitchFamily="18" charset="2"/>
        <a:buChar char="¡"/>
        <a:defRPr sz="22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1pPr>
      <a:lvl2pPr marL="457146" indent="-228573" algn="l" defTabSz="914293" rtl="0" eaLnBrk="1" latinLnBrk="0" hangingPunct="1">
        <a:spcBef>
          <a:spcPts val="200"/>
        </a:spcBef>
        <a:spcAft>
          <a:spcPts val="200"/>
        </a:spcAft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20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2pPr>
      <a:lvl3pPr marL="685719" indent="-228573" algn="l" defTabSz="914293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8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3pPr>
      <a:lvl4pPr marL="914293" indent="-228573" algn="l" defTabSz="914293" rtl="0" eaLnBrk="1" latinLnBrk="0" hangingPunct="1">
        <a:spcBef>
          <a:spcPts val="600"/>
        </a:spcBef>
        <a:buClr>
          <a:schemeClr val="accent1">
            <a:lumMod val="50000"/>
          </a:schemeClr>
        </a:buClr>
        <a:buSzPct val="100000"/>
        <a:buFont typeface="Wingdings 2" pitchFamily="18" charset="2"/>
        <a:buChar char="¡"/>
        <a:defRPr sz="16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4pPr>
      <a:lvl5pPr marL="1142867" indent="-228573" algn="l" defTabSz="914293" rtl="0" eaLnBrk="1" latinLnBrk="0" hangingPunct="1">
        <a:spcBef>
          <a:spcPts val="600"/>
        </a:spcBef>
        <a:buClr>
          <a:schemeClr val="accent1"/>
        </a:buClr>
        <a:buSzPct val="100000"/>
        <a:buFont typeface="Wingdings 2" pitchFamily="18" charset="2"/>
        <a:buChar char="¡"/>
        <a:defRPr sz="1400" kern="1200">
          <a:solidFill>
            <a:schemeClr val="tx2"/>
          </a:solidFill>
          <a:latin typeface="Century Gothic" panose="020B0502020202020204" pitchFamily="34" charset="0"/>
          <a:ea typeface="+mn-ea"/>
          <a:cs typeface="Century Gothic" panose="020B0502020202020204" pitchFamily="34" charset="0"/>
        </a:defRPr>
      </a:lvl5pPr>
      <a:lvl6pPr marL="251430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53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99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46" indent="-228573" algn="l" defTabSz="914293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0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8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33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79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26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72" algn="l" defTabSz="91429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pwaiaa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38E88D9-9CE1-BA6B-ABF8-D8F5EC15C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240" y="3126776"/>
            <a:ext cx="2252360" cy="2073601"/>
          </a:xfrm>
          <a:prstGeom prst="rect">
            <a:avLst/>
          </a:prstGeom>
        </p:spPr>
      </p:pic>
      <p:pic>
        <p:nvPicPr>
          <p:cNvPr id="7" name="Picture 6" descr="A logo of a plane&#10;&#10;Description automatically generated">
            <a:extLst>
              <a:ext uri="{FF2B5EF4-FFF2-40B4-BE49-F238E27FC236}">
                <a16:creationId xmlns:a16="http://schemas.microsoft.com/office/drawing/2014/main" id="{B72909CD-C1AC-A401-EE50-BF28EE1872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400" y="3126775"/>
            <a:ext cx="2073601" cy="2073601"/>
          </a:xfrm>
          <a:prstGeom prst="rect">
            <a:avLst/>
          </a:prstGeo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7DAB7AE1-C890-DAC8-1099-301B19FD93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37483"/>
            <a:ext cx="9144000" cy="1478395"/>
          </a:xfrm>
        </p:spPr>
        <p:txBody>
          <a:bodyPr>
            <a:normAutofit/>
          </a:bodyPr>
          <a:lstStyle/>
          <a:p>
            <a:r>
              <a:rPr lang="en-US" dirty="0"/>
              <a:t>DPW-8 &amp; AePW-4 </a:t>
            </a:r>
            <a:br>
              <a:rPr lang="en-US" dirty="0"/>
            </a:br>
            <a:r>
              <a:rPr lang="en-US" dirty="0"/>
              <a:t>Buffet Working Group Mini Workshop 2</a:t>
            </a:r>
            <a:endParaRPr lang="en-US" sz="2700" dirty="0"/>
          </a:p>
        </p:txBody>
      </p:sp>
      <p:sp>
        <p:nvSpPr>
          <p:cNvPr id="8" name="Subtitle 4">
            <a:extLst>
              <a:ext uri="{FF2B5EF4-FFF2-40B4-BE49-F238E27FC236}">
                <a16:creationId xmlns:a16="http://schemas.microsoft.com/office/drawing/2014/main" id="{6D522C35-1E02-E018-17A7-51C9DA17FF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6909" y="3487980"/>
            <a:ext cx="9698182" cy="2323978"/>
          </a:xfrm>
        </p:spPr>
        <p:txBody>
          <a:bodyPr/>
          <a:lstStyle/>
          <a:p>
            <a:r>
              <a:rPr lang="en-US" sz="2000" b="0" dirty="0"/>
              <a:t>May 20, 2025</a:t>
            </a:r>
          </a:p>
          <a:p>
            <a:endParaRPr lang="en-US" sz="2000" b="0" dirty="0"/>
          </a:p>
          <a:p>
            <a:r>
              <a:rPr lang="en-US" sz="2000" b="0" dirty="0"/>
              <a:t>Virtual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aiaa-dpw.larc.nasa.gov</a:t>
            </a:r>
            <a:endParaRPr lang="en-US" sz="2000" b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0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nescacademy.larc.nasa.gov</a:t>
            </a:r>
            <a:r>
              <a:rPr lang="en-US" sz="2000" b="0" dirty="0">
                <a:latin typeface="Courier New" panose="02070309020205020404" pitchFamily="49" charset="0"/>
                <a:cs typeface="Courier New" panose="02070309020205020404" pitchFamily="49" charset="0"/>
              </a:rPr>
              <a:t>/workshops/AePW4/public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413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C2DAD6-E76F-46D6-5BF2-F26E40021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2C74E-6397-65C3-1E8F-FFD2CB13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07698C-14AE-07E7-0054-29E822B5AC4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52077" y="995633"/>
            <a:ext cx="11086645" cy="5073697"/>
          </a:xfrm>
        </p:spPr>
        <p:txBody>
          <a:bodyPr/>
          <a:lstStyle/>
          <a:p>
            <a:r>
              <a:rPr lang="en-US" dirty="0"/>
              <a:t>We did stuff</a:t>
            </a:r>
          </a:p>
        </p:txBody>
      </p:sp>
    </p:spTree>
    <p:extLst>
      <p:ext uri="{BB962C8B-B14F-4D97-AF65-F5344CB8AC3E}">
        <p14:creationId xmlns:p14="http://schemas.microsoft.com/office/powerpoint/2010/main" val="3538595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DBA51-24F4-346E-F4AA-F5C0472ED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cool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31EF1-1852-E1D5-FBA4-D7DAF67E2AB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More stuff</a:t>
            </a:r>
          </a:p>
        </p:txBody>
      </p:sp>
    </p:spTree>
    <p:extLst>
      <p:ext uri="{BB962C8B-B14F-4D97-AF65-F5344CB8AC3E}">
        <p14:creationId xmlns:p14="http://schemas.microsoft.com/office/powerpoint/2010/main" val="4294954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AD53D-811B-C3DC-F2CD-A8CCB65CB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1D6332-B326-73EE-8B72-618613626424}"/>
              </a:ext>
            </a:extLst>
          </p:cNvPr>
          <p:cNvSpPr txBox="1"/>
          <p:nvPr/>
        </p:nvSpPr>
        <p:spPr>
          <a:xfrm>
            <a:off x="3947376" y="4441306"/>
            <a:ext cx="4296049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2800" dirty="0">
                <a:solidFill>
                  <a:srgbClr val="173C6D"/>
                </a:solidFill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aiaabuffet@gmail.com</a:t>
            </a:r>
            <a:endParaRPr lang="en-US" sz="2800" dirty="0">
              <a:solidFill>
                <a:srgbClr val="173C6D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1F701B-D198-B216-BF8C-55C0186DAC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081" y="1948543"/>
            <a:ext cx="5092636" cy="1690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18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54E14-9C46-0E3D-8A8F-1BF7CA0C4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F9ABC-E947-F6B1-3ADC-472E3766DFA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70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Default Theme">
  <a:themeElements>
    <a:clrScheme name="Custom 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376092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laza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60000"/>
                <a:satMod val="135000"/>
              </a:schemeClr>
            </a:gs>
            <a:gs pos="100000">
              <a:schemeClr val="phClr">
                <a:tint val="100000"/>
                <a:shade val="100000"/>
                <a:satMod val="13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0000"/>
                <a:satMod val="120000"/>
              </a:schemeClr>
            </a:gs>
            <a:gs pos="35000">
              <a:schemeClr val="phClr">
                <a:shade val="100000"/>
                <a:satMod val="150000"/>
              </a:schemeClr>
            </a:gs>
            <a:gs pos="70000">
              <a:schemeClr val="phClr">
                <a:tint val="100000"/>
                <a:shade val="100000"/>
                <a:satMod val="200000"/>
                <a:greenMod val="100000"/>
              </a:schemeClr>
            </a:gs>
            <a:gs pos="100000">
              <a:schemeClr val="phClr">
                <a:tint val="100000"/>
                <a:shade val="100000"/>
                <a:satMod val="250000"/>
                <a:greenMod val="100000"/>
              </a:schemeClr>
            </a:gs>
          </a:gsLst>
          <a:lin ang="162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190500" dist="63500" dir="5400000">
              <a:srgbClr val="FFFFFF">
                <a:alpha val="65000"/>
              </a:srgbClr>
            </a:innerShdw>
          </a:effectLst>
          <a:scene3d>
            <a:camera prst="orthographicFront">
              <a:rot lat="0" lon="0" rev="0"/>
            </a:camera>
            <a:lightRig rig="twoPt" dir="r">
              <a:rot lat="0" lon="0" rev="6000000"/>
            </a:lightRig>
          </a:scene3d>
          <a:sp3d prstMaterial="matte">
            <a:bevelT w="0" h="0" prst="relaxedInset"/>
          </a:sp3d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88900" dist="38100" dir="6600000" sx="101000" sy="101000" rotWithShape="0">
              <a:srgbClr val="000000">
                <a:alpha val="50000"/>
              </a:srgbClr>
            </a:outerShdw>
          </a:effectLst>
          <a:scene3d>
            <a:camera prst="perspectiveFront" fov="3000000"/>
            <a:lightRig rig="morning" dir="tl">
              <a:rot lat="0" lon="0" rev="1800000"/>
            </a:lightRig>
          </a:scene3d>
          <a:sp3d contourW="38100" prstMaterial="softEdge">
            <a:bevelT w="25400" h="38100"/>
            <a:contourClr>
              <a:schemeClr val="phClr">
                <a:tint val="6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57150">
          <a:solidFill>
            <a:srgbClr val="00B05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 cap="rnd" cmpd="sng">
          <a:solidFill>
            <a:srgbClr val="4F81BD"/>
          </a:solidFill>
          <a:tailEnd type="arrow"/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defRPr sz="2000" dirty="0" smtClean="0">
            <a:solidFill>
              <a:schemeClr val="tx2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46639</TotalTime>
  <Words>53</Words>
  <Application>Microsoft Macintosh PowerPoint</Application>
  <PresentationFormat>Widescreen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Century Gothic</vt:lpstr>
      <vt:lpstr>Courier New</vt:lpstr>
      <vt:lpstr>Helvetica</vt:lpstr>
      <vt:lpstr>Wingdings</vt:lpstr>
      <vt:lpstr>Wingdings 2</vt:lpstr>
      <vt:lpstr>Default Theme</vt:lpstr>
      <vt:lpstr>DPW-8 &amp; AePW-4  Buffet Working Group Mini Workshop 2</vt:lpstr>
      <vt:lpstr>Cool</vt:lpstr>
      <vt:lpstr>Also cool</vt:lpstr>
      <vt:lpstr>PowerPoint Presentation</vt:lpstr>
      <vt:lpstr>Backup</vt:lpstr>
    </vt:vector>
  </TitlesOfParts>
  <Manager/>
  <Company>University of Illinois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subject/>
  <dc:creator>Brent Pomeroy</dc:creator>
  <cp:keywords/>
  <dc:description/>
  <cp:lastModifiedBy>Pomeroy, Brent W (LARC-D301)</cp:lastModifiedBy>
  <cp:revision>2913</cp:revision>
  <cp:lastPrinted>2025-01-09T12:01:04Z</cp:lastPrinted>
  <dcterms:created xsi:type="dcterms:W3CDTF">2010-10-01T19:07:53Z</dcterms:created>
  <dcterms:modified xsi:type="dcterms:W3CDTF">2025-05-06T13:31:37Z</dcterms:modified>
  <cp:category/>
</cp:coreProperties>
</file>