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D45A0-1AD9-4FEC-9ED9-945065A29B10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2BD4-3685-4579-8E13-3FA0FAD7F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1102-2F70-447E-A9B9-7D5163D2E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578EF-651C-477D-B386-10CCF9065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A694-3C2F-4365-92B4-38384D3E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9BFD-3729-431D-84B7-266930D5B07E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713C-8545-4362-8B97-682B7B75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1AAC-6A7D-410B-8371-1A35FB77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57A6-9EFD-4FCD-BF73-9EA9CF71A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8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7C07-BAAE-4976-A34F-CDC80D9B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3661D-A8CE-446B-BDCC-06BBFCFF7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0AB0-7930-48E4-9F7E-5623561F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9BFD-3729-431D-84B7-266930D5B07E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7651D-9F90-44C4-92BA-B1A757E8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5E0E7-D991-453D-A5C9-DEE0B88A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57A6-9EFD-4FCD-BF73-9EA9CF71A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9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78119-D3DD-44D5-82C4-DB86A739C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4374A-D700-4F49-8C1F-6350873BA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615FC-AEA2-45EC-8622-30ECA236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9BFD-3729-431D-84B7-266930D5B07E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6642-AD5F-4A49-B723-3044C023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8F04-826E-45C0-9276-5F9A1E9B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57A6-9EFD-4FCD-BF73-9EA9CF71A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5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11F1-81CB-4898-A1B1-0F5E651B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1E85-DDA8-4482-B79E-D3CD4595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E6A6-B232-4FB6-9A90-EEBC4DD7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9BFD-3729-431D-84B7-266930D5B07E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7B1C-316A-4EEF-A639-2B4DDC6D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DAB9-B4B6-4D41-840D-088D78E8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57A6-9EFD-4FCD-BF73-9EA9CF71A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5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AAB8-EE2A-4FFA-9073-D4FF10E1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6ED7D-693D-4141-9AC3-D8944E7C7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085F-B8BC-42C5-B798-BCB3E49C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9BFD-3729-431D-84B7-266930D5B07E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79296-DCB1-4755-93F7-33D477C4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5456-6F42-4F2C-A5F1-288FFE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57A6-9EFD-4FCD-BF73-9EA9CF71A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0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2C9E-0679-472C-878A-0693B8D8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B993-1506-4906-8FFD-B0C973A2B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1E744-1350-4DE2-BC36-22EB7783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877B-F2C7-458B-9BAC-C406A1AC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9BFD-3729-431D-84B7-266930D5B07E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86D44-61EE-413E-8F05-AD59EFEB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FB291-6115-484E-A14F-65C76BB1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57A6-9EFD-4FCD-BF73-9EA9CF71A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88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AB8F-48A1-4289-B780-875680FB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88A2C-1FA2-47ED-84B3-BBBE53AA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D74C2-7563-44C3-AD0D-741A07A7C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4872F-1ECA-47DB-9643-0A43E8D5E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92206-28BB-4F08-A47D-22C548BB9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7A15E-E1F0-4C79-8858-9D6E38ED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9BFD-3729-431D-84B7-266930D5B07E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C0EA5-A1C3-4CA8-A9F5-45C01CD2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C537D-FCEB-4321-935A-29872D4A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57A6-9EFD-4FCD-BF73-9EA9CF71A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8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06CC-023D-44D0-A46C-12650B15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EF290-7CBC-4944-A2B8-5015E866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9BFD-3729-431D-84B7-266930D5B07E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27826-C20A-4DCF-BC5C-E5525A08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2779C-F239-490E-A6F4-230BC04B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57A6-9EFD-4FCD-BF73-9EA9CF71A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0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B6832-44BD-4B2B-AA56-0AA6F76E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9BFD-3729-431D-84B7-266930D5B07E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B805E-F741-4FF1-AE50-5E86DA2D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BA21A-215C-4601-B0F2-7A531097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57A6-9EFD-4FCD-BF73-9EA9CF71A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6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DE3B-D5F8-4E8B-ACBA-80C57929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DB2D-DCF2-414E-ADF2-D5B21ABA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3BF4-D3CC-4AD2-B17C-B086D777C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F6310-D0C6-49DB-84F3-F74C350E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9BFD-3729-431D-84B7-266930D5B07E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BC684-CC34-42B1-822A-20E63397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57632-A0A2-4A65-9463-E48E3414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57A6-9EFD-4FCD-BF73-9EA9CF71A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9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00DF-D3DA-46C7-A331-EBE1A409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85FE4-1CEE-45CC-BB56-9E74F49C3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CEFEE-D36E-42C8-9D56-0EE62A18F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91BD8-8774-4135-B95B-7D158D65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9BFD-3729-431D-84B7-266930D5B07E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85C6C-94F7-4E66-BDC8-1438C663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4150-3DFA-4532-AE64-C269D73B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57A6-9EFD-4FCD-BF73-9EA9CF71A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6BBE5-F271-4B1E-8245-50E79FCE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C8359-ED21-4F27-803C-E7C0E159A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F42A-96AD-42FC-8284-7F24A6E89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59BFD-3729-431D-84B7-266930D5B07E}" type="datetimeFigureOut">
              <a:rPr lang="en-IN" smtClean="0"/>
              <a:t>18-08-21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6738-840E-4019-B27B-506E09960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43EE-73F5-4D86-A13E-1B8B49ACF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757A6-9EFD-4FCD-BF73-9EA9CF71A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7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download.cg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resourc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nvd.nist.gov/view/vuln/detail?vulnId=CVE-2020-9494" TargetMode="External"/><Relationship Id="rId2" Type="http://schemas.openxmlformats.org/officeDocument/2006/relationships/hyperlink" Target="http://web.nvd.nist.gov/view/vuln/detail?vulnId=CVE-2020-948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whichvers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.webappsecurit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nvd.nist.gov/view/vuln/detail?vulnId=CVE-2011-509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ssl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.webappsecurit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6DF1-C6AE-4BCB-BAA7-54440B92F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7200" b="1" i="1" dirty="0">
                <a:latin typeface="+mn-lt"/>
              </a:rPr>
              <a:t>Task 3</a:t>
            </a:r>
            <a:endParaRPr lang="en-IN" b="1" i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D1EF9-70C2-4977-BF23-1D1BBFF0B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IN" b="1" dirty="0"/>
              <a:t>Domain</a:t>
            </a:r>
            <a:r>
              <a:rPr lang="en-IN" dirty="0"/>
              <a:t> : http://zero.webappsecurity.com/</a:t>
            </a:r>
          </a:p>
        </p:txBody>
      </p:sp>
    </p:spTree>
    <p:extLst>
      <p:ext uri="{BB962C8B-B14F-4D97-AF65-F5344CB8AC3E}">
        <p14:creationId xmlns:p14="http://schemas.microsoft.com/office/powerpoint/2010/main" val="289995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E199-3DFD-47E7-A7C8-750870BE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8C96-16C2-430D-A5DC-1FB9F3E0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/>
          <a:lstStyle/>
          <a:p>
            <a:r>
              <a:rPr lang="en-US" dirty="0"/>
              <a:t>You should have all the components and software used in the applications updated on time.</a:t>
            </a:r>
          </a:p>
          <a:p>
            <a:pPr marL="0" indent="0">
              <a:buNone/>
            </a:pPr>
            <a:r>
              <a:rPr lang="en-US" sz="4400" dirty="0">
                <a:latin typeface="+mj-lt"/>
              </a:rPr>
              <a:t>References </a:t>
            </a:r>
          </a:p>
          <a:p>
            <a:pPr marL="0" indent="0">
              <a:buNone/>
            </a:pPr>
            <a:r>
              <a:rPr lang="en-IN" dirty="0">
                <a:effectLst/>
                <a:hlinkClick r:id="rId2"/>
              </a:rPr>
              <a:t>Downloading the Apache HTTP Server</a:t>
            </a:r>
            <a:endParaRPr lang="en-US" dirty="0"/>
          </a:p>
          <a:p>
            <a:pPr marL="0" indent="0">
              <a:buNone/>
            </a:pP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333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6476-C212-463B-ADC7-DCC70A12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b="1" i="1" dirty="0"/>
              <a:t>Out of Date Version ( tomcat )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B2D8-893E-40F8-9401-A735208E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Severity : 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</a:p>
          <a:p>
            <a:r>
              <a:rPr lang="en-US" dirty="0"/>
              <a:t>URL : </a:t>
            </a:r>
            <a:r>
              <a:rPr lang="en-IN" dirty="0">
                <a:effectLst/>
                <a:hlinkClick r:id="rId2"/>
              </a:rPr>
              <a:t>http://zero.webappsecurity.com/resources/</a:t>
            </a:r>
            <a:r>
              <a:rPr lang="en-IN" dirty="0">
                <a:effectLst/>
              </a:rPr>
              <a:t> </a:t>
            </a:r>
          </a:p>
          <a:p>
            <a:r>
              <a:rPr lang="en-US" dirty="0"/>
              <a:t>Identified Version 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  <a:effectLst/>
              </a:rPr>
              <a:t>7.0.70 (contains 4 critical and 45 other vulnerabilities) .</a:t>
            </a:r>
          </a:p>
          <a:p>
            <a:r>
              <a:rPr lang="en-IN" dirty="0"/>
              <a:t>Latest Version : </a:t>
            </a:r>
            <a:r>
              <a:rPr lang="en-IN" dirty="0">
                <a:solidFill>
                  <a:srgbClr val="FF0000"/>
                </a:solidFill>
                <a:effectLst/>
              </a:rPr>
              <a:t>10.0.10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44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506F-A761-492E-8ED4-DE5A92F3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067D-7495-4F73-8EBB-0406BE32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Apache Tomcat Deserialization of Untrusted Data Vulnerability.</a:t>
            </a:r>
          </a:p>
          <a:p>
            <a:r>
              <a:rPr lang="en-IN" dirty="0">
                <a:effectLst/>
              </a:rPr>
              <a:t>The fix for </a:t>
            </a:r>
            <a:r>
              <a:rPr lang="en-IN" dirty="0">
                <a:effectLst/>
                <a:hlinkClick r:id="rId2"/>
              </a:rPr>
              <a:t>CVE-2020-9484</a:t>
            </a:r>
            <a:r>
              <a:rPr lang="en-IN" dirty="0">
                <a:effectLst/>
              </a:rPr>
              <a:t> was incomplete. When using Apache Tomcat 10.0.0-M1 to 10.0.0, 9.0.0.M1 to 9.0.41, 8.5.0 to 8.5.61 or 7.0.0. to 7.0.107 with a configuration edge case that was highly unlikely to be used, the Tomcat instance was still vulnerable to </a:t>
            </a:r>
            <a:r>
              <a:rPr lang="en-IN" dirty="0">
                <a:effectLst/>
                <a:hlinkClick r:id="rId3"/>
              </a:rPr>
              <a:t>CVE-2020-9494</a:t>
            </a:r>
            <a:r>
              <a:rPr lang="en-IN" dirty="0">
                <a:effectLst/>
              </a:rPr>
              <a:t>. Note that both the previously published prerequisites for </a:t>
            </a:r>
            <a:r>
              <a:rPr lang="en-IN" dirty="0">
                <a:effectLst/>
                <a:hlinkClick r:id="rId2"/>
              </a:rPr>
              <a:t>CVE-2020-9484</a:t>
            </a:r>
            <a:r>
              <a:rPr lang="en-IN" dirty="0">
                <a:effectLst/>
              </a:rPr>
              <a:t> and the previously published mitigations for </a:t>
            </a:r>
            <a:r>
              <a:rPr lang="en-IN" dirty="0">
                <a:effectLst/>
                <a:hlinkClick r:id="rId2"/>
              </a:rPr>
              <a:t>CVE-2020-9484</a:t>
            </a:r>
            <a:r>
              <a:rPr lang="en-IN" dirty="0">
                <a:effectLst/>
              </a:rPr>
              <a:t> also apply to this issue.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4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5C54-1D4F-4692-A398-0D6A52E3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 : CRITICAL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7446-6825-49DD-B796-B8F30FA29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this has an old version with known vulnerabilities in it, an attacker can use this flaw to exploit the application and to gain the access through this vulnerability.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30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E199-3DFD-47E7-A7C8-750870BE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8C96-16C2-430D-A5DC-1FB9F3E0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/>
          <a:lstStyle/>
          <a:p>
            <a:r>
              <a:rPr lang="en-US" dirty="0"/>
              <a:t>You should have all the components and software used in the applications updated on time.</a:t>
            </a:r>
          </a:p>
          <a:p>
            <a:pPr marL="0" indent="0">
              <a:buNone/>
            </a:pPr>
            <a:r>
              <a:rPr lang="en-US" sz="4400" dirty="0">
                <a:latin typeface="+mj-lt"/>
              </a:rPr>
              <a:t>References </a:t>
            </a:r>
          </a:p>
          <a:p>
            <a:pPr marL="0" indent="0">
              <a:buNone/>
            </a:pPr>
            <a:r>
              <a:rPr lang="en-IN" dirty="0">
                <a:effectLst/>
                <a:hlinkClick r:id="rId2"/>
              </a:rPr>
              <a:t>Apache Tomcat Versions and Download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256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512" name="Google Shape;512;p7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For any further clarifications/patch assistance, please contact: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7058487344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E758-0067-459A-AB33-B1A7231E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C4ABDA-6303-4C3C-9796-61219DB69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85799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27">
                  <a:extLst>
                    <a:ext uri="{9D8B030D-6E8A-4147-A177-3AD203B41FA5}">
                      <a16:colId xmlns:a16="http://schemas.microsoft.com/office/drawing/2014/main" val="893834247"/>
                    </a:ext>
                  </a:extLst>
                </a:gridCol>
                <a:gridCol w="4786604">
                  <a:extLst>
                    <a:ext uri="{9D8B030D-6E8A-4147-A177-3AD203B41FA5}">
                      <a16:colId xmlns:a16="http://schemas.microsoft.com/office/drawing/2014/main" val="2860091625"/>
                    </a:ext>
                  </a:extLst>
                </a:gridCol>
                <a:gridCol w="4943666">
                  <a:extLst>
                    <a:ext uri="{9D8B030D-6E8A-4147-A177-3AD203B41FA5}">
                      <a16:colId xmlns:a16="http://schemas.microsoft.com/office/drawing/2014/main" val="3655361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Vulnerability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Severity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date version ( </a:t>
                      </a:r>
                      <a:r>
                        <a:rPr lang="en-US" dirty="0" err="1"/>
                        <a:t>OpenSSl</a:t>
                      </a:r>
                      <a:r>
                        <a:rPr lang="en-US" dirty="0"/>
                        <a:t>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0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date version ( Apache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1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date version ( tomcat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1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6476-C212-463B-ADC7-DCC70A12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b="1" i="1" dirty="0"/>
              <a:t>Out of Date Version ( OpenSSL )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B2D8-893E-40F8-9401-A735208E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Severity : 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</a:p>
          <a:p>
            <a:r>
              <a:rPr lang="en-US" dirty="0"/>
              <a:t>URL : </a:t>
            </a:r>
            <a:r>
              <a:rPr lang="en-IN" dirty="0">
                <a:effectLst/>
                <a:hlinkClick r:id="rId2"/>
              </a:rPr>
              <a:t>https://zero.webappsecurity.com/</a:t>
            </a:r>
            <a:r>
              <a:rPr lang="en-IN" dirty="0">
                <a:effectLst/>
              </a:rPr>
              <a:t> </a:t>
            </a:r>
            <a:endParaRPr lang="en-US" dirty="0">
              <a:effectLst/>
            </a:endParaRPr>
          </a:p>
          <a:p>
            <a:r>
              <a:rPr lang="en-US" dirty="0"/>
              <a:t>Identified Version : </a:t>
            </a:r>
            <a:r>
              <a:rPr lang="en-IN" dirty="0">
                <a:solidFill>
                  <a:srgbClr val="FF0000"/>
                </a:solidFill>
                <a:effectLst/>
              </a:rPr>
              <a:t>0.9.8e (contains 5 critical and 107 other vulnerabilities) </a:t>
            </a:r>
          </a:p>
          <a:p>
            <a:r>
              <a:rPr lang="en-IN" dirty="0"/>
              <a:t>Latest Version : </a:t>
            </a:r>
            <a:r>
              <a:rPr lang="en-IN" dirty="0">
                <a:solidFill>
                  <a:srgbClr val="FF0000"/>
                </a:solidFill>
              </a:rPr>
              <a:t>1.1.1k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0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6476-C212-463B-ADC7-DCC70A12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B2D8-893E-40F8-9401-A735208E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 OpenSSL before 0.9.8l, and 0.9.8m through 1.x, does not properly restrict client-initiated renegotiation within the SSL and TLS protocols, which might make it easier for remote attackers to cause a denial of service (CPU consumption) by performing many renegotiations within a single connection, a different vulnerability than </a:t>
            </a:r>
            <a:r>
              <a:rPr lang="en-IN" dirty="0">
                <a:effectLst/>
                <a:hlinkClick r:id="rId2"/>
              </a:rPr>
              <a:t>CVE-2011-5094</a:t>
            </a:r>
            <a:r>
              <a:rPr lang="en-IN" dirty="0">
                <a:effectLst/>
              </a:rPr>
              <a:t>. NOTE: it can also be argued that it is the responsibility of server deployments, not a security library, to prevent or limit renegotiation when it is inappropriate within a specific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68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5C54-1D4F-4692-A398-0D6A52E3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 : CRITICAL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7446-6825-49DD-B796-B8F30FA29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this has an old version with known vulnerabilities in it, an attacker can use this flaw to exploit the application and to gain the access through this vulnerability.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92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E199-3DFD-47E7-A7C8-750870BE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8C96-16C2-430D-A5DC-1FB9F3E0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/>
          <a:lstStyle/>
          <a:p>
            <a:r>
              <a:rPr lang="en-US" dirty="0"/>
              <a:t>You should have all the components and software used in the applications updated on time.</a:t>
            </a:r>
          </a:p>
          <a:p>
            <a:pPr marL="0" indent="0">
              <a:buNone/>
            </a:pPr>
            <a:r>
              <a:rPr lang="en-US" sz="4400" dirty="0">
                <a:latin typeface="+mj-lt"/>
              </a:rPr>
              <a:t>References </a:t>
            </a:r>
          </a:p>
          <a:p>
            <a:r>
              <a:rPr lang="en-IN" dirty="0">
                <a:effectLst/>
                <a:hlinkClick r:id="rId2"/>
              </a:rPr>
              <a:t>OpenSSL Project</a:t>
            </a:r>
            <a:endParaRPr lang="en-US" dirty="0"/>
          </a:p>
          <a:p>
            <a:pPr marL="0" indent="0">
              <a:buNone/>
            </a:pP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439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6476-C212-463B-ADC7-DCC70A12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b="1" i="1" dirty="0"/>
              <a:t>Out of Date Version ( Apache )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B2D8-893E-40F8-9401-A735208E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Severity : 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</a:p>
          <a:p>
            <a:r>
              <a:rPr lang="en-US" dirty="0"/>
              <a:t>URL : </a:t>
            </a:r>
            <a:r>
              <a:rPr lang="en-IN" dirty="0">
                <a:effectLst/>
                <a:hlinkClick r:id="rId2"/>
              </a:rPr>
              <a:t>https://zero.webappsecurity.com/</a:t>
            </a:r>
            <a:r>
              <a:rPr lang="en-IN" dirty="0">
                <a:effectLst/>
              </a:rPr>
              <a:t> </a:t>
            </a:r>
            <a:endParaRPr lang="en-US" dirty="0">
              <a:effectLst/>
            </a:endParaRPr>
          </a:p>
          <a:p>
            <a:r>
              <a:rPr lang="en-US" dirty="0"/>
              <a:t>Identified Version : </a:t>
            </a:r>
            <a:r>
              <a:rPr lang="en-IN" dirty="0">
                <a:solidFill>
                  <a:srgbClr val="FF0000"/>
                </a:solidFill>
                <a:effectLst/>
              </a:rPr>
              <a:t>2.2.6 (contains 4 critical and 65 other vulnerabilities) </a:t>
            </a:r>
          </a:p>
          <a:p>
            <a:r>
              <a:rPr lang="en-IN" dirty="0"/>
              <a:t>Latest Version : </a:t>
            </a:r>
            <a:r>
              <a:rPr lang="en-IN" dirty="0">
                <a:solidFill>
                  <a:srgbClr val="FF0000"/>
                </a:solidFill>
              </a:rPr>
              <a:t>2.4.48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56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1EE2-0DAE-4C89-9386-57A6874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C3B3-70F0-41E3-8C85-0242EBB1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Apache HTTP Server Improper Neutralization of Input During Web Page Generation ('Cross-site Scripting') Vulnerability.</a:t>
            </a:r>
          </a:p>
          <a:p>
            <a:r>
              <a:rPr lang="en-IN" dirty="0">
                <a:effectLst/>
              </a:rPr>
              <a:t>Cross-site scripting (XSS) vulnerability in </a:t>
            </a:r>
            <a:r>
              <a:rPr lang="en-IN" dirty="0" err="1">
                <a:effectLst/>
              </a:rPr>
              <a:t>proxy_ftp.c</a:t>
            </a:r>
            <a:r>
              <a:rPr lang="en-IN" dirty="0">
                <a:effectLst/>
              </a:rPr>
              <a:t> in the </a:t>
            </a:r>
            <a:r>
              <a:rPr lang="en-IN" dirty="0" err="1">
                <a:effectLst/>
              </a:rPr>
              <a:t>mod_proxy_ftp</a:t>
            </a:r>
            <a:r>
              <a:rPr lang="en-IN" dirty="0">
                <a:effectLst/>
              </a:rPr>
              <a:t> module in Apache 2.0.63 and earlier, and </a:t>
            </a:r>
            <a:r>
              <a:rPr lang="en-IN" dirty="0" err="1">
                <a:effectLst/>
              </a:rPr>
              <a:t>mod_proxy_ftp.c</a:t>
            </a:r>
            <a:r>
              <a:rPr lang="en-IN" dirty="0">
                <a:effectLst/>
              </a:rPr>
              <a:t> in the </a:t>
            </a:r>
            <a:r>
              <a:rPr lang="en-IN" dirty="0" err="1">
                <a:effectLst/>
              </a:rPr>
              <a:t>mod_proxy_ftp</a:t>
            </a:r>
            <a:r>
              <a:rPr lang="en-IN" dirty="0">
                <a:effectLst/>
              </a:rPr>
              <a:t> module in Apache 2.2.9 and earlier 2.2 versions, allows remote attackers to inject arbitrary web script or HTML via a wildcard in the last directory component in the pathname in an FTP URI.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08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5C54-1D4F-4692-A398-0D6A52E3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 : CRITICAL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7446-6825-49DD-B796-B8F30FA29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this has an old version with known vulnerabilities in it, an attacker can use this flaw to exploit the application and to gain the access through this vulnerability.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69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613</Words>
  <Application>Microsoft Office PowerPoint</Application>
  <PresentationFormat>Widescreen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Task 3</vt:lpstr>
      <vt:lpstr>Vulnerability </vt:lpstr>
      <vt:lpstr>Out of Date Version ( OpenSSL )</vt:lpstr>
      <vt:lpstr>Observations </vt:lpstr>
      <vt:lpstr>Business Impact : CRITICAL</vt:lpstr>
      <vt:lpstr>Recommendations</vt:lpstr>
      <vt:lpstr>Out of Date Version ( Apache )</vt:lpstr>
      <vt:lpstr>Observations </vt:lpstr>
      <vt:lpstr>Business Impact : CRITICAL</vt:lpstr>
      <vt:lpstr>Recommendations</vt:lpstr>
      <vt:lpstr>Out of Date Version ( tomcat )</vt:lpstr>
      <vt:lpstr>Observations </vt:lpstr>
      <vt:lpstr>Business Impact : CRITICAL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Aman Kushwaha</dc:creator>
  <cp:lastModifiedBy>Aman Kushwaha</cp:lastModifiedBy>
  <cp:revision>13</cp:revision>
  <dcterms:created xsi:type="dcterms:W3CDTF">2021-08-18T05:35:00Z</dcterms:created>
  <dcterms:modified xsi:type="dcterms:W3CDTF">2021-08-18T06:18:06Z</dcterms:modified>
</cp:coreProperties>
</file>