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3" r:id="rId17"/>
    <p:sldId id="272" r:id="rId18"/>
    <p:sldId id="275" r:id="rId19"/>
    <p:sldId id="301" r:id="rId20"/>
    <p:sldId id="302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79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5" r:id="rId39"/>
    <p:sldId id="294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65AA-EDFA-4D1D-8C8B-4CCD300E3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F365B-54D1-4D7C-91AD-CB84FBC03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CB58-A777-4476-A43E-A4A8F66C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06F3-4A59-4BE6-8589-DA78E28B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A5E6-04B0-4644-8544-17459C3F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1CE5-140A-4AF1-BD65-44860877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9534E-C929-4D49-AB23-02728DDF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1371-E400-41A0-AC44-B62886C0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067A-0E7B-4739-B353-9B793483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D945-A5BC-482E-8DF4-933D2A55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08E58-80D1-480A-B41F-3C2E5F6D1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EC27-09CD-4FE0-B722-8C56D70CC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CA1-A478-42CF-B1AF-8B9F21E9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83C1-079B-4317-A371-C69FF94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0071-4F44-4FE3-9F10-55A5C7E0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59CF-7525-4337-8BE1-900CB280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F37D-F99C-4454-A624-A9770D81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9ADB-301F-439D-806E-ABDAF10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5AD01-EB7C-402A-A4B1-A0C74A72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1680-3939-4B60-9C59-C43A1C0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8F24-5151-419F-9E3B-F45C12EF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D1FE6-06A7-49FC-92E8-7D59000D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37D98-5545-4BF0-9F09-9807998B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DB75-522A-4ED2-B6A8-1D2C91A5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BBE3-26B9-4FF4-B996-DCF4CFD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3F98-D109-4DBE-AF02-CB1DF291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30B0-B64A-4ED5-A8C0-E260387E3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3F9ED-BE65-4A54-AE64-9A3E58080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AFF80-435E-4C4C-9C7D-B00F307B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9D77C-E7E3-4138-B42A-4511182A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8F2F9-9758-4777-902C-2150CA5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7EB2-BD15-4AD7-9007-76B4E0BF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ED6A-54FC-4FEA-B313-A6FDFE02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504A6-6A20-47C3-A5C6-F6C87D04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5971B-EFE8-481E-A377-5B9D1EA43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A92CC-AC97-4293-A426-DFDF96379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5C797-AA39-4921-B95A-E6582D2A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10A21-153E-4495-B7EA-CECF5463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B5FEB-6B3B-40C1-8B79-5D676F0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2522-3D43-464D-B24A-6AC5D44C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B159C-5435-4B92-B556-E593473D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67F3-F966-4960-B59A-9D6A32EE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F77F-C06E-4102-9C27-3B93B41D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09F16-225B-4C9B-96EE-D850A947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8044B-4B2D-4E82-B084-60BAA4E7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A8AAB-C9B3-4697-8F91-D20E2CAB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2F29-9E88-4D51-9B03-87D79A14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532E-2194-45D0-AE94-F4480AE0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83DD5-5803-4239-B2B9-1297E053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EF549-A11C-44C7-BC37-64CF8FCA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9AD1C-EDE6-404B-B386-FF0DF4F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DAF5-7CF2-4860-9D40-9980CAED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00EF-FE07-4576-A620-96288092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C3C67-1094-4F25-88E0-D21C227D1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DEC8C-A759-4B10-87AB-02B72A23F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54FF4-C254-424D-928F-7CC41C2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DBC5E-5951-4181-A35F-6FF78D1E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06BB3-6909-47BC-9C9D-B4111CBC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ABA0-1D45-46C2-A4C1-4DC7E967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9CFA-3381-4095-BA28-F0921288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FB08-7EA3-4FB3-9F82-13F6024FD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4803-B21B-495A-A430-5801E0AB93F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4451-9069-4E19-A7C1-E72FC2325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E0AA-0C38-4032-AF9A-FE1AB7B10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4B15-6232-4FC4-AC4C-B61C3FC2A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0334F-20B4-47A5-AFB2-5AAD2CDA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HOW TO WRITE THE GOOD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1FE79-8451-4EEF-90CF-61175E568FA7}"/>
              </a:ext>
            </a:extLst>
          </p:cNvPr>
          <p:cNvSpPr txBox="1"/>
          <p:nvPr/>
        </p:nvSpPr>
        <p:spPr>
          <a:xfrm>
            <a:off x="11110738" y="2703153"/>
            <a:ext cx="62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55437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CCA5B-C0E0-4026-93EA-85DA26DDF061}"/>
              </a:ext>
            </a:extLst>
          </p:cNvPr>
          <p:cNvSpPr/>
          <p:nvPr/>
        </p:nvSpPr>
        <p:spPr>
          <a:xfrm>
            <a:off x="646310" y="1080075"/>
            <a:ext cx="102185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"https://some.super.url"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24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5593AD21-F8E8-4B59-BF7A-25A4F6BAA084}"/>
              </a:ext>
            </a:extLst>
          </p:cNvPr>
          <p:cNvSpPr txBox="1"/>
          <p:nvPr/>
        </p:nvSpPr>
        <p:spPr>
          <a:xfrm>
            <a:off x="728133" y="2828835"/>
            <a:ext cx="1073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All third party inputs should be treated as </a:t>
            </a: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dangerous</a:t>
            </a:r>
          </a:p>
        </p:txBody>
      </p:sp>
    </p:spTree>
    <p:extLst>
      <p:ext uri="{BB962C8B-B14F-4D97-AF65-F5344CB8AC3E}">
        <p14:creationId xmlns:p14="http://schemas.microsoft.com/office/powerpoint/2010/main" val="63455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C231C-3889-41A9-8139-F9C033AF5E46}"/>
              </a:ext>
            </a:extLst>
          </p:cNvPr>
          <p:cNvSpPr txBox="1"/>
          <p:nvPr/>
        </p:nvSpPr>
        <p:spPr>
          <a:xfrm>
            <a:off x="514681" y="3075056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Be maintainable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9B08C96-49A4-4E89-B9AF-24FD52E6453F}"/>
              </a:ext>
            </a:extLst>
          </p:cNvPr>
          <p:cNvSpPr/>
          <p:nvPr/>
        </p:nvSpPr>
        <p:spPr>
          <a:xfrm>
            <a:off x="5319156" y="1978818"/>
            <a:ext cx="1157288" cy="2900363"/>
          </a:xfrm>
          <a:prstGeom prst="leftBrace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7AA27-855E-40DC-BD3F-0F244AF0C9B0}"/>
              </a:ext>
            </a:extLst>
          </p:cNvPr>
          <p:cNvSpPr txBox="1"/>
          <p:nvPr/>
        </p:nvSpPr>
        <p:spPr>
          <a:xfrm>
            <a:off x="6705949" y="1655652"/>
            <a:ext cx="319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Easy to 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2B802-BFBB-429E-9024-6442C95A4F33}"/>
              </a:ext>
            </a:extLst>
          </p:cNvPr>
          <p:cNvSpPr txBox="1"/>
          <p:nvPr/>
        </p:nvSpPr>
        <p:spPr>
          <a:xfrm>
            <a:off x="6705948" y="4560059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Easy to change</a:t>
            </a:r>
          </a:p>
        </p:txBody>
      </p:sp>
    </p:spTree>
    <p:extLst>
      <p:ext uri="{BB962C8B-B14F-4D97-AF65-F5344CB8AC3E}">
        <p14:creationId xmlns:p14="http://schemas.microsoft.com/office/powerpoint/2010/main" val="559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583C6-5012-408F-BE54-F58E84BAF4AC}"/>
              </a:ext>
            </a:extLst>
          </p:cNvPr>
          <p:cNvSpPr/>
          <p:nvPr/>
        </p:nvSpPr>
        <p:spPr>
          <a:xfrm>
            <a:off x="1076811" y="2228671"/>
            <a:ext cx="10038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getRanges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reduceRight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===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 &amp;&amp;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[[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]], [])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7854C-F21C-48EB-97B7-2A44D538F738}"/>
              </a:ext>
            </a:extLst>
          </p:cNvPr>
          <p:cNvSpPr txBox="1"/>
          <p:nvPr/>
        </p:nvSpPr>
        <p:spPr>
          <a:xfrm>
            <a:off x="1076810" y="4298347"/>
            <a:ext cx="9755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Writing the code keep in mind that it will be supported by </a:t>
            </a:r>
            <a:r>
              <a:rPr lang="en-US" sz="2800" u="sng" dirty="0">
                <a:solidFill>
                  <a:schemeClr val="bg1"/>
                </a:solidFill>
                <a:latin typeface="Consolas" panose="020B0609020204030204" pitchFamily="49" charset="0"/>
              </a:rPr>
              <a:t>absolutely crazy man with big axe who knows where you live</a:t>
            </a:r>
          </a:p>
        </p:txBody>
      </p:sp>
    </p:spTree>
    <p:extLst>
      <p:ext uri="{BB962C8B-B14F-4D97-AF65-F5344CB8AC3E}">
        <p14:creationId xmlns:p14="http://schemas.microsoft.com/office/powerpoint/2010/main" val="365014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erson, man, holding, umbrella&#10;&#10;Description automatically generated">
            <a:extLst>
              <a:ext uri="{FF2B5EF4-FFF2-40B4-BE49-F238E27FC236}">
                <a16:creationId xmlns:a16="http://schemas.microsoft.com/office/drawing/2014/main" id="{34795D46-3E98-44B6-8704-D08D2DC4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8" y="643467"/>
            <a:ext cx="831502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1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CCA5B-C0E0-4026-93EA-85DA26DDF061}"/>
              </a:ext>
            </a:extLst>
          </p:cNvPr>
          <p:cNvSpPr/>
          <p:nvPr/>
        </p:nvSpPr>
        <p:spPr>
          <a:xfrm>
            <a:off x="986706" y="1166842"/>
            <a:ext cx="102185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"https://some.super.url"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25EDE-0755-41F4-A864-FEAE82F09B78}"/>
              </a:ext>
            </a:extLst>
          </p:cNvPr>
          <p:cNvSpPr txBox="1"/>
          <p:nvPr/>
        </p:nvSpPr>
        <p:spPr>
          <a:xfrm>
            <a:off x="986706" y="308415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Consolas" panose="020B0609020204030204" pitchFamily="49" charset="0"/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418881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CCA5B-C0E0-4026-93EA-85DA26DDF061}"/>
              </a:ext>
            </a:extLst>
          </p:cNvPr>
          <p:cNvSpPr/>
          <p:nvPr/>
        </p:nvSpPr>
        <p:spPr>
          <a:xfrm>
            <a:off x="986706" y="1166842"/>
            <a:ext cx="102185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xx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xx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https://some.super.url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5CC58-7240-478C-907A-8BD7F21AE48B}"/>
              </a:ext>
            </a:extLst>
          </p:cNvPr>
          <p:cNvSpPr txBox="1"/>
          <p:nvPr/>
        </p:nvSpPr>
        <p:spPr>
          <a:xfrm>
            <a:off x="986706" y="308415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Consolas" panose="020B0609020204030204" pitchFamily="49" charset="0"/>
              </a:rPr>
              <a:t>NAMING</a:t>
            </a:r>
          </a:p>
        </p:txBody>
      </p:sp>
    </p:spTree>
    <p:extLst>
      <p:ext uri="{BB962C8B-B14F-4D97-AF65-F5344CB8AC3E}">
        <p14:creationId xmlns:p14="http://schemas.microsoft.com/office/powerpoint/2010/main" val="64202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2C6F8-6604-4C62-8092-822CB5A3D382}"/>
              </a:ext>
            </a:extLst>
          </p:cNvPr>
          <p:cNvSpPr/>
          <p:nvPr/>
        </p:nvSpPr>
        <p:spPr>
          <a:xfrm>
            <a:off x="943322" y="1997839"/>
            <a:ext cx="108704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«There are only two hard things in Computer Science: cache invalidation and naming things.» </a:t>
            </a:r>
          </a:p>
          <a:p>
            <a:pPr algn="just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							(C) Phil 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Karlton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03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7BC46-90A1-4B0A-B08C-05CECDDD68AF}"/>
              </a:ext>
            </a:extLst>
          </p:cNvPr>
          <p:cNvSpPr/>
          <p:nvPr/>
        </p:nvSpPr>
        <p:spPr>
          <a:xfrm>
            <a:off x="899940" y="1166842"/>
            <a:ext cx="7896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GetUserName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Api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GetUserNameUrl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logger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672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41DAE8-3B13-4F21-AFAF-5F4954A78A09}"/>
              </a:ext>
            </a:extLst>
          </p:cNvPr>
          <p:cNvSpPr/>
          <p:nvPr/>
        </p:nvSpPr>
        <p:spPr>
          <a:xfrm>
            <a:off x="609600" y="2551837"/>
            <a:ext cx="10972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Low coupling</a:t>
            </a:r>
            <a:endParaRPr lang="en-US" sz="3600" b="1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High cohesion</a:t>
            </a:r>
            <a:endParaRPr lang="en-US" sz="3600" b="1" u="sn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0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AD07E-A085-4859-A1D4-2AFBECA6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594EFC-0BDC-4E1A-A4D5-540A3370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What your code should do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Three simple programming principles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One not very simple principle </a:t>
            </a:r>
          </a:p>
        </p:txBody>
      </p:sp>
    </p:spTree>
    <p:extLst>
      <p:ext uri="{BB962C8B-B14F-4D97-AF65-F5344CB8AC3E}">
        <p14:creationId xmlns:p14="http://schemas.microsoft.com/office/powerpoint/2010/main" val="27411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DFF3261-AADF-4CCE-98E4-BD5FF5879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" b="2339"/>
          <a:stretch/>
        </p:blipFill>
        <p:spPr>
          <a:xfrm>
            <a:off x="684575" y="685800"/>
            <a:ext cx="108216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11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DB5DA-95A8-4104-B84B-DB250FD5F7BC}"/>
              </a:ext>
            </a:extLst>
          </p:cNvPr>
          <p:cNvSpPr/>
          <p:nvPr/>
        </p:nvSpPr>
        <p:spPr>
          <a:xfrm>
            <a:off x="1824638" y="3105834"/>
            <a:ext cx="8542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Big ball of mud != Easy to change</a:t>
            </a:r>
            <a:endParaRPr lang="en-US" sz="3600" b="1" u="sn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4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17603CC3-4653-4989-9ECC-38F4D50E8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2" y="643467"/>
            <a:ext cx="65541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82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2964373" y="3105834"/>
            <a:ext cx="6263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Keep the same code style</a:t>
            </a:r>
          </a:p>
        </p:txBody>
      </p:sp>
    </p:spTree>
    <p:extLst>
      <p:ext uri="{BB962C8B-B14F-4D97-AF65-F5344CB8AC3E}">
        <p14:creationId xmlns:p14="http://schemas.microsoft.com/office/powerpoint/2010/main" val="2082017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2964373" y="3105834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Be performant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01806-7610-4672-ADE0-8FABA2360AF5}"/>
              </a:ext>
            </a:extLst>
          </p:cNvPr>
          <p:cNvSpPr/>
          <p:nvPr/>
        </p:nvSpPr>
        <p:spPr>
          <a:xfrm>
            <a:off x="6441607" y="3105833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enough</a:t>
            </a:r>
          </a:p>
        </p:txBody>
      </p:sp>
    </p:spTree>
    <p:extLst>
      <p:ext uri="{BB962C8B-B14F-4D97-AF65-F5344CB8AC3E}">
        <p14:creationId xmlns:p14="http://schemas.microsoft.com/office/powerpoint/2010/main" val="35761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7BC46-90A1-4B0A-B08C-05CECDDD68AF}"/>
              </a:ext>
            </a:extLst>
          </p:cNvPr>
          <p:cNvSpPr/>
          <p:nvPr/>
        </p:nvSpPr>
        <p:spPr>
          <a:xfrm>
            <a:off x="899940" y="1166842"/>
            <a:ext cx="7896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DownloadString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Api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GetUserNameUrl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808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741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7BC46-90A1-4B0A-B08C-05CECDDD68AF}"/>
              </a:ext>
            </a:extLst>
          </p:cNvPr>
          <p:cNvSpPr/>
          <p:nvPr/>
        </p:nvSpPr>
        <p:spPr>
          <a:xfrm>
            <a:off x="899940" y="1166842"/>
            <a:ext cx="7896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GetStringAsync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userUrl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934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1647967" y="3105834"/>
            <a:ext cx="8795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Be tested with </a:t>
            </a:r>
            <a:r>
              <a:rPr lang="en-US" sz="3600" u="sng" dirty="0">
                <a:solidFill>
                  <a:schemeClr val="bg1"/>
                </a:solidFill>
                <a:latin typeface="Consolas" panose="020B0609020204030204" pitchFamily="49" charset="0"/>
              </a:rPr>
              <a:t>reasonable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coverage</a:t>
            </a:r>
            <a:endParaRPr lang="en-US" sz="3600" u="sng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1F718C-6295-4ECB-8DB6-B083EC96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43" y="643467"/>
            <a:ext cx="7428088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9F886-26B2-48F8-BC8A-D3FD926BA4A7}"/>
              </a:ext>
            </a:extLst>
          </p:cNvPr>
          <p:cNvSpPr txBox="1"/>
          <p:nvPr/>
        </p:nvSpPr>
        <p:spPr>
          <a:xfrm>
            <a:off x="844208" y="2890391"/>
            <a:ext cx="29897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code </a:t>
            </a:r>
          </a:p>
          <a:p>
            <a:r>
              <a:rPr lang="en-US" sz="3200" dirty="0"/>
              <a:t>coverage = 100%</a:t>
            </a:r>
          </a:p>
        </p:txBody>
      </p:sp>
    </p:spTree>
    <p:extLst>
      <p:ext uri="{BB962C8B-B14F-4D97-AF65-F5344CB8AC3E}">
        <p14:creationId xmlns:p14="http://schemas.microsoft.com/office/powerpoint/2010/main" val="1745348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1997762" y="2551837"/>
            <a:ext cx="81964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Simple principles to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make your life easier</a:t>
            </a:r>
          </a:p>
        </p:txBody>
      </p:sp>
    </p:spTree>
    <p:extLst>
      <p:ext uri="{BB962C8B-B14F-4D97-AF65-F5344CB8AC3E}">
        <p14:creationId xmlns:p14="http://schemas.microsoft.com/office/powerpoint/2010/main" val="400569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0334F-20B4-47A5-AFB2-5AAD2CDA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WHAT SHOULD YOUR CODE DO?</a:t>
            </a:r>
          </a:p>
        </p:txBody>
      </p:sp>
    </p:spTree>
    <p:extLst>
      <p:ext uri="{BB962C8B-B14F-4D97-AF65-F5344CB8AC3E}">
        <p14:creationId xmlns:p14="http://schemas.microsoft.com/office/powerpoint/2010/main" val="255121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616006" y="627795"/>
            <a:ext cx="74325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eep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imple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tupid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C02E23-2901-4F91-8125-7FF754C8F760}"/>
              </a:ext>
            </a:extLst>
          </p:cNvPr>
          <p:cNvSpPr/>
          <p:nvPr/>
        </p:nvSpPr>
        <p:spPr>
          <a:xfrm>
            <a:off x="5545145" y="6179637"/>
            <a:ext cx="6016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chemeClr val="bg2">
                    <a:lumMod val="90000"/>
                  </a:schemeClr>
                </a:solidFill>
                <a:effectLst/>
                <a:latin typeface="+mj-lt"/>
              </a:rPr>
              <a:t>Design principle noted by the U.S. Navy in 1960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3A4929-688E-45E6-86AB-3A12D896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540" y="447530"/>
            <a:ext cx="3513124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53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609961" y="704298"/>
            <a:ext cx="74325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ou</a:t>
            </a:r>
            <a:endParaRPr lang="en-US" sz="7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ren’t</a:t>
            </a:r>
          </a:p>
          <a:p>
            <a:r>
              <a:rPr lang="en-US" sz="7200" dirty="0" err="1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onna</a:t>
            </a:r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eed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C1A0A0-69CA-4E82-93F0-1F6F08280155}"/>
              </a:ext>
            </a:extLst>
          </p:cNvPr>
          <p:cNvSpPr/>
          <p:nvPr/>
        </p:nvSpPr>
        <p:spPr>
          <a:xfrm>
            <a:off x="7488290" y="6187555"/>
            <a:ext cx="4093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Extreme programming principle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EE0AA-FBBF-43AB-B6BA-A382C8DF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039" y="882492"/>
            <a:ext cx="6096000" cy="53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8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01F6B-F879-434D-8272-BFBA62E66768}"/>
              </a:ext>
            </a:extLst>
          </p:cNvPr>
          <p:cNvSpPr txBox="1"/>
          <p:nvPr/>
        </p:nvSpPr>
        <p:spPr>
          <a:xfrm>
            <a:off x="433841" y="1524200"/>
            <a:ext cx="3090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on’t</a:t>
            </a:r>
            <a:endParaRPr lang="en-US" sz="7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epeat</a:t>
            </a:r>
          </a:p>
          <a:p>
            <a:r>
              <a:rPr lang="en-US" sz="7200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ourself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2DDC1-F326-4398-9FC3-CD3DB54F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68" y="1616436"/>
            <a:ext cx="6096000" cy="32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13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1997762" y="2967335"/>
            <a:ext cx="8196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837081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79932-1026-4393-AA8F-A71A85A0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02" y="904602"/>
            <a:ext cx="5048796" cy="50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77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Single-responsibility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239780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Open-closed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1157291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Liskov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 substitution principle</a:t>
            </a:r>
          </a:p>
        </p:txBody>
      </p:sp>
    </p:spTree>
    <p:extLst>
      <p:ext uri="{BB962C8B-B14F-4D97-AF65-F5344CB8AC3E}">
        <p14:creationId xmlns:p14="http://schemas.microsoft.com/office/powerpoint/2010/main" val="3885581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3459273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C49B-D829-4B1C-8F3A-D68EB85A1641}"/>
              </a:ext>
            </a:extLst>
          </p:cNvPr>
          <p:cNvSpPr/>
          <p:nvPr/>
        </p:nvSpPr>
        <p:spPr>
          <a:xfrm>
            <a:off x="0" y="296733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230097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0334F-20B4-47A5-AFB2-5AAD2CDA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WORK!</a:t>
            </a:r>
          </a:p>
        </p:txBody>
      </p:sp>
    </p:spTree>
    <p:extLst>
      <p:ext uri="{BB962C8B-B14F-4D97-AF65-F5344CB8AC3E}">
        <p14:creationId xmlns:p14="http://schemas.microsoft.com/office/powerpoint/2010/main" val="240218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40334F-20B4-47A5-AFB2-5AAD2CDA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32149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5815D-317A-405B-92BC-5638D95C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59" y="643467"/>
            <a:ext cx="757968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C231C-3889-41A9-8139-F9C033AF5E46}"/>
              </a:ext>
            </a:extLst>
          </p:cNvPr>
          <p:cNvSpPr txBox="1"/>
          <p:nvPr/>
        </p:nvSpPr>
        <p:spPr>
          <a:xfrm>
            <a:off x="2169198" y="3075057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WORK = 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9B08C96-49A4-4E89-B9AF-24FD52E6453F}"/>
              </a:ext>
            </a:extLst>
          </p:cNvPr>
          <p:cNvSpPr/>
          <p:nvPr/>
        </p:nvSpPr>
        <p:spPr>
          <a:xfrm>
            <a:off x="4938712" y="1978818"/>
            <a:ext cx="1157288" cy="2900363"/>
          </a:xfrm>
          <a:prstGeom prst="leftBrace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7AA27-855E-40DC-BD3F-0F244AF0C9B0}"/>
              </a:ext>
            </a:extLst>
          </p:cNvPr>
          <p:cNvSpPr txBox="1"/>
          <p:nvPr/>
        </p:nvSpPr>
        <p:spPr>
          <a:xfrm>
            <a:off x="6705948" y="1655652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Feet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2B802-BFBB-429E-9024-6442C95A4F33}"/>
              </a:ext>
            </a:extLst>
          </p:cNvPr>
          <p:cNvSpPr txBox="1"/>
          <p:nvPr/>
        </p:nvSpPr>
        <p:spPr>
          <a:xfrm>
            <a:off x="6705948" y="4560059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Cover edge cases</a:t>
            </a:r>
          </a:p>
        </p:txBody>
      </p:sp>
    </p:spTree>
    <p:extLst>
      <p:ext uri="{BB962C8B-B14F-4D97-AF65-F5344CB8AC3E}">
        <p14:creationId xmlns:p14="http://schemas.microsoft.com/office/powerpoint/2010/main" val="346313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41DAE8-3B13-4F21-AFAF-5F4954A78A09}"/>
              </a:ext>
            </a:extLst>
          </p:cNvPr>
          <p:cNvSpPr/>
          <p:nvPr/>
        </p:nvSpPr>
        <p:spPr>
          <a:xfrm>
            <a:off x="609600" y="2551837"/>
            <a:ext cx="10972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If you do something known – do it </a:t>
            </a: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If you do something new – make it </a:t>
            </a:r>
            <a:r>
              <a:rPr lang="en-US" sz="36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69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5593AD21-F8E8-4B59-BF7A-25A4F6BAA084}"/>
              </a:ext>
            </a:extLst>
          </p:cNvPr>
          <p:cNvSpPr txBox="1"/>
          <p:nvPr/>
        </p:nvSpPr>
        <p:spPr>
          <a:xfrm>
            <a:off x="728133" y="3105834"/>
            <a:ext cx="1073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Not only happy case</a:t>
            </a:r>
          </a:p>
        </p:txBody>
      </p:sp>
    </p:spTree>
    <p:extLst>
      <p:ext uri="{BB962C8B-B14F-4D97-AF65-F5344CB8AC3E}">
        <p14:creationId xmlns:p14="http://schemas.microsoft.com/office/powerpoint/2010/main" val="318534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38431B-29D7-4721-B29B-72937F3B8EC6}"/>
              </a:ext>
            </a:extLst>
          </p:cNvPr>
          <p:cNvSpPr/>
          <p:nvPr/>
        </p:nvSpPr>
        <p:spPr>
          <a:xfrm>
            <a:off x="653626" y="1091055"/>
            <a:ext cx="7466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VirtualApi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WebClient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xx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DownloadString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"https://bash.im"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CB230-9268-4144-962E-AD545F021B57}"/>
              </a:ext>
            </a:extLst>
          </p:cNvPr>
          <p:cNvSpPr/>
          <p:nvPr/>
        </p:nvSpPr>
        <p:spPr>
          <a:xfrm>
            <a:off x="2127600" y="2751975"/>
            <a:ext cx="5806774" cy="333722"/>
          </a:xfrm>
          <a:prstGeom prst="rect">
            <a:avLst/>
          </a:prstGeom>
          <a:solidFill>
            <a:schemeClr val="tx1">
              <a:alpha val="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8DF0F-7117-478A-BFA6-D929EC1DFCE2}"/>
              </a:ext>
            </a:extLst>
          </p:cNvPr>
          <p:cNvSpPr txBox="1"/>
          <p:nvPr/>
        </p:nvSpPr>
        <p:spPr>
          <a:xfrm>
            <a:off x="653626" y="260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HANDLE EXCEPTIONS!</a:t>
            </a:r>
          </a:p>
        </p:txBody>
      </p:sp>
    </p:spTree>
    <p:extLst>
      <p:ext uri="{BB962C8B-B14F-4D97-AF65-F5344CB8AC3E}">
        <p14:creationId xmlns:p14="http://schemas.microsoft.com/office/powerpoint/2010/main" val="194045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1220</Words>
  <Application>Microsoft Office PowerPoint</Application>
  <PresentationFormat>Widescreen</PresentationFormat>
  <Paragraphs>162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Office Theme</vt:lpstr>
      <vt:lpstr>HOW TO WRITE THE GOOD CODE</vt:lpstr>
      <vt:lpstr>AGENDA</vt:lpstr>
      <vt:lpstr>WHAT SHOULD YOUR CODE DO?</vt:lpstr>
      <vt:lpstr>WORK!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THE GOOD CODE</dc:title>
  <dc:creator>Vitaliy Ruban</dc:creator>
  <cp:lastModifiedBy>Vitaliy Ruban</cp:lastModifiedBy>
  <cp:revision>4</cp:revision>
  <dcterms:created xsi:type="dcterms:W3CDTF">2019-10-09T17:15:20Z</dcterms:created>
  <dcterms:modified xsi:type="dcterms:W3CDTF">2020-12-23T09:44:02Z</dcterms:modified>
</cp:coreProperties>
</file>