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81ca7f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81ca7f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responsible for accessibility?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85425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Policy</a:t>
            </a:r>
            <a:endParaRPr sz="11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Explains user needs and </a:t>
            </a:r>
            <a:r>
              <a:rPr lang="en-GB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provides accessible content</a:t>
            </a:r>
            <a:endParaRPr sz="1100" dirty="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384000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Manager </a:t>
            </a:r>
            <a:b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Assembles team and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supports accessibility training</a:t>
            </a:r>
            <a:endParaRPr sz="110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467375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Researcher </a:t>
            </a:r>
            <a:b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Interviews users and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includes people with disabilities</a:t>
            </a:r>
            <a:endParaRPr sz="1100" b="1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521100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Product </a:t>
            </a: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Prioritizes tasks including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accessibility activities</a:t>
            </a:r>
            <a:endParaRPr sz="110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85425" y="23436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UI designer </a:t>
            </a:r>
            <a:b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Creates look and feel with </a:t>
            </a:r>
            <a:r>
              <a:rPr lang="en-GB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contrast and accessible patterns</a:t>
            </a:r>
            <a:endParaRPr sz="1100" dirty="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3840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Developer</a:t>
            </a:r>
            <a:b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Builds service and </a:t>
            </a:r>
            <a:r>
              <a:rPr lang="en-GB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checks pages with Axe + </a:t>
            </a:r>
            <a:r>
              <a:rPr lang="en-US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screen reader</a:t>
            </a:r>
            <a:endParaRPr sz="1100" dirty="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684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UX designer</a:t>
            </a:r>
            <a:b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Tests usability and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includes people with disabilities</a:t>
            </a:r>
            <a:endParaRPr sz="110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5204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Writer </a:t>
            </a:r>
            <a:b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Edits/writes content with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accessibility and reading level in mind</a:t>
            </a:r>
            <a:endParaRPr sz="11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285425" y="3708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QA</a:t>
            </a:r>
            <a:br>
              <a:rPr lang="en-GB" sz="1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Checks for problems </a:t>
            </a:r>
            <a:r>
              <a:rPr lang="en-GB" sz="110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including accessibility (zoom 400%)</a:t>
            </a:r>
            <a:endParaRPr sz="1100">
              <a:solidFill>
                <a:srgbClr val="BB77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384000" y="3708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Accessibility guru</a:t>
            </a:r>
            <a:br>
              <a:rPr lang="en-GB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Provides training and advice, as needed</a:t>
            </a:r>
            <a:endParaRPr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5690750" y="4268000"/>
            <a:ext cx="31959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ontario.ca/inclusivedesign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BB7C3-9CC7-4A45-B19C-0236E3CBB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1692" y="957339"/>
            <a:ext cx="7209396" cy="3924922"/>
            <a:chOff x="311692" y="957339"/>
            <a:chExt cx="7209396" cy="3924922"/>
          </a:xfrm>
        </p:grpSpPr>
        <p:pic>
          <p:nvPicPr>
            <p:cNvPr id="106" name="Google Shape;106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699" y="95733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7112" y="2390400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59949" y="2390400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1699" y="380828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59949" y="95733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85815" y="957347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1692" y="238919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85824" y="238920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447112" y="957353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86424" y="3808886"/>
              <a:ext cx="1072800" cy="1072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95C4EA-B540-48D5-9AB0-FA52D8D1C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92" name="Google Shape;92;p14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Raleway</vt:lpstr>
      <vt:lpstr>Arial</vt:lpstr>
      <vt:lpstr>DSS</vt:lpstr>
      <vt:lpstr>Who is responsible for accessibility?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responsible for inclusion?</dc:title>
  <dc:creator>Kalcevich, Kate (MSAA)</dc:creator>
  <cp:lastModifiedBy>Kalcevich, Kate (MSAA)</cp:lastModifiedBy>
  <cp:revision>7</cp:revision>
  <dcterms:modified xsi:type="dcterms:W3CDTF">2019-06-28T12:55:03Z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