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Современные средства связи. Сотовая связь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Автор: Данила Пеляев</a:t>
            </a:r>
          </a:p>
          <a:p>
            <a:r>
              <a:t>Класс: 8</a:t>
            </a:r>
          </a:p>
          <a:p>
            <a:r>
              <a:t>Дата: Май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Сотовая связь — ключевой элемент цифрового мира.</a:t>
            </a:r>
          </a:p>
          <a:p>
            <a:r>
              <a:t>Она продолжает развиваться и менять нашу жизнь.</a:t>
            </a:r>
          </a:p>
          <a:p>
            <a:r>
              <a:t>Мы зависим от неё, но и получаем огромные преимущества.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Связь — основа современного общества.</a:t>
            </a:r>
          </a:p>
          <a:p>
            <a:r>
              <a:t>Сотовая связь — ключевой инструмент общения в XXI веке.</a:t>
            </a:r>
          </a:p>
          <a:p>
            <a:r>
              <a:t>Цель: Рассмотреть развитие, устройство и перспективы сотовой связи.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Виды современных средств связи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74320">
                <a:tc>
                  <a:txBody>
                    <a:bodyPr/>
                    <a:lstStyle/>
                    <a:p>
                      <a:r>
                        <a:t>Тип связи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Особенности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Проводная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Телефон, интернет (ADSL)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Стабильная, но не мобильная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Беспроводная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Wi-Fi, 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Удобство, малая дальность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Спутниковая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Starlink, GPS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Дорогая, глобальное покрытие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Сотовая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4G, 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Высокая скорость и мобильность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История сотовой связи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1G (1980-е) — аналоговая передача.</a:t>
            </a:r>
          </a:p>
          <a:p>
            <a:r>
              <a:t>2G (1990-е) — цифровой сигнал, SMS.</a:t>
            </a:r>
          </a:p>
          <a:p>
            <a:r>
              <a:t>3G — мобильный интернет.</a:t>
            </a:r>
          </a:p>
          <a:p>
            <a:r>
              <a:t>4G — высокая скорость.</a:t>
            </a:r>
          </a:p>
          <a:p>
            <a:r>
              <a:t>5G — минимальная задержка, IoT.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Как работает сотовая связь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Телефон отправляет сигнал на базовую станцию.</a:t>
            </a:r>
          </a:p>
          <a:p>
            <a:r>
              <a:t>2. Сигнал передаётся через сеть оператора.</a:t>
            </a:r>
          </a:p>
          <a:p>
            <a:r>
              <a:t>3. Обмен данными между устройствами.</a:t>
            </a:r>
          </a:p>
          <a:p>
            <a:r>
              <a:t>4. Ответный сигнал поступает обратно.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Сравнение поколений связи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74320">
                <a:tc>
                  <a:txBody>
                    <a:bodyPr/>
                    <a:lstStyle/>
                    <a:p>
                      <a:r>
                        <a:t>Поколение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Скорость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Технология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Особенности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до 0.2 Мбит/с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Голос, SMS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до 2 Мбит/с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UMTS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Видеосвязь, интернет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до 100 Мбит/с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Стриминг, онлайн-игры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до 10 Гбит/с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mmWave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Умные города, IoT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Применение сотовой связи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Общение (звонки, мессенджеры)</a:t>
            </a:r>
          </a:p>
          <a:p>
            <a:r>
              <a:t>• Интернет и социальные сети</a:t>
            </a:r>
          </a:p>
          <a:p>
            <a:r>
              <a:t>• Умные устройства (IoT)</a:t>
            </a:r>
          </a:p>
          <a:p>
            <a:r>
              <a:t>• Навигация и транспорт</a:t>
            </a:r>
          </a:p>
          <a:p>
            <a:r>
              <a:t>• Медицина и образование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Преимущества и недостатки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Преимущества:</a:t>
            </a:r>
          </a:p>
          <a:p>
            <a:r>
              <a:t>• Мобильность</a:t>
            </a:r>
          </a:p>
          <a:p>
            <a:r>
              <a:t>• Высокая скорость</a:t>
            </a:r>
          </a:p>
          <a:p>
            <a:r>
              <a:t>• Глобальное покрытие</a:t>
            </a:r>
          </a:p>
          <a:p/>
          <a:p>
            <a:r>
              <a:t>Недостатки:</a:t>
            </a:r>
          </a:p>
          <a:p>
            <a:r>
              <a:t>• Зависимость от сигнала</a:t>
            </a:r>
          </a:p>
          <a:p>
            <a:r>
              <a:t>• Возможный вред здоровью</a:t>
            </a:r>
          </a:p>
          <a:p>
            <a:r>
              <a:t>• Высокая нагрузка на сеть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Будущее сотовой связи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Развитие 6G</a:t>
            </a:r>
          </a:p>
          <a:p>
            <a:r>
              <a:t>• Виртуальная и дополненная реальность</a:t>
            </a:r>
          </a:p>
          <a:p>
            <a:r>
              <a:t>• Автоматизация транспорта</a:t>
            </a:r>
          </a:p>
          <a:p>
            <a:r>
              <a:t>• Более надёжные и защищённые сети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