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106"/>
  </p:notesMasterIdLst>
  <p:handoutMasterIdLst>
    <p:handoutMasterId r:id="rId107"/>
  </p:handoutMasterIdLst>
  <p:sldIdLst>
    <p:sldId id="1596" r:id="rId5"/>
    <p:sldId id="1624" r:id="rId6"/>
    <p:sldId id="1747" r:id="rId7"/>
    <p:sldId id="1622" r:id="rId8"/>
    <p:sldId id="1748" r:id="rId9"/>
    <p:sldId id="1626" r:id="rId10"/>
    <p:sldId id="1749" r:id="rId11"/>
    <p:sldId id="1628" r:id="rId12"/>
    <p:sldId id="1674" r:id="rId13"/>
    <p:sldId id="1630" r:id="rId14"/>
    <p:sldId id="1675" r:id="rId15"/>
    <p:sldId id="1632" r:id="rId16"/>
    <p:sldId id="1750" r:id="rId17"/>
    <p:sldId id="1634" r:id="rId18"/>
    <p:sldId id="1677" r:id="rId19"/>
    <p:sldId id="1636" r:id="rId20"/>
    <p:sldId id="1751" r:id="rId21"/>
    <p:sldId id="1638" r:id="rId22"/>
    <p:sldId id="1752" r:id="rId23"/>
    <p:sldId id="1640" r:id="rId24"/>
    <p:sldId id="1680" r:id="rId25"/>
    <p:sldId id="1642" r:id="rId26"/>
    <p:sldId id="1681" r:id="rId27"/>
    <p:sldId id="1644" r:id="rId28"/>
    <p:sldId id="1682" r:id="rId29"/>
    <p:sldId id="1646" r:id="rId30"/>
    <p:sldId id="1683" r:id="rId31"/>
    <p:sldId id="1648" r:id="rId32"/>
    <p:sldId id="1684" r:id="rId33"/>
    <p:sldId id="1650" r:id="rId34"/>
    <p:sldId id="1685" r:id="rId35"/>
    <p:sldId id="1652" r:id="rId36"/>
    <p:sldId id="1686" r:id="rId37"/>
    <p:sldId id="1654" r:id="rId38"/>
    <p:sldId id="1687" r:id="rId39"/>
    <p:sldId id="1656" r:id="rId40"/>
    <p:sldId id="1688" r:id="rId41"/>
    <p:sldId id="1658" r:id="rId42"/>
    <p:sldId id="1753" r:id="rId43"/>
    <p:sldId id="1660" r:id="rId44"/>
    <p:sldId id="1690" r:id="rId45"/>
    <p:sldId id="1662" r:id="rId46"/>
    <p:sldId id="1691" r:id="rId47"/>
    <p:sldId id="1664" r:id="rId48"/>
    <p:sldId id="1692" r:id="rId49"/>
    <p:sldId id="1666" r:id="rId50"/>
    <p:sldId id="1754" r:id="rId51"/>
    <p:sldId id="1668" r:id="rId52"/>
    <p:sldId id="1755" r:id="rId53"/>
    <p:sldId id="1670" r:id="rId54"/>
    <p:sldId id="1695" r:id="rId55"/>
    <p:sldId id="1696" r:id="rId56"/>
    <p:sldId id="1705" r:id="rId57"/>
    <p:sldId id="1697" r:id="rId58"/>
    <p:sldId id="1706" r:id="rId59"/>
    <p:sldId id="1698" r:id="rId60"/>
    <p:sldId id="1756" r:id="rId61"/>
    <p:sldId id="1699" r:id="rId62"/>
    <p:sldId id="1708" r:id="rId63"/>
    <p:sldId id="1700" r:id="rId64"/>
    <p:sldId id="1709" r:id="rId65"/>
    <p:sldId id="1701" r:id="rId66"/>
    <p:sldId id="1716" r:id="rId67"/>
    <p:sldId id="1702" r:id="rId68"/>
    <p:sldId id="1717" r:id="rId69"/>
    <p:sldId id="1703" r:id="rId70"/>
    <p:sldId id="1718" r:id="rId71"/>
    <p:sldId id="1704" r:id="rId72"/>
    <p:sldId id="1719" r:id="rId73"/>
    <p:sldId id="1710" r:id="rId74"/>
    <p:sldId id="1720" r:id="rId75"/>
    <p:sldId id="1711" r:id="rId76"/>
    <p:sldId id="1721" r:id="rId77"/>
    <p:sldId id="1712" r:id="rId78"/>
    <p:sldId id="1722" r:id="rId79"/>
    <p:sldId id="1713" r:id="rId80"/>
    <p:sldId id="1757" r:id="rId81"/>
    <p:sldId id="1714" r:id="rId82"/>
    <p:sldId id="1758" r:id="rId83"/>
    <p:sldId id="1737" r:id="rId84"/>
    <p:sldId id="1726" r:id="rId85"/>
    <p:sldId id="1715" r:id="rId86"/>
    <p:sldId id="1759" r:id="rId87"/>
    <p:sldId id="1727" r:id="rId88"/>
    <p:sldId id="1760" r:id="rId89"/>
    <p:sldId id="1739" r:id="rId90"/>
    <p:sldId id="1728" r:id="rId91"/>
    <p:sldId id="1729" r:id="rId92"/>
    <p:sldId id="1740" r:id="rId93"/>
    <p:sldId id="1730" r:id="rId94"/>
    <p:sldId id="1741" r:id="rId95"/>
    <p:sldId id="1731" r:id="rId96"/>
    <p:sldId id="1742" r:id="rId97"/>
    <p:sldId id="1732" r:id="rId98"/>
    <p:sldId id="1743" r:id="rId99"/>
    <p:sldId id="1733" r:id="rId100"/>
    <p:sldId id="1744" r:id="rId101"/>
    <p:sldId id="1734" r:id="rId102"/>
    <p:sldId id="1745" r:id="rId103"/>
    <p:sldId id="1735" r:id="rId104"/>
    <p:sldId id="1746" r:id="rId10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708" userDrawn="1">
          <p15:clr>
            <a:srgbClr val="A4A3A4"/>
          </p15:clr>
        </p15:guide>
        <p15:guide id="6" orient="horz" pos="1378">
          <p15:clr>
            <a:srgbClr val="A4A3A4"/>
          </p15:clr>
        </p15:guide>
        <p15:guide id="7" orient="horz" pos="2076" userDrawn="1">
          <p15:clr>
            <a:srgbClr val="A4A3A4"/>
          </p15:clr>
        </p15:guide>
        <p15:guide id="8" orient="horz" pos="125">
          <p15:clr>
            <a:srgbClr val="A4A3A4"/>
          </p15:clr>
        </p15:guide>
        <p15:guide id="9" orient="horz" pos="2100" userDrawn="1">
          <p15:clr>
            <a:srgbClr val="A4A3A4"/>
          </p15:clr>
        </p15:guide>
        <p15:guide id="10" orient="horz" pos="2868" userDrawn="1">
          <p15:clr>
            <a:srgbClr val="A4A3A4"/>
          </p15:clr>
        </p15:guide>
        <p15:guide id="11" pos="384" userDrawn="1">
          <p15:clr>
            <a:srgbClr val="A4A3A4"/>
          </p15:clr>
        </p15:guide>
        <p15:guide id="12" pos="1776" userDrawn="1">
          <p15:clr>
            <a:srgbClr val="A4A3A4"/>
          </p15:clr>
        </p15:guide>
        <p15:guide id="13" pos="1248" userDrawn="1">
          <p15:clr>
            <a:srgbClr val="A4A3A4"/>
          </p15:clr>
        </p15:guide>
        <p15:guide id="16" pos="2472" userDrawn="1">
          <p15:clr>
            <a:srgbClr val="A4A3A4"/>
          </p15:clr>
        </p15:guide>
        <p15:guide id="17" pos="1728" userDrawn="1">
          <p15:clr>
            <a:srgbClr val="A4A3A4"/>
          </p15:clr>
        </p15:guide>
        <p15:guide id="18" pos="1008" userDrawn="1">
          <p15:clr>
            <a:srgbClr val="A4A3A4"/>
          </p15:clr>
        </p15:guide>
        <p15:guide id="20" pos="3257">
          <p15:clr>
            <a:srgbClr val="A4A3A4"/>
          </p15:clr>
        </p15:guide>
        <p15:guide id="21">
          <p15:clr>
            <a:srgbClr val="A4A3A4"/>
          </p15:clr>
        </p15:guide>
        <p15:guide id="22" pos="3285">
          <p15:clr>
            <a:srgbClr val="A4A3A4"/>
          </p15:clr>
        </p15:guide>
        <p15:guide id="26" pos="220">
          <p15:clr>
            <a:srgbClr val="A4A3A4"/>
          </p15:clr>
        </p15:guide>
        <p15:guide id="28" pos="2880" userDrawn="1">
          <p15:clr>
            <a:srgbClr val="A4A3A4"/>
          </p15:clr>
        </p15:guide>
        <p15:guide id="29" pos="2280" userDrawn="1">
          <p15:clr>
            <a:srgbClr val="A4A3A4"/>
          </p15:clr>
        </p15:guide>
        <p15:guide id="30" orient="horz" pos="828" userDrawn="1">
          <p15:clr>
            <a:srgbClr val="A4A3A4"/>
          </p15:clr>
        </p15:guide>
        <p15:guide id="32" pos="30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 id="2" name="Dodd, Sara" initials="DS" lastIdx="9" clrIdx="2">
    <p:extLst>
      <p:ext uri="{19B8F6BF-5375-455C-9EA6-DF929625EA0E}">
        <p15:presenceInfo xmlns:p15="http://schemas.microsoft.com/office/powerpoint/2012/main" userId="S-1-5-21-1407069837-2091007605-538272213-25878940" providerId="AD"/>
      </p:ext>
    </p:extLst>
  </p:cmAuthor>
  <p:cmAuthor id="3" name="Beth Shepherd" initials="BS" lastIdx="6" clrIdx="3">
    <p:extLst>
      <p:ext uri="{19B8F6BF-5375-455C-9EA6-DF929625EA0E}">
        <p15:presenceInfo xmlns:p15="http://schemas.microsoft.com/office/powerpoint/2012/main" userId="Beth Shephe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E5AA"/>
    <a:srgbClr val="202E3E"/>
    <a:srgbClr val="E617E6"/>
    <a:srgbClr val="D2F8EC"/>
    <a:srgbClr val="D5DBDB"/>
    <a:srgbClr val="F2F4F4"/>
    <a:srgbClr val="879196"/>
    <a:srgbClr val="232F3E"/>
    <a:srgbClr val="222F3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68" autoAdjust="0"/>
    <p:restoredTop sz="70306" autoAdjust="0"/>
  </p:normalViewPr>
  <p:slideViewPr>
    <p:cSldViewPr snapToGrid="0" showGuides="1">
      <p:cViewPr varScale="1">
        <p:scale>
          <a:sx n="108" d="100"/>
          <a:sy n="108" d="100"/>
        </p:scale>
        <p:origin x="200" y="384"/>
      </p:cViewPr>
      <p:guideLst>
        <p:guide orient="horz" pos="644"/>
        <p:guide orient="horz" pos="2898"/>
        <p:guide orient="horz" pos="2412"/>
        <p:guide orient="horz" pos="3196"/>
        <p:guide orient="horz" pos="708"/>
        <p:guide orient="horz" pos="1378"/>
        <p:guide orient="horz" pos="2076"/>
        <p:guide orient="horz" pos="125"/>
        <p:guide orient="horz" pos="2100"/>
        <p:guide orient="horz" pos="2868"/>
        <p:guide pos="384"/>
        <p:guide pos="1776"/>
        <p:guide pos="1248"/>
        <p:guide pos="2472"/>
        <p:guide pos="1728"/>
        <p:guide pos="1008"/>
        <p:guide pos="3257"/>
        <p:guide/>
        <p:guide pos="3285"/>
        <p:guide pos="220"/>
        <p:guide pos="2880"/>
        <p:guide pos="2280"/>
        <p:guide orient="horz" pos="828"/>
        <p:guide pos="3080"/>
      </p:guideLst>
    </p:cSldViewPr>
  </p:slideViewPr>
  <p:outlineViewPr>
    <p:cViewPr>
      <p:scale>
        <a:sx n="33" d="100"/>
        <a:sy n="33" d="100"/>
      </p:scale>
      <p:origin x="0" y="-6848"/>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14" d="100"/>
          <a:sy n="114" d="100"/>
        </p:scale>
        <p:origin x="3056"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tableStyles" Target="tableStyles.xml"/><Relationship Id="rId16" Type="http://schemas.openxmlformats.org/officeDocument/2006/relationships/slide" Target="slides/slide12.xml"/><Relationship Id="rId107" Type="http://schemas.openxmlformats.org/officeDocument/2006/relationships/handoutMaster" Target="handoutMasters/handoutMaster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commentAuthors" Target="commentAuthor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presProps" Target="presProp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F728395-DF44-C84E-95A2-7C439EB3DC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mazon Ember Light" panose="020B0403020204020204" pitchFamily="34" charset="0"/>
            </a:endParaRPr>
          </a:p>
        </p:txBody>
      </p:sp>
      <p:sp>
        <p:nvSpPr>
          <p:cNvPr id="3" name="Date Placeholder 2">
            <a:extLst>
              <a:ext uri="{FF2B5EF4-FFF2-40B4-BE49-F238E27FC236}">
                <a16:creationId xmlns:a16="http://schemas.microsoft.com/office/drawing/2014/main" id="{EDD18215-02C0-FB41-98BE-4E6A809FB21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833BA5-60B7-FD43-8D47-3EBE127BAB08}" type="datetimeFigureOut">
              <a:rPr lang="en-US" smtClean="0">
                <a:latin typeface="Amazon Ember Light" panose="020B0403020204020204" pitchFamily="34" charset="0"/>
              </a:rPr>
              <a:t>6/8/21</a:t>
            </a:fld>
            <a:endParaRPr lang="en-US" dirty="0">
              <a:latin typeface="Amazon Ember Light" panose="020B0403020204020204" pitchFamily="34" charset="0"/>
            </a:endParaRPr>
          </a:p>
        </p:txBody>
      </p:sp>
      <p:sp>
        <p:nvSpPr>
          <p:cNvPr id="4" name="Footer Placeholder 3">
            <a:extLst>
              <a:ext uri="{FF2B5EF4-FFF2-40B4-BE49-F238E27FC236}">
                <a16:creationId xmlns:a16="http://schemas.microsoft.com/office/drawing/2014/main" id="{BFC46883-2CD3-054D-9353-61E9C5DA1B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mazon Ember Light" panose="020B0403020204020204" pitchFamily="34" charset="0"/>
            </a:endParaRPr>
          </a:p>
        </p:txBody>
      </p:sp>
      <p:sp>
        <p:nvSpPr>
          <p:cNvPr id="5" name="Slide Number Placeholder 4">
            <a:extLst>
              <a:ext uri="{FF2B5EF4-FFF2-40B4-BE49-F238E27FC236}">
                <a16:creationId xmlns:a16="http://schemas.microsoft.com/office/drawing/2014/main" id="{DF615A3C-E7ED-8445-92B3-88AEF573B2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97504D-8054-6B43-9B3D-D2145D5A030E}" type="slidenum">
              <a:rPr lang="en-US" smtClean="0">
                <a:latin typeface="Amazon Ember Light" panose="020B0403020204020204" pitchFamily="34" charset="0"/>
              </a:rPr>
              <a:t>‹#›</a:t>
            </a:fld>
            <a:endParaRPr lang="en-US" dirty="0">
              <a:latin typeface="Amazon Ember Light" panose="020B0403020204020204" pitchFamily="34" charset="0"/>
            </a:endParaRPr>
          </a:p>
        </p:txBody>
      </p:sp>
    </p:spTree>
    <p:extLst>
      <p:ext uri="{BB962C8B-B14F-4D97-AF65-F5344CB8AC3E}">
        <p14:creationId xmlns:p14="http://schemas.microsoft.com/office/powerpoint/2010/main" val="487502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Light" panose="020B0403020204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Light" panose="020B0403020204020204" pitchFamily="34" charset="0"/>
              </a:defRPr>
            </a:lvl1pPr>
          </a:lstStyle>
          <a:p>
            <a:fld id="{0B25AC41-3BEC-9247-8322-91B80C013F2D}" type="datetimeFigureOut">
              <a:rPr lang="en-US" smtClean="0"/>
              <a:pPr/>
              <a:t>6/8/21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Light" panose="020B0403020204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Light" panose="020B0403020204020204" pitchFamily="34"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Light" panose="020B0403020204020204" pitchFamily="34" charset="0"/>
        <a:ea typeface="+mn-ea"/>
        <a:cs typeface="+mn-cs"/>
      </a:defRPr>
    </a:lvl1pPr>
    <a:lvl2pPr marL="457200" algn="l" defTabSz="457200" rtl="0" eaLnBrk="1" latinLnBrk="0" hangingPunct="1">
      <a:defRPr sz="1200" b="0" i="0" kern="1200">
        <a:solidFill>
          <a:schemeClr val="tx1"/>
        </a:solidFill>
        <a:latin typeface="Amazon Ember Light" panose="020B0403020204020204" pitchFamily="34" charset="0"/>
        <a:ea typeface="+mn-ea"/>
        <a:cs typeface="+mn-cs"/>
      </a:defRPr>
    </a:lvl2pPr>
    <a:lvl3pPr marL="914400" algn="l" defTabSz="457200" rtl="0" eaLnBrk="1" latinLnBrk="0" hangingPunct="1">
      <a:defRPr sz="1200" b="0" i="0" kern="1200">
        <a:solidFill>
          <a:schemeClr val="tx1"/>
        </a:solidFill>
        <a:latin typeface="Amazon Ember Light" panose="020B0403020204020204" pitchFamily="34" charset="0"/>
        <a:ea typeface="+mn-ea"/>
        <a:cs typeface="+mn-cs"/>
      </a:defRPr>
    </a:lvl3pPr>
    <a:lvl4pPr marL="1371600" algn="l" defTabSz="457200" rtl="0" eaLnBrk="1" latinLnBrk="0" hangingPunct="1">
      <a:defRPr sz="1200" b="0" i="0" kern="1200">
        <a:solidFill>
          <a:schemeClr val="tx1"/>
        </a:solidFill>
        <a:latin typeface="Amazon Ember Light" panose="020B0403020204020204" pitchFamily="34" charset="0"/>
        <a:ea typeface="+mn-ea"/>
        <a:cs typeface="+mn-cs"/>
      </a:defRPr>
    </a:lvl4pPr>
    <a:lvl5pPr marL="1828800" algn="l" defTabSz="457200" rtl="0" eaLnBrk="1" latinLnBrk="0" hangingPunct="1">
      <a:defRPr sz="1200" b="0" i="0" kern="1200">
        <a:solidFill>
          <a:schemeClr val="tx1"/>
        </a:solidFill>
        <a:latin typeface="Amazon Ember Light" panose="020B0403020204020204"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3536558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2478736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2867124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30737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21</a:t>
            </a:fld>
            <a:endParaRPr lang="en-US" dirty="0"/>
          </a:p>
        </p:txBody>
      </p:sp>
    </p:spTree>
    <p:extLst>
      <p:ext uri="{BB962C8B-B14F-4D97-AF65-F5344CB8AC3E}">
        <p14:creationId xmlns:p14="http://schemas.microsoft.com/office/powerpoint/2010/main" val="3961816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2807119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23</a:t>
            </a:fld>
            <a:endParaRPr lang="en-US" dirty="0"/>
          </a:p>
        </p:txBody>
      </p:sp>
    </p:spTree>
    <p:extLst>
      <p:ext uri="{BB962C8B-B14F-4D97-AF65-F5344CB8AC3E}">
        <p14:creationId xmlns:p14="http://schemas.microsoft.com/office/powerpoint/2010/main" val="491228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4110799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25</a:t>
            </a:fld>
            <a:endParaRPr lang="en-US" dirty="0"/>
          </a:p>
        </p:txBody>
      </p:sp>
    </p:spTree>
    <p:extLst>
      <p:ext uri="{BB962C8B-B14F-4D97-AF65-F5344CB8AC3E}">
        <p14:creationId xmlns:p14="http://schemas.microsoft.com/office/powerpoint/2010/main" val="1565899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26</a:t>
            </a:fld>
            <a:endParaRPr lang="en-US" dirty="0"/>
          </a:p>
        </p:txBody>
      </p:sp>
    </p:spTree>
    <p:extLst>
      <p:ext uri="{BB962C8B-B14F-4D97-AF65-F5344CB8AC3E}">
        <p14:creationId xmlns:p14="http://schemas.microsoft.com/office/powerpoint/2010/main" val="15311194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27</a:t>
            </a:fld>
            <a:endParaRPr lang="en-US" dirty="0"/>
          </a:p>
        </p:txBody>
      </p:sp>
    </p:spTree>
    <p:extLst>
      <p:ext uri="{BB962C8B-B14F-4D97-AF65-F5344CB8AC3E}">
        <p14:creationId xmlns:p14="http://schemas.microsoft.com/office/powerpoint/2010/main" val="914526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678071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28</a:t>
            </a:fld>
            <a:endParaRPr lang="en-US" dirty="0"/>
          </a:p>
        </p:txBody>
      </p:sp>
    </p:spTree>
    <p:extLst>
      <p:ext uri="{BB962C8B-B14F-4D97-AF65-F5344CB8AC3E}">
        <p14:creationId xmlns:p14="http://schemas.microsoft.com/office/powerpoint/2010/main" val="2804127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29</a:t>
            </a:fld>
            <a:endParaRPr lang="en-US" dirty="0"/>
          </a:p>
        </p:txBody>
      </p:sp>
    </p:spTree>
    <p:extLst>
      <p:ext uri="{BB962C8B-B14F-4D97-AF65-F5344CB8AC3E}">
        <p14:creationId xmlns:p14="http://schemas.microsoft.com/office/powerpoint/2010/main" val="1778486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30</a:t>
            </a:fld>
            <a:endParaRPr lang="en-US" dirty="0"/>
          </a:p>
        </p:txBody>
      </p:sp>
    </p:spTree>
    <p:extLst>
      <p:ext uri="{BB962C8B-B14F-4D97-AF65-F5344CB8AC3E}">
        <p14:creationId xmlns:p14="http://schemas.microsoft.com/office/powerpoint/2010/main" val="38593474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val="3383197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32</a:t>
            </a:fld>
            <a:endParaRPr lang="en-US" dirty="0"/>
          </a:p>
        </p:txBody>
      </p:sp>
    </p:spTree>
    <p:extLst>
      <p:ext uri="{BB962C8B-B14F-4D97-AF65-F5344CB8AC3E}">
        <p14:creationId xmlns:p14="http://schemas.microsoft.com/office/powerpoint/2010/main" val="3106443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33</a:t>
            </a:fld>
            <a:endParaRPr lang="en-US" dirty="0"/>
          </a:p>
        </p:txBody>
      </p:sp>
    </p:spTree>
    <p:extLst>
      <p:ext uri="{BB962C8B-B14F-4D97-AF65-F5344CB8AC3E}">
        <p14:creationId xmlns:p14="http://schemas.microsoft.com/office/powerpoint/2010/main" val="3807859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34</a:t>
            </a:fld>
            <a:endParaRPr lang="en-US" dirty="0"/>
          </a:p>
        </p:txBody>
      </p:sp>
    </p:spTree>
    <p:extLst>
      <p:ext uri="{BB962C8B-B14F-4D97-AF65-F5344CB8AC3E}">
        <p14:creationId xmlns:p14="http://schemas.microsoft.com/office/powerpoint/2010/main" val="3345303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35</a:t>
            </a:fld>
            <a:endParaRPr lang="en-US" dirty="0"/>
          </a:p>
        </p:txBody>
      </p:sp>
    </p:spTree>
    <p:extLst>
      <p:ext uri="{BB962C8B-B14F-4D97-AF65-F5344CB8AC3E}">
        <p14:creationId xmlns:p14="http://schemas.microsoft.com/office/powerpoint/2010/main" val="167946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36</a:t>
            </a:fld>
            <a:endParaRPr lang="en-US" dirty="0"/>
          </a:p>
        </p:txBody>
      </p:sp>
    </p:spTree>
    <p:extLst>
      <p:ext uri="{BB962C8B-B14F-4D97-AF65-F5344CB8AC3E}">
        <p14:creationId xmlns:p14="http://schemas.microsoft.com/office/powerpoint/2010/main" val="27195192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37</a:t>
            </a:fld>
            <a:endParaRPr lang="en-US" dirty="0"/>
          </a:p>
        </p:txBody>
      </p:sp>
    </p:spTree>
    <p:extLst>
      <p:ext uri="{BB962C8B-B14F-4D97-AF65-F5344CB8AC3E}">
        <p14:creationId xmlns:p14="http://schemas.microsoft.com/office/powerpoint/2010/main" val="454814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10836896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38</a:t>
            </a:fld>
            <a:endParaRPr lang="en-US" dirty="0"/>
          </a:p>
        </p:txBody>
      </p:sp>
    </p:spTree>
    <p:extLst>
      <p:ext uri="{BB962C8B-B14F-4D97-AF65-F5344CB8AC3E}">
        <p14:creationId xmlns:p14="http://schemas.microsoft.com/office/powerpoint/2010/main" val="14504119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39</a:t>
            </a:fld>
            <a:endParaRPr lang="en-US" dirty="0"/>
          </a:p>
        </p:txBody>
      </p:sp>
    </p:spTree>
    <p:extLst>
      <p:ext uri="{BB962C8B-B14F-4D97-AF65-F5344CB8AC3E}">
        <p14:creationId xmlns:p14="http://schemas.microsoft.com/office/powerpoint/2010/main" val="11994666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40</a:t>
            </a:fld>
            <a:endParaRPr lang="en-US" dirty="0"/>
          </a:p>
        </p:txBody>
      </p:sp>
    </p:spTree>
    <p:extLst>
      <p:ext uri="{BB962C8B-B14F-4D97-AF65-F5344CB8AC3E}">
        <p14:creationId xmlns:p14="http://schemas.microsoft.com/office/powerpoint/2010/main" val="17135525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41</a:t>
            </a:fld>
            <a:endParaRPr lang="en-US" dirty="0"/>
          </a:p>
        </p:txBody>
      </p:sp>
    </p:spTree>
    <p:extLst>
      <p:ext uri="{BB962C8B-B14F-4D97-AF65-F5344CB8AC3E}">
        <p14:creationId xmlns:p14="http://schemas.microsoft.com/office/powerpoint/2010/main" val="13990614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42</a:t>
            </a:fld>
            <a:endParaRPr lang="en-US" dirty="0"/>
          </a:p>
        </p:txBody>
      </p:sp>
    </p:spTree>
    <p:extLst>
      <p:ext uri="{BB962C8B-B14F-4D97-AF65-F5344CB8AC3E}">
        <p14:creationId xmlns:p14="http://schemas.microsoft.com/office/powerpoint/2010/main" val="23734869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43</a:t>
            </a:fld>
            <a:endParaRPr lang="en-US" dirty="0"/>
          </a:p>
        </p:txBody>
      </p:sp>
    </p:spTree>
    <p:extLst>
      <p:ext uri="{BB962C8B-B14F-4D97-AF65-F5344CB8AC3E}">
        <p14:creationId xmlns:p14="http://schemas.microsoft.com/office/powerpoint/2010/main" val="32492677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44</a:t>
            </a:fld>
            <a:endParaRPr lang="en-US" dirty="0"/>
          </a:p>
        </p:txBody>
      </p:sp>
    </p:spTree>
    <p:extLst>
      <p:ext uri="{BB962C8B-B14F-4D97-AF65-F5344CB8AC3E}">
        <p14:creationId xmlns:p14="http://schemas.microsoft.com/office/powerpoint/2010/main" val="1592193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45</a:t>
            </a:fld>
            <a:endParaRPr lang="en-US" dirty="0"/>
          </a:p>
        </p:txBody>
      </p:sp>
    </p:spTree>
    <p:extLst>
      <p:ext uri="{BB962C8B-B14F-4D97-AF65-F5344CB8AC3E}">
        <p14:creationId xmlns:p14="http://schemas.microsoft.com/office/powerpoint/2010/main" val="10051676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46</a:t>
            </a:fld>
            <a:endParaRPr lang="en-US" dirty="0"/>
          </a:p>
        </p:txBody>
      </p:sp>
    </p:spTree>
    <p:extLst>
      <p:ext uri="{BB962C8B-B14F-4D97-AF65-F5344CB8AC3E}">
        <p14:creationId xmlns:p14="http://schemas.microsoft.com/office/powerpoint/2010/main" val="35232006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47</a:t>
            </a:fld>
            <a:endParaRPr lang="en-US" dirty="0"/>
          </a:p>
        </p:txBody>
      </p:sp>
    </p:spTree>
    <p:extLst>
      <p:ext uri="{BB962C8B-B14F-4D97-AF65-F5344CB8AC3E}">
        <p14:creationId xmlns:p14="http://schemas.microsoft.com/office/powerpoint/2010/main" val="3999662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5334317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48</a:t>
            </a:fld>
            <a:endParaRPr lang="en-US" dirty="0"/>
          </a:p>
        </p:txBody>
      </p:sp>
    </p:spTree>
    <p:extLst>
      <p:ext uri="{BB962C8B-B14F-4D97-AF65-F5344CB8AC3E}">
        <p14:creationId xmlns:p14="http://schemas.microsoft.com/office/powerpoint/2010/main" val="39788208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49</a:t>
            </a:fld>
            <a:endParaRPr lang="en-US" dirty="0"/>
          </a:p>
        </p:txBody>
      </p:sp>
    </p:spTree>
    <p:extLst>
      <p:ext uri="{BB962C8B-B14F-4D97-AF65-F5344CB8AC3E}">
        <p14:creationId xmlns:p14="http://schemas.microsoft.com/office/powerpoint/2010/main" val="9467721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50</a:t>
            </a:fld>
            <a:endParaRPr lang="en-US" dirty="0"/>
          </a:p>
        </p:txBody>
      </p:sp>
    </p:spTree>
    <p:extLst>
      <p:ext uri="{BB962C8B-B14F-4D97-AF65-F5344CB8AC3E}">
        <p14:creationId xmlns:p14="http://schemas.microsoft.com/office/powerpoint/2010/main" val="16269937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51</a:t>
            </a:fld>
            <a:endParaRPr lang="en-US" dirty="0"/>
          </a:p>
        </p:txBody>
      </p:sp>
    </p:spTree>
    <p:extLst>
      <p:ext uri="{BB962C8B-B14F-4D97-AF65-F5344CB8AC3E}">
        <p14:creationId xmlns:p14="http://schemas.microsoft.com/office/powerpoint/2010/main" val="7319500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52</a:t>
            </a:fld>
            <a:endParaRPr lang="en-US" dirty="0"/>
          </a:p>
        </p:txBody>
      </p:sp>
    </p:spTree>
    <p:extLst>
      <p:ext uri="{BB962C8B-B14F-4D97-AF65-F5344CB8AC3E}">
        <p14:creationId xmlns:p14="http://schemas.microsoft.com/office/powerpoint/2010/main" val="21441028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53</a:t>
            </a:fld>
            <a:endParaRPr lang="en-US" dirty="0"/>
          </a:p>
        </p:txBody>
      </p:sp>
    </p:spTree>
    <p:extLst>
      <p:ext uri="{BB962C8B-B14F-4D97-AF65-F5344CB8AC3E}">
        <p14:creationId xmlns:p14="http://schemas.microsoft.com/office/powerpoint/2010/main" val="27199897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54</a:t>
            </a:fld>
            <a:endParaRPr lang="en-US" dirty="0"/>
          </a:p>
        </p:txBody>
      </p:sp>
    </p:spTree>
    <p:extLst>
      <p:ext uri="{BB962C8B-B14F-4D97-AF65-F5344CB8AC3E}">
        <p14:creationId xmlns:p14="http://schemas.microsoft.com/office/powerpoint/2010/main" val="16447034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55</a:t>
            </a:fld>
            <a:endParaRPr lang="en-US" dirty="0"/>
          </a:p>
        </p:txBody>
      </p:sp>
    </p:spTree>
    <p:extLst>
      <p:ext uri="{BB962C8B-B14F-4D97-AF65-F5344CB8AC3E}">
        <p14:creationId xmlns:p14="http://schemas.microsoft.com/office/powerpoint/2010/main" val="2275689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56</a:t>
            </a:fld>
            <a:endParaRPr lang="en-US" dirty="0"/>
          </a:p>
        </p:txBody>
      </p:sp>
    </p:spTree>
    <p:extLst>
      <p:ext uri="{BB962C8B-B14F-4D97-AF65-F5344CB8AC3E}">
        <p14:creationId xmlns:p14="http://schemas.microsoft.com/office/powerpoint/2010/main" val="21972050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57</a:t>
            </a:fld>
            <a:endParaRPr lang="en-US" dirty="0"/>
          </a:p>
        </p:txBody>
      </p:sp>
    </p:spTree>
    <p:extLst>
      <p:ext uri="{BB962C8B-B14F-4D97-AF65-F5344CB8AC3E}">
        <p14:creationId xmlns:p14="http://schemas.microsoft.com/office/powerpoint/2010/main" val="370051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1572691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58</a:t>
            </a:fld>
            <a:endParaRPr lang="en-US" dirty="0"/>
          </a:p>
        </p:txBody>
      </p:sp>
    </p:spTree>
    <p:extLst>
      <p:ext uri="{BB962C8B-B14F-4D97-AF65-F5344CB8AC3E}">
        <p14:creationId xmlns:p14="http://schemas.microsoft.com/office/powerpoint/2010/main" val="31933179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59</a:t>
            </a:fld>
            <a:endParaRPr lang="en-US" dirty="0"/>
          </a:p>
        </p:txBody>
      </p:sp>
    </p:spTree>
    <p:extLst>
      <p:ext uri="{BB962C8B-B14F-4D97-AF65-F5344CB8AC3E}">
        <p14:creationId xmlns:p14="http://schemas.microsoft.com/office/powerpoint/2010/main" val="37241969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60</a:t>
            </a:fld>
            <a:endParaRPr lang="en-US" dirty="0"/>
          </a:p>
        </p:txBody>
      </p:sp>
    </p:spTree>
    <p:extLst>
      <p:ext uri="{BB962C8B-B14F-4D97-AF65-F5344CB8AC3E}">
        <p14:creationId xmlns:p14="http://schemas.microsoft.com/office/powerpoint/2010/main" val="5622448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61</a:t>
            </a:fld>
            <a:endParaRPr lang="en-US" dirty="0"/>
          </a:p>
        </p:txBody>
      </p:sp>
    </p:spTree>
    <p:extLst>
      <p:ext uri="{BB962C8B-B14F-4D97-AF65-F5344CB8AC3E}">
        <p14:creationId xmlns:p14="http://schemas.microsoft.com/office/powerpoint/2010/main" val="37086615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62</a:t>
            </a:fld>
            <a:endParaRPr lang="en-US" dirty="0"/>
          </a:p>
        </p:txBody>
      </p:sp>
    </p:spTree>
    <p:extLst>
      <p:ext uri="{BB962C8B-B14F-4D97-AF65-F5344CB8AC3E}">
        <p14:creationId xmlns:p14="http://schemas.microsoft.com/office/powerpoint/2010/main" val="8072016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63</a:t>
            </a:fld>
            <a:endParaRPr lang="en-US" dirty="0"/>
          </a:p>
        </p:txBody>
      </p:sp>
    </p:spTree>
    <p:extLst>
      <p:ext uri="{BB962C8B-B14F-4D97-AF65-F5344CB8AC3E}">
        <p14:creationId xmlns:p14="http://schemas.microsoft.com/office/powerpoint/2010/main" val="10383738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64</a:t>
            </a:fld>
            <a:endParaRPr lang="en-US" dirty="0"/>
          </a:p>
        </p:txBody>
      </p:sp>
    </p:spTree>
    <p:extLst>
      <p:ext uri="{BB962C8B-B14F-4D97-AF65-F5344CB8AC3E}">
        <p14:creationId xmlns:p14="http://schemas.microsoft.com/office/powerpoint/2010/main" val="9201012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65</a:t>
            </a:fld>
            <a:endParaRPr lang="en-US" dirty="0"/>
          </a:p>
        </p:txBody>
      </p:sp>
    </p:spTree>
    <p:extLst>
      <p:ext uri="{BB962C8B-B14F-4D97-AF65-F5344CB8AC3E}">
        <p14:creationId xmlns:p14="http://schemas.microsoft.com/office/powerpoint/2010/main" val="24057903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66</a:t>
            </a:fld>
            <a:endParaRPr lang="en-US" dirty="0"/>
          </a:p>
        </p:txBody>
      </p:sp>
    </p:spTree>
    <p:extLst>
      <p:ext uri="{BB962C8B-B14F-4D97-AF65-F5344CB8AC3E}">
        <p14:creationId xmlns:p14="http://schemas.microsoft.com/office/powerpoint/2010/main" val="10508329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67</a:t>
            </a:fld>
            <a:endParaRPr lang="en-US" dirty="0"/>
          </a:p>
        </p:txBody>
      </p:sp>
    </p:spTree>
    <p:extLst>
      <p:ext uri="{BB962C8B-B14F-4D97-AF65-F5344CB8AC3E}">
        <p14:creationId xmlns:p14="http://schemas.microsoft.com/office/powerpoint/2010/main" val="2284924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4828592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68</a:t>
            </a:fld>
            <a:endParaRPr lang="en-US" dirty="0"/>
          </a:p>
        </p:txBody>
      </p:sp>
    </p:spTree>
    <p:extLst>
      <p:ext uri="{BB962C8B-B14F-4D97-AF65-F5344CB8AC3E}">
        <p14:creationId xmlns:p14="http://schemas.microsoft.com/office/powerpoint/2010/main" val="6746555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69</a:t>
            </a:fld>
            <a:endParaRPr lang="en-US" dirty="0"/>
          </a:p>
        </p:txBody>
      </p:sp>
    </p:spTree>
    <p:extLst>
      <p:ext uri="{BB962C8B-B14F-4D97-AF65-F5344CB8AC3E}">
        <p14:creationId xmlns:p14="http://schemas.microsoft.com/office/powerpoint/2010/main" val="32020684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70</a:t>
            </a:fld>
            <a:endParaRPr lang="en-US" dirty="0"/>
          </a:p>
        </p:txBody>
      </p:sp>
    </p:spTree>
    <p:extLst>
      <p:ext uri="{BB962C8B-B14F-4D97-AF65-F5344CB8AC3E}">
        <p14:creationId xmlns:p14="http://schemas.microsoft.com/office/powerpoint/2010/main" val="17328536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71</a:t>
            </a:fld>
            <a:endParaRPr lang="en-US" dirty="0"/>
          </a:p>
        </p:txBody>
      </p:sp>
    </p:spTree>
    <p:extLst>
      <p:ext uri="{BB962C8B-B14F-4D97-AF65-F5344CB8AC3E}">
        <p14:creationId xmlns:p14="http://schemas.microsoft.com/office/powerpoint/2010/main" val="30715919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72</a:t>
            </a:fld>
            <a:endParaRPr lang="en-US" dirty="0"/>
          </a:p>
        </p:txBody>
      </p:sp>
    </p:spTree>
    <p:extLst>
      <p:ext uri="{BB962C8B-B14F-4D97-AF65-F5344CB8AC3E}">
        <p14:creationId xmlns:p14="http://schemas.microsoft.com/office/powerpoint/2010/main" val="80726828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73</a:t>
            </a:fld>
            <a:endParaRPr lang="en-US" dirty="0"/>
          </a:p>
        </p:txBody>
      </p:sp>
    </p:spTree>
    <p:extLst>
      <p:ext uri="{BB962C8B-B14F-4D97-AF65-F5344CB8AC3E}">
        <p14:creationId xmlns:p14="http://schemas.microsoft.com/office/powerpoint/2010/main" val="369441011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74</a:t>
            </a:fld>
            <a:endParaRPr lang="en-US" dirty="0"/>
          </a:p>
        </p:txBody>
      </p:sp>
    </p:spTree>
    <p:extLst>
      <p:ext uri="{BB962C8B-B14F-4D97-AF65-F5344CB8AC3E}">
        <p14:creationId xmlns:p14="http://schemas.microsoft.com/office/powerpoint/2010/main" val="14580383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75</a:t>
            </a:fld>
            <a:endParaRPr lang="en-US" dirty="0"/>
          </a:p>
        </p:txBody>
      </p:sp>
    </p:spTree>
    <p:extLst>
      <p:ext uri="{BB962C8B-B14F-4D97-AF65-F5344CB8AC3E}">
        <p14:creationId xmlns:p14="http://schemas.microsoft.com/office/powerpoint/2010/main" val="18250062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76</a:t>
            </a:fld>
            <a:endParaRPr lang="en-US" dirty="0"/>
          </a:p>
        </p:txBody>
      </p:sp>
    </p:spTree>
    <p:extLst>
      <p:ext uri="{BB962C8B-B14F-4D97-AF65-F5344CB8AC3E}">
        <p14:creationId xmlns:p14="http://schemas.microsoft.com/office/powerpoint/2010/main" val="253063578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77</a:t>
            </a:fld>
            <a:endParaRPr lang="en-US" dirty="0"/>
          </a:p>
        </p:txBody>
      </p:sp>
    </p:spTree>
    <p:extLst>
      <p:ext uri="{BB962C8B-B14F-4D97-AF65-F5344CB8AC3E}">
        <p14:creationId xmlns:p14="http://schemas.microsoft.com/office/powerpoint/2010/main" val="819897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180709309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78</a:t>
            </a:fld>
            <a:endParaRPr lang="en-US" dirty="0"/>
          </a:p>
        </p:txBody>
      </p:sp>
    </p:spTree>
    <p:extLst>
      <p:ext uri="{BB962C8B-B14F-4D97-AF65-F5344CB8AC3E}">
        <p14:creationId xmlns:p14="http://schemas.microsoft.com/office/powerpoint/2010/main" val="36119974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79</a:t>
            </a:fld>
            <a:endParaRPr lang="en-US" dirty="0"/>
          </a:p>
        </p:txBody>
      </p:sp>
    </p:spTree>
    <p:extLst>
      <p:ext uri="{BB962C8B-B14F-4D97-AF65-F5344CB8AC3E}">
        <p14:creationId xmlns:p14="http://schemas.microsoft.com/office/powerpoint/2010/main" val="310604041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80</a:t>
            </a:fld>
            <a:endParaRPr lang="en-US" dirty="0"/>
          </a:p>
        </p:txBody>
      </p:sp>
    </p:spTree>
    <p:extLst>
      <p:ext uri="{BB962C8B-B14F-4D97-AF65-F5344CB8AC3E}">
        <p14:creationId xmlns:p14="http://schemas.microsoft.com/office/powerpoint/2010/main" val="3090796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81</a:t>
            </a:fld>
            <a:endParaRPr lang="en-US" dirty="0"/>
          </a:p>
        </p:txBody>
      </p:sp>
    </p:spTree>
    <p:extLst>
      <p:ext uri="{BB962C8B-B14F-4D97-AF65-F5344CB8AC3E}">
        <p14:creationId xmlns:p14="http://schemas.microsoft.com/office/powerpoint/2010/main" val="310094624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82</a:t>
            </a:fld>
            <a:endParaRPr lang="en-US" dirty="0"/>
          </a:p>
        </p:txBody>
      </p:sp>
    </p:spTree>
    <p:extLst>
      <p:ext uri="{BB962C8B-B14F-4D97-AF65-F5344CB8AC3E}">
        <p14:creationId xmlns:p14="http://schemas.microsoft.com/office/powerpoint/2010/main" val="183855018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83</a:t>
            </a:fld>
            <a:endParaRPr lang="en-US" dirty="0"/>
          </a:p>
        </p:txBody>
      </p:sp>
    </p:spTree>
    <p:extLst>
      <p:ext uri="{BB962C8B-B14F-4D97-AF65-F5344CB8AC3E}">
        <p14:creationId xmlns:p14="http://schemas.microsoft.com/office/powerpoint/2010/main" val="330289080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84</a:t>
            </a:fld>
            <a:endParaRPr lang="en-US" dirty="0"/>
          </a:p>
        </p:txBody>
      </p:sp>
    </p:spTree>
    <p:extLst>
      <p:ext uri="{BB962C8B-B14F-4D97-AF65-F5344CB8AC3E}">
        <p14:creationId xmlns:p14="http://schemas.microsoft.com/office/powerpoint/2010/main" val="359398789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85</a:t>
            </a:fld>
            <a:endParaRPr lang="en-US" dirty="0"/>
          </a:p>
        </p:txBody>
      </p:sp>
    </p:spTree>
    <p:extLst>
      <p:ext uri="{BB962C8B-B14F-4D97-AF65-F5344CB8AC3E}">
        <p14:creationId xmlns:p14="http://schemas.microsoft.com/office/powerpoint/2010/main" val="27518081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86</a:t>
            </a:fld>
            <a:endParaRPr lang="en-US" dirty="0"/>
          </a:p>
        </p:txBody>
      </p:sp>
    </p:spTree>
    <p:extLst>
      <p:ext uri="{BB962C8B-B14F-4D97-AF65-F5344CB8AC3E}">
        <p14:creationId xmlns:p14="http://schemas.microsoft.com/office/powerpoint/2010/main" val="135554942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87</a:t>
            </a:fld>
            <a:endParaRPr lang="en-US" dirty="0"/>
          </a:p>
        </p:txBody>
      </p:sp>
    </p:spTree>
    <p:extLst>
      <p:ext uri="{BB962C8B-B14F-4D97-AF65-F5344CB8AC3E}">
        <p14:creationId xmlns:p14="http://schemas.microsoft.com/office/powerpoint/2010/main" val="1201110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36830788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88</a:t>
            </a:fld>
            <a:endParaRPr lang="en-US" dirty="0"/>
          </a:p>
        </p:txBody>
      </p:sp>
    </p:spTree>
    <p:extLst>
      <p:ext uri="{BB962C8B-B14F-4D97-AF65-F5344CB8AC3E}">
        <p14:creationId xmlns:p14="http://schemas.microsoft.com/office/powerpoint/2010/main" val="109731483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89</a:t>
            </a:fld>
            <a:endParaRPr lang="en-US" dirty="0"/>
          </a:p>
        </p:txBody>
      </p:sp>
    </p:spTree>
    <p:extLst>
      <p:ext uri="{BB962C8B-B14F-4D97-AF65-F5344CB8AC3E}">
        <p14:creationId xmlns:p14="http://schemas.microsoft.com/office/powerpoint/2010/main" val="198978560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90</a:t>
            </a:fld>
            <a:endParaRPr lang="en-US" dirty="0"/>
          </a:p>
        </p:txBody>
      </p:sp>
    </p:spTree>
    <p:extLst>
      <p:ext uri="{BB962C8B-B14F-4D97-AF65-F5344CB8AC3E}">
        <p14:creationId xmlns:p14="http://schemas.microsoft.com/office/powerpoint/2010/main" val="130002213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91</a:t>
            </a:fld>
            <a:endParaRPr lang="en-US" dirty="0"/>
          </a:p>
        </p:txBody>
      </p:sp>
    </p:spTree>
    <p:extLst>
      <p:ext uri="{BB962C8B-B14F-4D97-AF65-F5344CB8AC3E}">
        <p14:creationId xmlns:p14="http://schemas.microsoft.com/office/powerpoint/2010/main" val="41360716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92</a:t>
            </a:fld>
            <a:endParaRPr lang="en-US" dirty="0"/>
          </a:p>
        </p:txBody>
      </p:sp>
    </p:spTree>
    <p:extLst>
      <p:ext uri="{BB962C8B-B14F-4D97-AF65-F5344CB8AC3E}">
        <p14:creationId xmlns:p14="http://schemas.microsoft.com/office/powerpoint/2010/main" val="398295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93</a:t>
            </a:fld>
            <a:endParaRPr lang="en-US" dirty="0"/>
          </a:p>
        </p:txBody>
      </p:sp>
    </p:spTree>
    <p:extLst>
      <p:ext uri="{BB962C8B-B14F-4D97-AF65-F5344CB8AC3E}">
        <p14:creationId xmlns:p14="http://schemas.microsoft.com/office/powerpoint/2010/main" val="285707326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94</a:t>
            </a:fld>
            <a:endParaRPr lang="en-US" dirty="0"/>
          </a:p>
        </p:txBody>
      </p:sp>
    </p:spTree>
    <p:extLst>
      <p:ext uri="{BB962C8B-B14F-4D97-AF65-F5344CB8AC3E}">
        <p14:creationId xmlns:p14="http://schemas.microsoft.com/office/powerpoint/2010/main" val="289590597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95</a:t>
            </a:fld>
            <a:endParaRPr lang="en-US" dirty="0"/>
          </a:p>
        </p:txBody>
      </p:sp>
    </p:spTree>
    <p:extLst>
      <p:ext uri="{BB962C8B-B14F-4D97-AF65-F5344CB8AC3E}">
        <p14:creationId xmlns:p14="http://schemas.microsoft.com/office/powerpoint/2010/main" val="178920612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96</a:t>
            </a:fld>
            <a:endParaRPr lang="en-US" dirty="0"/>
          </a:p>
        </p:txBody>
      </p:sp>
    </p:spTree>
    <p:extLst>
      <p:ext uri="{BB962C8B-B14F-4D97-AF65-F5344CB8AC3E}">
        <p14:creationId xmlns:p14="http://schemas.microsoft.com/office/powerpoint/2010/main" val="118117810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97</a:t>
            </a:fld>
            <a:endParaRPr lang="en-US" dirty="0"/>
          </a:p>
        </p:txBody>
      </p:sp>
    </p:spTree>
    <p:extLst>
      <p:ext uri="{BB962C8B-B14F-4D97-AF65-F5344CB8AC3E}">
        <p14:creationId xmlns:p14="http://schemas.microsoft.com/office/powerpoint/2010/main" val="212466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295906780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98</a:t>
            </a:fld>
            <a:endParaRPr lang="en-US" dirty="0"/>
          </a:p>
        </p:txBody>
      </p:sp>
    </p:spTree>
    <p:extLst>
      <p:ext uri="{BB962C8B-B14F-4D97-AF65-F5344CB8AC3E}">
        <p14:creationId xmlns:p14="http://schemas.microsoft.com/office/powerpoint/2010/main" val="371802950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99</a:t>
            </a:fld>
            <a:endParaRPr lang="en-US" dirty="0"/>
          </a:p>
        </p:txBody>
      </p:sp>
    </p:spTree>
    <p:extLst>
      <p:ext uri="{BB962C8B-B14F-4D97-AF65-F5344CB8AC3E}">
        <p14:creationId xmlns:p14="http://schemas.microsoft.com/office/powerpoint/2010/main" val="128909644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100</a:t>
            </a:fld>
            <a:endParaRPr lang="en-US" dirty="0"/>
          </a:p>
        </p:txBody>
      </p:sp>
    </p:spTree>
    <p:extLst>
      <p:ext uri="{BB962C8B-B14F-4D97-AF65-F5344CB8AC3E}">
        <p14:creationId xmlns:p14="http://schemas.microsoft.com/office/powerpoint/2010/main" val="140453415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101</a:t>
            </a:fld>
            <a:endParaRPr lang="en-US" dirty="0"/>
          </a:p>
        </p:txBody>
      </p:sp>
    </p:spTree>
    <p:extLst>
      <p:ext uri="{BB962C8B-B14F-4D97-AF65-F5344CB8AC3E}">
        <p14:creationId xmlns:p14="http://schemas.microsoft.com/office/powerpoint/2010/main" val="40124680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02E3E"/>
        </a:solidFill>
        <a:effectLst/>
      </p:bgPr>
    </p:bg>
    <p:spTree>
      <p:nvGrpSpPr>
        <p:cNvPr id="1" name=""/>
        <p:cNvGrpSpPr/>
        <p:nvPr/>
      </p:nvGrpSpPr>
      <p:grpSpPr>
        <a:xfrm>
          <a:off x="0" y="0"/>
          <a:ext cx="0" cy="0"/>
          <a:chOff x="0" y="0"/>
          <a:chExt cx="0" cy="0"/>
        </a:xfrm>
      </p:grpSpPr>
      <p:pic>
        <p:nvPicPr>
          <p:cNvPr id="8" name="Picture 7" descr="A circuit board&#10;&#10;Description automatically generated">
            <a:extLst>
              <a:ext uri="{FF2B5EF4-FFF2-40B4-BE49-F238E27FC236}">
                <a16:creationId xmlns:a16="http://schemas.microsoft.com/office/drawing/2014/main" id="{DF07FDDC-C419-4840-BDD6-9249508B2030}"/>
              </a:ext>
            </a:extLst>
          </p:cNvPr>
          <p:cNvPicPr>
            <a:picLocks noChangeAspect="1"/>
          </p:cNvPicPr>
          <p:nvPr userDrawn="1"/>
        </p:nvPicPr>
        <p:blipFill>
          <a:blip r:embed="rId2"/>
          <a:stretch>
            <a:fillRect/>
          </a:stretch>
        </p:blipFill>
        <p:spPr>
          <a:xfrm>
            <a:off x="1449738" y="526942"/>
            <a:ext cx="7694262" cy="4616558"/>
          </a:xfrm>
          <a:prstGeom prst="rect">
            <a:avLst/>
          </a:prstGeom>
        </p:spPr>
      </p:pic>
      <p:sp>
        <p:nvSpPr>
          <p:cNvPr id="9" name="Title 1">
            <a:extLst>
              <a:ext uri="{FF2B5EF4-FFF2-40B4-BE49-F238E27FC236}">
                <a16:creationId xmlns:a16="http://schemas.microsoft.com/office/drawing/2014/main" id="{224D73E8-51D9-6347-BA4B-347150784397}"/>
              </a:ext>
            </a:extLst>
          </p:cNvPr>
          <p:cNvSpPr>
            <a:spLocks noGrp="1"/>
          </p:cNvSpPr>
          <p:nvPr>
            <p:ph type="title"/>
          </p:nvPr>
        </p:nvSpPr>
        <p:spPr>
          <a:xfrm>
            <a:off x="457200" y="2026009"/>
            <a:ext cx="7856293" cy="545741"/>
          </a:xfrm>
          <a:prstGeom prst="rect">
            <a:avLst/>
          </a:prstGeom>
        </p:spPr>
        <p:txBody>
          <a:bodyPr/>
          <a:lstStyle>
            <a:lvl1pPr>
              <a:defRPr sz="32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sp>
        <p:nvSpPr>
          <p:cNvPr id="10" name="Text Placeholder 3">
            <a:extLst>
              <a:ext uri="{FF2B5EF4-FFF2-40B4-BE49-F238E27FC236}">
                <a16:creationId xmlns:a16="http://schemas.microsoft.com/office/drawing/2014/main" id="{5C91D046-20CB-4548-95BC-23EACCAAC295}"/>
              </a:ext>
            </a:extLst>
          </p:cNvPr>
          <p:cNvSpPr>
            <a:spLocks noGrp="1"/>
          </p:cNvSpPr>
          <p:nvPr>
            <p:ph type="body" sz="half" idx="23"/>
          </p:nvPr>
        </p:nvSpPr>
        <p:spPr>
          <a:xfrm>
            <a:off x="457200" y="3748260"/>
            <a:ext cx="3479470" cy="322557"/>
          </a:xfrm>
          <a:prstGeom prst="rect">
            <a:avLst/>
          </a:prstGeom>
        </p:spPr>
        <p:txBody>
          <a:bodyPr>
            <a:noAutofit/>
          </a:bodyPr>
          <a:lstStyle>
            <a:lvl1pPr marL="0" indent="0" algn="l">
              <a:buNone/>
              <a:defRPr sz="14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1" name="Text Placeholder 3">
            <a:extLst>
              <a:ext uri="{FF2B5EF4-FFF2-40B4-BE49-F238E27FC236}">
                <a16:creationId xmlns:a16="http://schemas.microsoft.com/office/drawing/2014/main" id="{CBC57FCC-C2B1-E547-B624-7B89CA1D1E4A}"/>
              </a:ext>
            </a:extLst>
          </p:cNvPr>
          <p:cNvSpPr>
            <a:spLocks noGrp="1"/>
          </p:cNvSpPr>
          <p:nvPr>
            <p:ph type="body" sz="half" idx="24"/>
          </p:nvPr>
        </p:nvSpPr>
        <p:spPr>
          <a:xfrm>
            <a:off x="457200" y="3967950"/>
            <a:ext cx="3479470" cy="322557"/>
          </a:xfrm>
          <a:prstGeom prst="rect">
            <a:avLst/>
          </a:prstGeom>
        </p:spPr>
        <p:txBody>
          <a:bodyPr>
            <a:noAutofit/>
          </a:bodyPr>
          <a:lstStyle>
            <a:lvl1pPr marL="0" indent="0" algn="l">
              <a:buNone/>
              <a:defRPr sz="14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6" name="Text Placeholder 3">
            <a:extLst>
              <a:ext uri="{FF2B5EF4-FFF2-40B4-BE49-F238E27FC236}">
                <a16:creationId xmlns:a16="http://schemas.microsoft.com/office/drawing/2014/main" id="{CE3DB63F-1D94-DE4D-83D8-7B94E49BC9D8}"/>
              </a:ext>
            </a:extLst>
          </p:cNvPr>
          <p:cNvSpPr>
            <a:spLocks noGrp="1"/>
          </p:cNvSpPr>
          <p:nvPr>
            <p:ph type="body" sz="half" idx="25"/>
          </p:nvPr>
        </p:nvSpPr>
        <p:spPr>
          <a:xfrm>
            <a:off x="453500" y="2520979"/>
            <a:ext cx="7859993" cy="426017"/>
          </a:xfrm>
          <a:prstGeom prst="rect">
            <a:avLst/>
          </a:prstGeom>
        </p:spPr>
        <p:txBody>
          <a:bodyPr>
            <a:noAutofit/>
          </a:bodyPr>
          <a:lstStyle>
            <a:lvl1pPr marL="0" indent="0" algn="l">
              <a:buNone/>
              <a:defRPr sz="16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pic>
        <p:nvPicPr>
          <p:cNvPr id="7" name="Picture 6">
            <a:extLst>
              <a:ext uri="{FF2B5EF4-FFF2-40B4-BE49-F238E27FC236}">
                <a16:creationId xmlns:a16="http://schemas.microsoft.com/office/drawing/2014/main" id="{2D9160A9-BC18-FB42-A452-E063B0B49D7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1500" y="887907"/>
            <a:ext cx="1828800" cy="427062"/>
          </a:xfrm>
          <a:prstGeom prst="rect">
            <a:avLst/>
          </a:prstGeom>
        </p:spPr>
      </p:pic>
    </p:spTree>
    <p:extLst>
      <p:ext uri="{BB962C8B-B14F-4D97-AF65-F5344CB8AC3E}">
        <p14:creationId xmlns:p14="http://schemas.microsoft.com/office/powerpoint/2010/main" val="2005314365"/>
      </p:ext>
    </p:extLst>
  </p:cSld>
  <p:clrMapOvr>
    <a:masterClrMapping/>
  </p:clrMapOvr>
  <p:extLst>
    <p:ext uri="{DCECCB84-F9BA-43D5-87BE-67443E8EF086}">
      <p15:sldGuideLst xmlns:p15="http://schemas.microsoft.com/office/powerpoint/2012/main">
        <p15:guide id="1" pos="2880" userDrawn="1">
          <p15:clr>
            <a:srgbClr val="FBAE40"/>
          </p15:clr>
        </p15:guide>
        <p15:guide id="3" pos="288" userDrawn="1">
          <p15:clr>
            <a:srgbClr val="FBAE40"/>
          </p15:clr>
        </p15:guide>
        <p15:guide id="4" pos="3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CE5ED178-FD11-E141-B99C-BA71299E8E8C}"/>
              </a:ext>
            </a:extLst>
          </p:cNvPr>
          <p:cNvPicPr>
            <a:picLocks noChangeAspect="1"/>
          </p:cNvPicPr>
          <p:nvPr userDrawn="1"/>
        </p:nvPicPr>
        <p:blipFill rotWithShape="1">
          <a:blip r:embed="rId2"/>
          <a:srcRect r="30265" b="25476"/>
          <a:stretch/>
        </p:blipFill>
        <p:spPr>
          <a:xfrm>
            <a:off x="5911402" y="2562786"/>
            <a:ext cx="3232597" cy="2580714"/>
          </a:xfrm>
          <a:prstGeom prst="rect">
            <a:avLst/>
          </a:prstGeom>
        </p:spPr>
      </p:pic>
      <p:sp>
        <p:nvSpPr>
          <p:cNvPr id="3" name="Content Placeholder 2"/>
          <p:cNvSpPr>
            <a:spLocks noGrp="1"/>
          </p:cNvSpPr>
          <p:nvPr>
            <p:ph sz="half" idx="1"/>
          </p:nvPr>
        </p:nvSpPr>
        <p:spPr>
          <a:xfrm>
            <a:off x="457199" y="1211733"/>
            <a:ext cx="2448187" cy="1928521"/>
          </a:xfrm>
          <a:prstGeom prst="rect">
            <a:avLst/>
          </a:prstGeom>
        </p:spPr>
        <p:txBody>
          <a:bodyPr>
            <a:normAutofit/>
          </a:bodyPr>
          <a:lstStyle>
            <a:lvl1pPr>
              <a:buClr>
                <a:schemeClr val="tx2"/>
              </a:buClr>
              <a:defRPr sz="16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a:buClr>
                <a:schemeClr val="tx2"/>
              </a:buClr>
              <a:defRPr sz="1600" b="0" i="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buClr>
                <a:schemeClr val="tx2"/>
              </a:buClr>
              <a:buFont typeface="System Font Regular"/>
              <a:buChar char="–"/>
              <a:defRPr sz="1600" b="0" i="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57350" indent="-285750">
              <a:buClr>
                <a:schemeClr val="tx2"/>
              </a:buClr>
              <a:buFont typeface="System Font Regular"/>
              <a:buChar char="»"/>
              <a:defRPr sz="1600" b="0" i="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a:defRPr sz="16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8" name="Title 1">
            <a:extLst>
              <a:ext uri="{FF2B5EF4-FFF2-40B4-BE49-F238E27FC236}">
                <a16:creationId xmlns:a16="http://schemas.microsoft.com/office/drawing/2014/main" id="{FAE534CB-790F-7A44-AA82-1FEF5EA2454D}"/>
              </a:ext>
            </a:extLst>
          </p:cNvPr>
          <p:cNvSpPr>
            <a:spLocks noGrp="1"/>
          </p:cNvSpPr>
          <p:nvPr>
            <p:ph type="title"/>
          </p:nvPr>
        </p:nvSpPr>
        <p:spPr>
          <a:xfrm>
            <a:off x="457200" y="184330"/>
            <a:ext cx="8229600" cy="545741"/>
          </a:xfrm>
          <a:prstGeom prst="rect">
            <a:avLst/>
          </a:prstGeom>
        </p:spPr>
        <p:txBody>
          <a:bodyPr/>
          <a:lstStyle>
            <a:lvl1pPr>
              <a:defRPr sz="32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195A99CF-27BC-694E-BB92-EC73D5C5BD35}"/>
              </a:ext>
            </a:extLst>
          </p:cNvPr>
          <p:cNvSpPr/>
          <p:nvPr userDrawn="1"/>
        </p:nvSpPr>
        <p:spPr>
          <a:xfrm>
            <a:off x="0" y="184330"/>
            <a:ext cx="279779" cy="5457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sp>
        <p:nvSpPr>
          <p:cNvPr id="15" name="Text Placeholder 3">
            <a:extLst>
              <a:ext uri="{FF2B5EF4-FFF2-40B4-BE49-F238E27FC236}">
                <a16:creationId xmlns:a16="http://schemas.microsoft.com/office/drawing/2014/main" id="{9F3D1D0B-B96A-6640-A9D3-A63526866678}"/>
              </a:ext>
            </a:extLst>
          </p:cNvPr>
          <p:cNvSpPr>
            <a:spLocks noGrp="1"/>
          </p:cNvSpPr>
          <p:nvPr>
            <p:ph type="body" sz="half" idx="2" hasCustomPrompt="1"/>
          </p:nvPr>
        </p:nvSpPr>
        <p:spPr>
          <a:xfrm>
            <a:off x="453500" y="3169113"/>
            <a:ext cx="2448187" cy="361487"/>
          </a:xfrm>
          <a:prstGeom prst="rect">
            <a:avLst/>
          </a:prstGeom>
        </p:spPr>
        <p:txBody>
          <a:bodyPr>
            <a:noAutofit/>
          </a:bodyPr>
          <a:lstStyle>
            <a:lvl1pPr marL="0" indent="0" algn="ctr">
              <a:buNone/>
              <a:defRPr sz="20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text styles</a:t>
            </a:r>
          </a:p>
        </p:txBody>
      </p:sp>
      <p:sp>
        <p:nvSpPr>
          <p:cNvPr id="17" name="Text Placeholder 3">
            <a:extLst>
              <a:ext uri="{FF2B5EF4-FFF2-40B4-BE49-F238E27FC236}">
                <a16:creationId xmlns:a16="http://schemas.microsoft.com/office/drawing/2014/main" id="{DD0888C8-A1B7-344D-B575-D8E25DBA6C50}"/>
              </a:ext>
            </a:extLst>
          </p:cNvPr>
          <p:cNvSpPr>
            <a:spLocks noGrp="1"/>
          </p:cNvSpPr>
          <p:nvPr>
            <p:ph type="body" sz="half" idx="17" hasCustomPrompt="1"/>
          </p:nvPr>
        </p:nvSpPr>
        <p:spPr>
          <a:xfrm>
            <a:off x="3347907" y="3169113"/>
            <a:ext cx="2448187" cy="361487"/>
          </a:xfrm>
          <a:prstGeom prst="rect">
            <a:avLst/>
          </a:prstGeom>
        </p:spPr>
        <p:txBody>
          <a:bodyPr>
            <a:noAutofit/>
          </a:bodyPr>
          <a:lstStyle>
            <a:lvl1pPr marL="0" indent="0" algn="ctr">
              <a:buNone/>
              <a:defRPr sz="20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text styles</a:t>
            </a:r>
          </a:p>
        </p:txBody>
      </p:sp>
      <p:sp>
        <p:nvSpPr>
          <p:cNvPr id="19" name="Text Placeholder 3">
            <a:extLst>
              <a:ext uri="{FF2B5EF4-FFF2-40B4-BE49-F238E27FC236}">
                <a16:creationId xmlns:a16="http://schemas.microsoft.com/office/drawing/2014/main" id="{C515E8B6-62C6-4B4C-B810-209D8D6013AE}"/>
              </a:ext>
            </a:extLst>
          </p:cNvPr>
          <p:cNvSpPr>
            <a:spLocks noGrp="1"/>
          </p:cNvSpPr>
          <p:nvPr>
            <p:ph type="body" sz="half" idx="19" hasCustomPrompt="1"/>
          </p:nvPr>
        </p:nvSpPr>
        <p:spPr>
          <a:xfrm>
            <a:off x="6238613" y="3182204"/>
            <a:ext cx="2448187" cy="352300"/>
          </a:xfrm>
          <a:prstGeom prst="rect">
            <a:avLst/>
          </a:prstGeom>
        </p:spPr>
        <p:txBody>
          <a:bodyPr>
            <a:noAutofit/>
          </a:bodyPr>
          <a:lstStyle>
            <a:lvl1pPr marL="0" indent="0" algn="ctr">
              <a:buNone/>
              <a:defRPr sz="20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text styles</a:t>
            </a:r>
          </a:p>
        </p:txBody>
      </p:sp>
      <p:sp>
        <p:nvSpPr>
          <p:cNvPr id="20" name="Text Placeholder 3">
            <a:extLst>
              <a:ext uri="{FF2B5EF4-FFF2-40B4-BE49-F238E27FC236}">
                <a16:creationId xmlns:a16="http://schemas.microsoft.com/office/drawing/2014/main" id="{D368675E-B2F6-9648-A436-563D085453FA}"/>
              </a:ext>
            </a:extLst>
          </p:cNvPr>
          <p:cNvSpPr>
            <a:spLocks noGrp="1"/>
          </p:cNvSpPr>
          <p:nvPr>
            <p:ph type="body" sz="half" idx="23"/>
          </p:nvPr>
        </p:nvSpPr>
        <p:spPr>
          <a:xfrm>
            <a:off x="453500" y="3568700"/>
            <a:ext cx="2448187" cy="981479"/>
          </a:xfrm>
          <a:prstGeom prst="rect">
            <a:avLst/>
          </a:prstGeom>
        </p:spPr>
        <p:txBody>
          <a:bodyPr>
            <a:noAutofit/>
          </a:bodyPr>
          <a:lstStyle>
            <a:lvl1pPr marL="0" indent="0" algn="ctr">
              <a:buNone/>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21" name="Text Placeholder 3">
            <a:extLst>
              <a:ext uri="{FF2B5EF4-FFF2-40B4-BE49-F238E27FC236}">
                <a16:creationId xmlns:a16="http://schemas.microsoft.com/office/drawing/2014/main" id="{1D0348CF-C771-6F4A-9E1E-B8BDA3A85C00}"/>
              </a:ext>
            </a:extLst>
          </p:cNvPr>
          <p:cNvSpPr>
            <a:spLocks noGrp="1"/>
          </p:cNvSpPr>
          <p:nvPr>
            <p:ph type="body" sz="half" idx="24"/>
          </p:nvPr>
        </p:nvSpPr>
        <p:spPr>
          <a:xfrm>
            <a:off x="3347907" y="3568700"/>
            <a:ext cx="2448187" cy="981479"/>
          </a:xfrm>
          <a:prstGeom prst="rect">
            <a:avLst/>
          </a:prstGeom>
        </p:spPr>
        <p:txBody>
          <a:bodyPr>
            <a:noAutofit/>
          </a:bodyPr>
          <a:lstStyle>
            <a:lvl1pPr marL="0" indent="0" algn="ctr">
              <a:buNone/>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22" name="Text Placeholder 3">
            <a:extLst>
              <a:ext uri="{FF2B5EF4-FFF2-40B4-BE49-F238E27FC236}">
                <a16:creationId xmlns:a16="http://schemas.microsoft.com/office/drawing/2014/main" id="{9147A829-7FAE-4747-B412-7AB73136D15D}"/>
              </a:ext>
            </a:extLst>
          </p:cNvPr>
          <p:cNvSpPr>
            <a:spLocks noGrp="1"/>
          </p:cNvSpPr>
          <p:nvPr>
            <p:ph type="body" sz="half" idx="25"/>
          </p:nvPr>
        </p:nvSpPr>
        <p:spPr>
          <a:xfrm>
            <a:off x="6238613" y="3581790"/>
            <a:ext cx="2448187" cy="951319"/>
          </a:xfrm>
          <a:prstGeom prst="rect">
            <a:avLst/>
          </a:prstGeom>
        </p:spPr>
        <p:txBody>
          <a:bodyPr>
            <a:noAutofit/>
          </a:bodyPr>
          <a:lstStyle>
            <a:lvl1pPr marL="0" indent="0" algn="ctr">
              <a:buNone/>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4" name="Content Placeholder 2">
            <a:extLst>
              <a:ext uri="{FF2B5EF4-FFF2-40B4-BE49-F238E27FC236}">
                <a16:creationId xmlns:a16="http://schemas.microsoft.com/office/drawing/2014/main" id="{A84FAE12-4781-CF42-9A10-5068B0C95114}"/>
              </a:ext>
            </a:extLst>
          </p:cNvPr>
          <p:cNvSpPr>
            <a:spLocks noGrp="1"/>
          </p:cNvSpPr>
          <p:nvPr>
            <p:ph sz="half" idx="26"/>
          </p:nvPr>
        </p:nvSpPr>
        <p:spPr>
          <a:xfrm>
            <a:off x="3347906" y="1211733"/>
            <a:ext cx="2448187" cy="1928521"/>
          </a:xfrm>
          <a:prstGeom prst="rect">
            <a:avLst/>
          </a:prstGeom>
        </p:spPr>
        <p:txBody>
          <a:bodyPr>
            <a:normAutofit/>
          </a:bodyPr>
          <a:lstStyle>
            <a:lvl1pPr>
              <a:buClr>
                <a:schemeClr val="tx2"/>
              </a:buClr>
              <a:defRPr sz="16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a:buClr>
                <a:schemeClr val="tx2"/>
              </a:buClr>
              <a:defRPr sz="1600" b="0" i="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buClr>
                <a:schemeClr val="tx2"/>
              </a:buClr>
              <a:buFont typeface="System Font Regular"/>
              <a:buChar char="–"/>
              <a:defRPr sz="1600" b="0" i="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57350" indent="-285750">
              <a:buClr>
                <a:schemeClr val="tx2"/>
              </a:buClr>
              <a:buFont typeface="System Font Regular"/>
              <a:buChar char="»"/>
              <a:defRPr sz="1600" b="0" i="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a:defRPr sz="16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25" name="Content Placeholder 2">
            <a:extLst>
              <a:ext uri="{FF2B5EF4-FFF2-40B4-BE49-F238E27FC236}">
                <a16:creationId xmlns:a16="http://schemas.microsoft.com/office/drawing/2014/main" id="{C0B81692-0F21-3942-B4D8-E6DAADA0AF0F}"/>
              </a:ext>
            </a:extLst>
          </p:cNvPr>
          <p:cNvSpPr>
            <a:spLocks noGrp="1"/>
          </p:cNvSpPr>
          <p:nvPr>
            <p:ph sz="half" idx="27"/>
          </p:nvPr>
        </p:nvSpPr>
        <p:spPr>
          <a:xfrm>
            <a:off x="6238613" y="1211733"/>
            <a:ext cx="2448187" cy="1928521"/>
          </a:xfrm>
          <a:prstGeom prst="rect">
            <a:avLst/>
          </a:prstGeom>
        </p:spPr>
        <p:txBody>
          <a:bodyPr>
            <a:normAutofit/>
          </a:bodyPr>
          <a:lstStyle>
            <a:lvl1pPr>
              <a:buClr>
                <a:schemeClr val="tx2"/>
              </a:buClr>
              <a:defRPr sz="16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a:buClr>
                <a:schemeClr val="tx2"/>
              </a:buClr>
              <a:defRPr sz="1600" b="0" i="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buClr>
                <a:schemeClr val="tx2"/>
              </a:buClr>
              <a:buFont typeface="System Font Regular"/>
              <a:buChar char="–"/>
              <a:defRPr sz="1600" b="0" i="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57350" indent="-285750">
              <a:buClr>
                <a:schemeClr val="tx2"/>
              </a:buClr>
              <a:buFont typeface="System Font Regular"/>
              <a:buChar char="»"/>
              <a:defRPr sz="1600" b="0" i="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a:defRPr sz="16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23" name="Picture 22">
            <a:extLst>
              <a:ext uri="{FF2B5EF4-FFF2-40B4-BE49-F238E27FC236}">
                <a16:creationId xmlns:a16="http://schemas.microsoft.com/office/drawing/2014/main" id="{03990245-B24D-754A-B950-C7C8249BFD1E}"/>
              </a:ext>
            </a:extLst>
          </p:cNvPr>
          <p:cNvPicPr>
            <a:picLocks noChangeAspect="1"/>
          </p:cNvPicPr>
          <p:nvPr userDrawn="1"/>
        </p:nvPicPr>
        <p:blipFill>
          <a:blip r:embed="rId3"/>
          <a:stretch>
            <a:fillRect/>
          </a:stretch>
        </p:blipFill>
        <p:spPr>
          <a:xfrm>
            <a:off x="7537430" y="4674525"/>
            <a:ext cx="1269781" cy="297954"/>
          </a:xfrm>
          <a:prstGeom prst="rect">
            <a:avLst/>
          </a:prstGeom>
        </p:spPr>
      </p:pic>
    </p:spTree>
    <p:extLst>
      <p:ext uri="{BB962C8B-B14F-4D97-AF65-F5344CB8AC3E}">
        <p14:creationId xmlns:p14="http://schemas.microsoft.com/office/powerpoint/2010/main" val="82639658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pos="288" userDrawn="1">
          <p15:clr>
            <a:srgbClr val="FBAE40"/>
          </p15:clr>
        </p15:guide>
        <p15:guide id="4" pos="5400" userDrawn="1">
          <p15:clr>
            <a:srgbClr val="FBAE40"/>
          </p15:clr>
        </p15:guide>
        <p15:guide id="5" orient="horz" pos="5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7A9137E0-7D15-5B46-A9FF-FA95BDC17B30}"/>
              </a:ext>
            </a:extLst>
          </p:cNvPr>
          <p:cNvPicPr>
            <a:picLocks noChangeAspect="1"/>
          </p:cNvPicPr>
          <p:nvPr userDrawn="1"/>
        </p:nvPicPr>
        <p:blipFill rotWithShape="1">
          <a:blip r:embed="rId2"/>
          <a:srcRect r="30265" b="25476"/>
          <a:stretch/>
        </p:blipFill>
        <p:spPr>
          <a:xfrm>
            <a:off x="5911402" y="2562786"/>
            <a:ext cx="3232597" cy="2580714"/>
          </a:xfrm>
          <a:prstGeom prst="rect">
            <a:avLst/>
          </a:prstGeom>
        </p:spPr>
      </p:pic>
      <p:sp>
        <p:nvSpPr>
          <p:cNvPr id="11" name="Text Placeholder 3"/>
          <p:cNvSpPr>
            <a:spLocks noGrp="1"/>
          </p:cNvSpPr>
          <p:nvPr>
            <p:ph type="body" sz="half" idx="2" hasCustomPrompt="1"/>
          </p:nvPr>
        </p:nvSpPr>
        <p:spPr>
          <a:xfrm>
            <a:off x="457200" y="2917813"/>
            <a:ext cx="1778924" cy="682479"/>
          </a:xfrm>
          <a:prstGeom prst="rect">
            <a:avLst/>
          </a:prstGeom>
        </p:spPr>
        <p:txBody>
          <a:bodyPr>
            <a:noAutofit/>
          </a:bodyPr>
          <a:lstStyle>
            <a:lvl1pPr marL="0" indent="0" algn="ctr">
              <a:buNone/>
              <a:defRPr sz="20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styles</a:t>
            </a:r>
          </a:p>
        </p:txBody>
      </p:sp>
      <p:sp>
        <p:nvSpPr>
          <p:cNvPr id="15" name="Picture Placeholder 2"/>
          <p:cNvSpPr>
            <a:spLocks noGrp="1"/>
          </p:cNvSpPr>
          <p:nvPr>
            <p:ph type="pic" sz="quarter" idx="16"/>
          </p:nvPr>
        </p:nvSpPr>
        <p:spPr>
          <a:xfrm>
            <a:off x="457200" y="1335229"/>
            <a:ext cx="1778924" cy="1368814"/>
          </a:xfrm>
          <a:prstGeom prst="rect">
            <a:avLst/>
          </a:prstGeom>
        </p:spPr>
        <p:txBody>
          <a:bodyPr>
            <a:normAutofit/>
          </a:bodyPr>
          <a:lstStyle>
            <a:lvl1pPr>
              <a:defRPr sz="1400" b="0" i="0">
                <a:solidFill>
                  <a:schemeClr val="accent6">
                    <a:lumMod val="60000"/>
                    <a:lumOff val="40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icon to add picture</a:t>
            </a:r>
          </a:p>
        </p:txBody>
      </p:sp>
      <p:sp>
        <p:nvSpPr>
          <p:cNvPr id="26" name="Title 1">
            <a:extLst>
              <a:ext uri="{FF2B5EF4-FFF2-40B4-BE49-F238E27FC236}">
                <a16:creationId xmlns:a16="http://schemas.microsoft.com/office/drawing/2014/main" id="{BB11C8F9-1EFB-A247-84E1-153454794E6D}"/>
              </a:ext>
            </a:extLst>
          </p:cNvPr>
          <p:cNvSpPr>
            <a:spLocks noGrp="1"/>
          </p:cNvSpPr>
          <p:nvPr>
            <p:ph type="title"/>
          </p:nvPr>
        </p:nvSpPr>
        <p:spPr>
          <a:xfrm>
            <a:off x="457200" y="184330"/>
            <a:ext cx="8233038" cy="545741"/>
          </a:xfrm>
          <a:prstGeom prst="rect">
            <a:avLst/>
          </a:prstGeom>
        </p:spPr>
        <p:txBody>
          <a:bodyPr/>
          <a:lstStyle>
            <a:lvl1pPr>
              <a:defRPr sz="32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27" name="Text Placeholder 3">
            <a:extLst>
              <a:ext uri="{FF2B5EF4-FFF2-40B4-BE49-F238E27FC236}">
                <a16:creationId xmlns:a16="http://schemas.microsoft.com/office/drawing/2014/main" id="{CA0861C7-2760-1241-AA55-AED91CD3E401}"/>
              </a:ext>
            </a:extLst>
          </p:cNvPr>
          <p:cNvSpPr>
            <a:spLocks noGrp="1"/>
          </p:cNvSpPr>
          <p:nvPr>
            <p:ph type="body" sz="half" idx="17" hasCustomPrompt="1"/>
          </p:nvPr>
        </p:nvSpPr>
        <p:spPr>
          <a:xfrm>
            <a:off x="2563092" y="2917813"/>
            <a:ext cx="1778924" cy="682479"/>
          </a:xfrm>
          <a:prstGeom prst="rect">
            <a:avLst/>
          </a:prstGeom>
        </p:spPr>
        <p:txBody>
          <a:bodyPr>
            <a:noAutofit/>
          </a:bodyPr>
          <a:lstStyle>
            <a:lvl1pPr marL="0" indent="0" algn="ctr">
              <a:buNone/>
              <a:defRPr sz="20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styles</a:t>
            </a:r>
          </a:p>
        </p:txBody>
      </p:sp>
      <p:sp>
        <p:nvSpPr>
          <p:cNvPr id="28" name="Picture Placeholder 2">
            <a:extLst>
              <a:ext uri="{FF2B5EF4-FFF2-40B4-BE49-F238E27FC236}">
                <a16:creationId xmlns:a16="http://schemas.microsoft.com/office/drawing/2014/main" id="{D3D67912-6FBE-B245-B155-7F186154A8C6}"/>
              </a:ext>
            </a:extLst>
          </p:cNvPr>
          <p:cNvSpPr>
            <a:spLocks noGrp="1"/>
          </p:cNvSpPr>
          <p:nvPr>
            <p:ph type="pic" sz="quarter" idx="18"/>
          </p:nvPr>
        </p:nvSpPr>
        <p:spPr>
          <a:xfrm>
            <a:off x="2563091" y="1335229"/>
            <a:ext cx="1778924" cy="1368814"/>
          </a:xfrm>
          <a:prstGeom prst="rect">
            <a:avLst/>
          </a:prstGeom>
        </p:spPr>
        <p:txBody>
          <a:bodyPr>
            <a:normAutofit/>
          </a:bodyPr>
          <a:lstStyle>
            <a:lvl1pPr>
              <a:defRPr sz="1400" b="0" i="0">
                <a:solidFill>
                  <a:schemeClr val="accent6">
                    <a:lumMod val="60000"/>
                    <a:lumOff val="40000"/>
                  </a:schemeClr>
                </a:solidFill>
                <a:latin typeface="Amazon Ember Light" panose="020B0403020204020204" pitchFamily="34" charset="0"/>
              </a:defRPr>
            </a:lvl1pPr>
          </a:lstStyle>
          <a:p>
            <a:r>
              <a:rPr lang="en-US" dirty="0"/>
              <a:t>Click icon to add picture</a:t>
            </a:r>
          </a:p>
        </p:txBody>
      </p:sp>
      <p:sp>
        <p:nvSpPr>
          <p:cNvPr id="29" name="Text Placeholder 3">
            <a:extLst>
              <a:ext uri="{FF2B5EF4-FFF2-40B4-BE49-F238E27FC236}">
                <a16:creationId xmlns:a16="http://schemas.microsoft.com/office/drawing/2014/main" id="{3DC8A389-A732-8E4B-A9E6-19769051B010}"/>
              </a:ext>
            </a:extLst>
          </p:cNvPr>
          <p:cNvSpPr>
            <a:spLocks noGrp="1"/>
          </p:cNvSpPr>
          <p:nvPr>
            <p:ph type="body" sz="half" idx="19" hasCustomPrompt="1"/>
          </p:nvPr>
        </p:nvSpPr>
        <p:spPr>
          <a:xfrm>
            <a:off x="4668982" y="2917813"/>
            <a:ext cx="1778924" cy="682479"/>
          </a:xfrm>
          <a:prstGeom prst="rect">
            <a:avLst/>
          </a:prstGeom>
        </p:spPr>
        <p:txBody>
          <a:bodyPr>
            <a:noAutofit/>
          </a:bodyPr>
          <a:lstStyle>
            <a:lvl1pPr marL="0" indent="0" algn="ctr">
              <a:buNone/>
              <a:defRPr sz="20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styles</a:t>
            </a:r>
          </a:p>
        </p:txBody>
      </p:sp>
      <p:sp>
        <p:nvSpPr>
          <p:cNvPr id="30" name="Picture Placeholder 2">
            <a:extLst>
              <a:ext uri="{FF2B5EF4-FFF2-40B4-BE49-F238E27FC236}">
                <a16:creationId xmlns:a16="http://schemas.microsoft.com/office/drawing/2014/main" id="{2B493BF8-740F-4B45-A209-3942D9C8CAB3}"/>
              </a:ext>
            </a:extLst>
          </p:cNvPr>
          <p:cNvSpPr>
            <a:spLocks noGrp="1"/>
          </p:cNvSpPr>
          <p:nvPr>
            <p:ph type="pic" sz="quarter" idx="20"/>
          </p:nvPr>
        </p:nvSpPr>
        <p:spPr>
          <a:xfrm>
            <a:off x="4668982" y="1335228"/>
            <a:ext cx="1778924" cy="1368815"/>
          </a:xfrm>
          <a:prstGeom prst="rect">
            <a:avLst/>
          </a:prstGeom>
        </p:spPr>
        <p:txBody>
          <a:bodyPr>
            <a:normAutofit/>
          </a:bodyPr>
          <a:lstStyle>
            <a:lvl1pPr>
              <a:defRPr sz="1400" b="0" i="0">
                <a:solidFill>
                  <a:schemeClr val="accent6">
                    <a:lumMod val="60000"/>
                    <a:lumOff val="40000"/>
                  </a:schemeClr>
                </a:solidFill>
                <a:latin typeface="Amazon Ember Light" panose="020B0403020204020204" pitchFamily="34" charset="0"/>
              </a:defRPr>
            </a:lvl1pPr>
          </a:lstStyle>
          <a:p>
            <a:r>
              <a:rPr lang="en-US" dirty="0"/>
              <a:t>Click icon to add picture</a:t>
            </a:r>
          </a:p>
        </p:txBody>
      </p:sp>
      <p:sp>
        <p:nvSpPr>
          <p:cNvPr id="31" name="Text Placeholder 3">
            <a:extLst>
              <a:ext uri="{FF2B5EF4-FFF2-40B4-BE49-F238E27FC236}">
                <a16:creationId xmlns:a16="http://schemas.microsoft.com/office/drawing/2014/main" id="{B1F826EB-CCDB-404E-A753-4934E558FDD6}"/>
              </a:ext>
            </a:extLst>
          </p:cNvPr>
          <p:cNvSpPr>
            <a:spLocks noGrp="1"/>
          </p:cNvSpPr>
          <p:nvPr>
            <p:ph type="body" sz="half" idx="21" hasCustomPrompt="1"/>
          </p:nvPr>
        </p:nvSpPr>
        <p:spPr>
          <a:xfrm>
            <a:off x="6774874" y="2917812"/>
            <a:ext cx="1778924" cy="671275"/>
          </a:xfrm>
          <a:prstGeom prst="rect">
            <a:avLst/>
          </a:prstGeom>
        </p:spPr>
        <p:txBody>
          <a:bodyPr>
            <a:noAutofit/>
          </a:bodyPr>
          <a:lstStyle>
            <a:lvl1pPr marL="0" indent="0" algn="ctr">
              <a:buNone/>
              <a:defRPr sz="20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styles</a:t>
            </a:r>
          </a:p>
        </p:txBody>
      </p:sp>
      <p:sp>
        <p:nvSpPr>
          <p:cNvPr id="32" name="Picture Placeholder 2">
            <a:extLst>
              <a:ext uri="{FF2B5EF4-FFF2-40B4-BE49-F238E27FC236}">
                <a16:creationId xmlns:a16="http://schemas.microsoft.com/office/drawing/2014/main" id="{40CAA77E-07BD-C846-98C1-AA9613A04902}"/>
              </a:ext>
            </a:extLst>
          </p:cNvPr>
          <p:cNvSpPr>
            <a:spLocks noGrp="1"/>
          </p:cNvSpPr>
          <p:nvPr>
            <p:ph type="pic" sz="quarter" idx="22"/>
          </p:nvPr>
        </p:nvSpPr>
        <p:spPr>
          <a:xfrm>
            <a:off x="6774874" y="1335229"/>
            <a:ext cx="1778924" cy="1368814"/>
          </a:xfrm>
          <a:prstGeom prst="rect">
            <a:avLst/>
          </a:prstGeom>
        </p:spPr>
        <p:txBody>
          <a:bodyPr>
            <a:normAutofit/>
          </a:bodyPr>
          <a:lstStyle>
            <a:lvl1pPr>
              <a:defRPr sz="1400" b="0" i="0">
                <a:solidFill>
                  <a:schemeClr val="accent6">
                    <a:lumMod val="60000"/>
                    <a:lumOff val="40000"/>
                  </a:schemeClr>
                </a:solidFill>
                <a:latin typeface="Amazon Ember Light" panose="020B0403020204020204" pitchFamily="34" charset="0"/>
              </a:defRPr>
            </a:lvl1pPr>
          </a:lstStyle>
          <a:p>
            <a:r>
              <a:rPr lang="en-US" dirty="0"/>
              <a:t>Click icon to add picture</a:t>
            </a:r>
          </a:p>
        </p:txBody>
      </p:sp>
      <p:sp>
        <p:nvSpPr>
          <p:cNvPr id="16" name="Rectangle 15">
            <a:extLst>
              <a:ext uri="{FF2B5EF4-FFF2-40B4-BE49-F238E27FC236}">
                <a16:creationId xmlns:a16="http://schemas.microsoft.com/office/drawing/2014/main" id="{5444AEC2-79A5-5648-88E1-13F610F46172}"/>
              </a:ext>
            </a:extLst>
          </p:cNvPr>
          <p:cNvSpPr/>
          <p:nvPr userDrawn="1"/>
        </p:nvSpPr>
        <p:spPr>
          <a:xfrm>
            <a:off x="0" y="184330"/>
            <a:ext cx="279779" cy="5457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sp>
        <p:nvSpPr>
          <p:cNvPr id="20" name="Text Placeholder 3">
            <a:extLst>
              <a:ext uri="{FF2B5EF4-FFF2-40B4-BE49-F238E27FC236}">
                <a16:creationId xmlns:a16="http://schemas.microsoft.com/office/drawing/2014/main" id="{871099CD-1296-EC48-9068-B47D1400ED9D}"/>
              </a:ext>
            </a:extLst>
          </p:cNvPr>
          <p:cNvSpPr>
            <a:spLocks noGrp="1"/>
          </p:cNvSpPr>
          <p:nvPr>
            <p:ph type="body" sz="half" idx="23"/>
          </p:nvPr>
        </p:nvSpPr>
        <p:spPr>
          <a:xfrm>
            <a:off x="457200" y="3422122"/>
            <a:ext cx="1778924" cy="977998"/>
          </a:xfrm>
          <a:prstGeom prst="rect">
            <a:avLst/>
          </a:prstGeom>
        </p:spPr>
        <p:txBody>
          <a:bodyPr>
            <a:noAutofit/>
          </a:bodyPr>
          <a:lstStyle>
            <a:lvl1pPr marL="0" indent="0" algn="ctr">
              <a:buNone/>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21" name="Text Placeholder 3">
            <a:extLst>
              <a:ext uri="{FF2B5EF4-FFF2-40B4-BE49-F238E27FC236}">
                <a16:creationId xmlns:a16="http://schemas.microsoft.com/office/drawing/2014/main" id="{248ACA00-375A-8842-9B70-E8B203E80F17}"/>
              </a:ext>
            </a:extLst>
          </p:cNvPr>
          <p:cNvSpPr>
            <a:spLocks noGrp="1"/>
          </p:cNvSpPr>
          <p:nvPr>
            <p:ph type="body" sz="half" idx="24"/>
          </p:nvPr>
        </p:nvSpPr>
        <p:spPr>
          <a:xfrm>
            <a:off x="2563092" y="3422122"/>
            <a:ext cx="1778924" cy="977998"/>
          </a:xfrm>
          <a:prstGeom prst="rect">
            <a:avLst/>
          </a:prstGeom>
        </p:spPr>
        <p:txBody>
          <a:bodyPr>
            <a:noAutofit/>
          </a:bodyPr>
          <a:lstStyle>
            <a:lvl1pPr marL="0" indent="0" algn="ctr">
              <a:buNone/>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3" name="Text Placeholder 3">
            <a:extLst>
              <a:ext uri="{FF2B5EF4-FFF2-40B4-BE49-F238E27FC236}">
                <a16:creationId xmlns:a16="http://schemas.microsoft.com/office/drawing/2014/main" id="{D60DEE63-E52E-C447-8858-6463921BAD2D}"/>
              </a:ext>
            </a:extLst>
          </p:cNvPr>
          <p:cNvSpPr>
            <a:spLocks noGrp="1"/>
          </p:cNvSpPr>
          <p:nvPr>
            <p:ph type="body" sz="half" idx="25"/>
          </p:nvPr>
        </p:nvSpPr>
        <p:spPr>
          <a:xfrm>
            <a:off x="4668982" y="3412980"/>
            <a:ext cx="1778924" cy="987139"/>
          </a:xfrm>
          <a:prstGeom prst="rect">
            <a:avLst/>
          </a:prstGeom>
        </p:spPr>
        <p:txBody>
          <a:bodyPr>
            <a:noAutofit/>
          </a:bodyPr>
          <a:lstStyle>
            <a:lvl1pPr marL="0" indent="0" algn="ctr">
              <a:buNone/>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3">
            <a:extLst>
              <a:ext uri="{FF2B5EF4-FFF2-40B4-BE49-F238E27FC236}">
                <a16:creationId xmlns:a16="http://schemas.microsoft.com/office/drawing/2014/main" id="{23900232-3014-074B-9893-27B7F576B263}"/>
              </a:ext>
            </a:extLst>
          </p:cNvPr>
          <p:cNvSpPr>
            <a:spLocks noGrp="1"/>
          </p:cNvSpPr>
          <p:nvPr>
            <p:ph type="body" sz="half" idx="26"/>
          </p:nvPr>
        </p:nvSpPr>
        <p:spPr>
          <a:xfrm>
            <a:off x="6774874" y="3412980"/>
            <a:ext cx="1778924" cy="987139"/>
          </a:xfrm>
          <a:prstGeom prst="rect">
            <a:avLst/>
          </a:prstGeom>
        </p:spPr>
        <p:txBody>
          <a:bodyPr>
            <a:noAutofit/>
          </a:bodyPr>
          <a:lstStyle>
            <a:lvl1pPr marL="0" indent="0" algn="ctr">
              <a:buNone/>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pic>
        <p:nvPicPr>
          <p:cNvPr id="22" name="Picture 21">
            <a:extLst>
              <a:ext uri="{FF2B5EF4-FFF2-40B4-BE49-F238E27FC236}">
                <a16:creationId xmlns:a16="http://schemas.microsoft.com/office/drawing/2014/main" id="{7AE74F6C-5E2C-B748-A5AB-CBB69F8E25F5}"/>
              </a:ext>
            </a:extLst>
          </p:cNvPr>
          <p:cNvPicPr>
            <a:picLocks noChangeAspect="1"/>
          </p:cNvPicPr>
          <p:nvPr userDrawn="1"/>
        </p:nvPicPr>
        <p:blipFill>
          <a:blip r:embed="rId3"/>
          <a:stretch>
            <a:fillRect/>
          </a:stretch>
        </p:blipFill>
        <p:spPr>
          <a:xfrm>
            <a:off x="7537430" y="4674525"/>
            <a:ext cx="1269781" cy="297954"/>
          </a:xfrm>
          <a:prstGeom prst="rect">
            <a:avLst/>
          </a:prstGeom>
        </p:spPr>
      </p:pic>
    </p:spTree>
    <p:extLst>
      <p:ext uri="{BB962C8B-B14F-4D97-AF65-F5344CB8AC3E}">
        <p14:creationId xmlns:p14="http://schemas.microsoft.com/office/powerpoint/2010/main" val="2302505678"/>
      </p:ext>
    </p:extLst>
  </p:cSld>
  <p:clrMapOvr>
    <a:masterClrMapping/>
  </p:clrMapOvr>
  <p:extLst>
    <p:ext uri="{DCECCB84-F9BA-43D5-87BE-67443E8EF086}">
      <p15:sldGuideLst xmlns:p15="http://schemas.microsoft.com/office/powerpoint/2012/main">
        <p15:guide id="1" pos="2880" userDrawn="1">
          <p15:clr>
            <a:srgbClr val="FBAE40"/>
          </p15:clr>
        </p15:guide>
        <p15:guide id="2" pos="288" userDrawn="1">
          <p15:clr>
            <a:srgbClr val="FBAE40"/>
          </p15:clr>
        </p15:guide>
        <p15:guide id="3" pos="540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x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EEE9983-339E-6C49-8B8C-FADE222523DD}"/>
              </a:ext>
            </a:extLst>
          </p:cNvPr>
          <p:cNvPicPr>
            <a:picLocks noChangeAspect="1"/>
          </p:cNvPicPr>
          <p:nvPr userDrawn="1"/>
        </p:nvPicPr>
        <p:blipFill rotWithShape="1">
          <a:blip r:embed="rId2"/>
          <a:srcRect r="30265" b="25476"/>
          <a:stretch/>
        </p:blipFill>
        <p:spPr>
          <a:xfrm>
            <a:off x="5911402" y="2562786"/>
            <a:ext cx="3232597" cy="2580714"/>
          </a:xfrm>
          <a:prstGeom prst="rect">
            <a:avLst/>
          </a:prstGeom>
        </p:spPr>
      </p:pic>
      <p:sp>
        <p:nvSpPr>
          <p:cNvPr id="3" name="Text Placeholder 3"/>
          <p:cNvSpPr>
            <a:spLocks noGrp="1"/>
          </p:cNvSpPr>
          <p:nvPr>
            <p:ph type="body" sz="half" idx="2"/>
          </p:nvPr>
        </p:nvSpPr>
        <p:spPr>
          <a:xfrm>
            <a:off x="460274" y="2151896"/>
            <a:ext cx="2323445" cy="524685"/>
          </a:xfrm>
          <a:prstGeom prst="rect">
            <a:avLst/>
          </a:prstGeom>
        </p:spPr>
        <p:txBody>
          <a:bodyPr>
            <a:noAutofit/>
          </a:bodyPr>
          <a:lstStyle>
            <a:lvl1pPr marL="0" indent="0" algn="ctr">
              <a:buNone/>
              <a:defRPr sz="16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Text Placeholder 3"/>
          <p:cNvSpPr>
            <a:spLocks noGrp="1"/>
          </p:cNvSpPr>
          <p:nvPr>
            <p:ph type="body" sz="half" idx="11"/>
          </p:nvPr>
        </p:nvSpPr>
        <p:spPr>
          <a:xfrm>
            <a:off x="3346183" y="2151897"/>
            <a:ext cx="2323445" cy="524684"/>
          </a:xfrm>
          <a:prstGeom prst="rect">
            <a:avLst/>
          </a:prstGeom>
        </p:spPr>
        <p:txBody>
          <a:bodyPr>
            <a:noAutofit/>
          </a:bodyPr>
          <a:lstStyle>
            <a:lvl1pPr marL="0" indent="0" algn="ctr">
              <a:buNone/>
              <a:defRPr sz="16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3"/>
          <p:cNvSpPr>
            <a:spLocks noGrp="1"/>
          </p:cNvSpPr>
          <p:nvPr>
            <p:ph type="body" sz="half" idx="13"/>
          </p:nvPr>
        </p:nvSpPr>
        <p:spPr>
          <a:xfrm>
            <a:off x="6232091" y="2151897"/>
            <a:ext cx="2323445" cy="524684"/>
          </a:xfrm>
          <a:prstGeom prst="rect">
            <a:avLst/>
          </a:prstGeom>
        </p:spPr>
        <p:txBody>
          <a:bodyPr>
            <a:noAutofit/>
          </a:bodyPr>
          <a:lstStyle>
            <a:lvl1pPr marL="0" indent="0" algn="ctr">
              <a:buNone/>
              <a:defRPr sz="16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6" name="Text Placeholder 3"/>
          <p:cNvSpPr>
            <a:spLocks noGrp="1"/>
          </p:cNvSpPr>
          <p:nvPr>
            <p:ph type="body" sz="half" idx="15"/>
          </p:nvPr>
        </p:nvSpPr>
        <p:spPr>
          <a:xfrm>
            <a:off x="460274" y="3963640"/>
            <a:ext cx="2323445" cy="532160"/>
          </a:xfrm>
          <a:prstGeom prst="rect">
            <a:avLst/>
          </a:prstGeom>
        </p:spPr>
        <p:txBody>
          <a:bodyPr>
            <a:noAutofit/>
          </a:bodyPr>
          <a:lstStyle>
            <a:lvl1pPr marL="0" indent="0" algn="ctr">
              <a:buNone/>
              <a:defRPr sz="16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7" name="Text Placeholder 3"/>
          <p:cNvSpPr>
            <a:spLocks noGrp="1"/>
          </p:cNvSpPr>
          <p:nvPr>
            <p:ph type="body" sz="half" idx="17"/>
          </p:nvPr>
        </p:nvSpPr>
        <p:spPr>
          <a:xfrm>
            <a:off x="3346181" y="3963640"/>
            <a:ext cx="2323445" cy="532160"/>
          </a:xfrm>
          <a:prstGeom prst="rect">
            <a:avLst/>
          </a:prstGeom>
        </p:spPr>
        <p:txBody>
          <a:bodyPr>
            <a:noAutofit/>
          </a:bodyPr>
          <a:lstStyle>
            <a:lvl1pPr marL="0" indent="0" algn="ctr">
              <a:buNone/>
              <a:defRPr sz="16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8" name="Text Placeholder 3"/>
          <p:cNvSpPr>
            <a:spLocks noGrp="1"/>
          </p:cNvSpPr>
          <p:nvPr>
            <p:ph type="body" sz="half" idx="19"/>
          </p:nvPr>
        </p:nvSpPr>
        <p:spPr>
          <a:xfrm>
            <a:off x="6232091" y="3963640"/>
            <a:ext cx="2323445" cy="532160"/>
          </a:xfrm>
          <a:prstGeom prst="rect">
            <a:avLst/>
          </a:prstGeom>
        </p:spPr>
        <p:txBody>
          <a:bodyPr>
            <a:noAutofit/>
          </a:bodyPr>
          <a:lstStyle>
            <a:lvl1pPr marL="0" indent="0" algn="ctr">
              <a:buNone/>
              <a:defRPr sz="16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9" name="Picture Placeholder 2"/>
          <p:cNvSpPr>
            <a:spLocks noGrp="1"/>
          </p:cNvSpPr>
          <p:nvPr>
            <p:ph type="pic" sz="quarter" idx="20"/>
          </p:nvPr>
        </p:nvSpPr>
        <p:spPr>
          <a:xfrm>
            <a:off x="460273" y="928298"/>
            <a:ext cx="2323445" cy="1100667"/>
          </a:xfrm>
          <a:prstGeom prst="rect">
            <a:avLst/>
          </a:prstGeom>
        </p:spPr>
        <p:txBody>
          <a:bodyPr>
            <a:normAutofit/>
          </a:bodyPr>
          <a:lstStyle>
            <a:lvl1pPr>
              <a:defRPr sz="1400" b="0" i="0">
                <a:solidFill>
                  <a:srgbClr val="C2C2C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icon to add picture</a:t>
            </a:r>
            <a:endParaRPr lang="en-US" dirty="0"/>
          </a:p>
        </p:txBody>
      </p:sp>
      <p:sp>
        <p:nvSpPr>
          <p:cNvPr id="10" name="Picture Placeholder 2"/>
          <p:cNvSpPr>
            <a:spLocks noGrp="1"/>
          </p:cNvSpPr>
          <p:nvPr>
            <p:ph type="pic" sz="quarter" idx="21"/>
          </p:nvPr>
        </p:nvSpPr>
        <p:spPr>
          <a:xfrm>
            <a:off x="3346183" y="928298"/>
            <a:ext cx="2323444" cy="1100667"/>
          </a:xfrm>
          <a:prstGeom prst="rect">
            <a:avLst/>
          </a:prstGeom>
        </p:spPr>
        <p:txBody>
          <a:bodyPr>
            <a:normAutofit/>
          </a:bodyPr>
          <a:lstStyle>
            <a:lvl1pPr>
              <a:defRPr sz="1400" b="0" i="0">
                <a:solidFill>
                  <a:srgbClr val="C2C2C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icon to add picture</a:t>
            </a:r>
            <a:endParaRPr lang="en-US" dirty="0"/>
          </a:p>
        </p:txBody>
      </p:sp>
      <p:sp>
        <p:nvSpPr>
          <p:cNvPr id="11" name="Picture Placeholder 2"/>
          <p:cNvSpPr>
            <a:spLocks noGrp="1"/>
          </p:cNvSpPr>
          <p:nvPr>
            <p:ph type="pic" sz="quarter" idx="22"/>
          </p:nvPr>
        </p:nvSpPr>
        <p:spPr>
          <a:xfrm>
            <a:off x="6232091" y="928298"/>
            <a:ext cx="2323445" cy="1100667"/>
          </a:xfrm>
          <a:prstGeom prst="rect">
            <a:avLst/>
          </a:prstGeom>
        </p:spPr>
        <p:txBody>
          <a:bodyPr>
            <a:normAutofit/>
          </a:bodyPr>
          <a:lstStyle>
            <a:lvl1pPr>
              <a:defRPr sz="1400" b="0" i="0">
                <a:solidFill>
                  <a:srgbClr val="C2C2C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icon to add picture</a:t>
            </a:r>
            <a:endParaRPr lang="en-US" dirty="0"/>
          </a:p>
        </p:txBody>
      </p:sp>
      <p:sp>
        <p:nvSpPr>
          <p:cNvPr id="12" name="Picture Placeholder 2"/>
          <p:cNvSpPr>
            <a:spLocks noGrp="1"/>
          </p:cNvSpPr>
          <p:nvPr>
            <p:ph type="pic" sz="quarter" idx="23"/>
          </p:nvPr>
        </p:nvSpPr>
        <p:spPr>
          <a:xfrm>
            <a:off x="460274" y="2782372"/>
            <a:ext cx="2323444" cy="1100667"/>
          </a:xfrm>
          <a:prstGeom prst="rect">
            <a:avLst/>
          </a:prstGeom>
        </p:spPr>
        <p:txBody>
          <a:bodyPr>
            <a:normAutofit/>
          </a:bodyPr>
          <a:lstStyle>
            <a:lvl1pPr>
              <a:defRPr sz="1400" b="0" i="0">
                <a:solidFill>
                  <a:srgbClr val="C2C2C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icon to add picture</a:t>
            </a:r>
            <a:endParaRPr lang="en-US" dirty="0"/>
          </a:p>
        </p:txBody>
      </p:sp>
      <p:sp>
        <p:nvSpPr>
          <p:cNvPr id="13" name="Picture Placeholder 2"/>
          <p:cNvSpPr>
            <a:spLocks noGrp="1"/>
          </p:cNvSpPr>
          <p:nvPr>
            <p:ph type="pic" sz="quarter" idx="24"/>
          </p:nvPr>
        </p:nvSpPr>
        <p:spPr>
          <a:xfrm>
            <a:off x="3346182" y="2782372"/>
            <a:ext cx="2323445" cy="1100667"/>
          </a:xfrm>
          <a:prstGeom prst="rect">
            <a:avLst/>
          </a:prstGeom>
        </p:spPr>
        <p:txBody>
          <a:bodyPr>
            <a:normAutofit/>
          </a:bodyPr>
          <a:lstStyle>
            <a:lvl1pPr>
              <a:defRPr sz="1400" b="0" i="0">
                <a:solidFill>
                  <a:srgbClr val="C2C2C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icon to add picture</a:t>
            </a:r>
            <a:endParaRPr lang="en-US" dirty="0"/>
          </a:p>
        </p:txBody>
      </p:sp>
      <p:sp>
        <p:nvSpPr>
          <p:cNvPr id="14" name="Picture Placeholder 2"/>
          <p:cNvSpPr>
            <a:spLocks noGrp="1"/>
          </p:cNvSpPr>
          <p:nvPr>
            <p:ph type="pic" sz="quarter" idx="25"/>
          </p:nvPr>
        </p:nvSpPr>
        <p:spPr>
          <a:xfrm>
            <a:off x="6232091" y="2782372"/>
            <a:ext cx="2323445" cy="1100667"/>
          </a:xfrm>
          <a:prstGeom prst="rect">
            <a:avLst/>
          </a:prstGeom>
        </p:spPr>
        <p:txBody>
          <a:bodyPr>
            <a:normAutofit/>
          </a:bodyPr>
          <a:lstStyle>
            <a:lvl1pPr>
              <a:defRPr sz="1400" b="0" i="0">
                <a:solidFill>
                  <a:srgbClr val="C2C2C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icon to add picture</a:t>
            </a:r>
            <a:endParaRPr lang="en-US" dirty="0"/>
          </a:p>
        </p:txBody>
      </p:sp>
      <p:sp>
        <p:nvSpPr>
          <p:cNvPr id="26" name="Title 1">
            <a:extLst>
              <a:ext uri="{FF2B5EF4-FFF2-40B4-BE49-F238E27FC236}">
                <a16:creationId xmlns:a16="http://schemas.microsoft.com/office/drawing/2014/main" id="{D958FA01-E999-0A4F-AF65-D765B53C28AA}"/>
              </a:ext>
            </a:extLst>
          </p:cNvPr>
          <p:cNvSpPr>
            <a:spLocks noGrp="1"/>
          </p:cNvSpPr>
          <p:nvPr>
            <p:ph type="title"/>
          </p:nvPr>
        </p:nvSpPr>
        <p:spPr>
          <a:xfrm>
            <a:off x="460273" y="184330"/>
            <a:ext cx="8107802" cy="545741"/>
          </a:xfrm>
          <a:prstGeom prst="rect">
            <a:avLst/>
          </a:prstGeom>
        </p:spPr>
        <p:txBody>
          <a:bodyPr/>
          <a:lstStyle>
            <a:lvl1pPr>
              <a:defRPr sz="32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23" name="Rectangle 22">
            <a:extLst>
              <a:ext uri="{FF2B5EF4-FFF2-40B4-BE49-F238E27FC236}">
                <a16:creationId xmlns:a16="http://schemas.microsoft.com/office/drawing/2014/main" id="{BE36900F-0EC1-A145-9B50-1F3FAD824092}"/>
              </a:ext>
            </a:extLst>
          </p:cNvPr>
          <p:cNvSpPr/>
          <p:nvPr userDrawn="1"/>
        </p:nvSpPr>
        <p:spPr>
          <a:xfrm>
            <a:off x="0" y="184330"/>
            <a:ext cx="279779" cy="5457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pic>
        <p:nvPicPr>
          <p:cNvPr id="19" name="Picture 18">
            <a:extLst>
              <a:ext uri="{FF2B5EF4-FFF2-40B4-BE49-F238E27FC236}">
                <a16:creationId xmlns:a16="http://schemas.microsoft.com/office/drawing/2014/main" id="{DDE8A5C8-58B1-2342-9B2F-84032B265D1D}"/>
              </a:ext>
            </a:extLst>
          </p:cNvPr>
          <p:cNvPicPr>
            <a:picLocks noChangeAspect="1"/>
          </p:cNvPicPr>
          <p:nvPr userDrawn="1"/>
        </p:nvPicPr>
        <p:blipFill>
          <a:blip r:embed="rId3"/>
          <a:stretch>
            <a:fillRect/>
          </a:stretch>
        </p:blipFill>
        <p:spPr>
          <a:xfrm>
            <a:off x="7537430" y="4674525"/>
            <a:ext cx="1269781" cy="297954"/>
          </a:xfrm>
          <a:prstGeom prst="rect">
            <a:avLst/>
          </a:prstGeom>
        </p:spPr>
      </p:pic>
    </p:spTree>
    <p:extLst>
      <p:ext uri="{BB962C8B-B14F-4D97-AF65-F5344CB8AC3E}">
        <p14:creationId xmlns:p14="http://schemas.microsoft.com/office/powerpoint/2010/main" val="3273093039"/>
      </p:ext>
    </p:extLst>
  </p:cSld>
  <p:clrMapOvr>
    <a:masterClrMapping/>
  </p:clrMapOvr>
  <p:extLst>
    <p:ext uri="{DCECCB84-F9BA-43D5-87BE-67443E8EF086}">
      <p15:sldGuideLst xmlns:p15="http://schemas.microsoft.com/office/powerpoint/2012/main">
        <p15:guide id="1" pos="2880" userDrawn="1">
          <p15:clr>
            <a:srgbClr val="FBAE40"/>
          </p15:clr>
        </p15:guide>
        <p15:guide id="2" pos="360" userDrawn="1">
          <p15:clr>
            <a:srgbClr val="FBAE40"/>
          </p15:clr>
        </p15:guide>
        <p15:guide id="3" pos="540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8E87DB3-EB71-D34F-A07A-5B87E7FE9315}"/>
              </a:ext>
            </a:extLst>
          </p:cNvPr>
          <p:cNvPicPr>
            <a:picLocks noChangeAspect="1"/>
          </p:cNvPicPr>
          <p:nvPr userDrawn="1"/>
        </p:nvPicPr>
        <p:blipFill rotWithShape="1">
          <a:blip r:embed="rId2"/>
          <a:srcRect r="30265" b="25476"/>
          <a:stretch/>
        </p:blipFill>
        <p:spPr>
          <a:xfrm>
            <a:off x="5911402" y="2562786"/>
            <a:ext cx="3232597" cy="2580714"/>
          </a:xfrm>
          <a:prstGeom prst="rect">
            <a:avLst/>
          </a:prstGeom>
        </p:spPr>
      </p:pic>
      <p:sp>
        <p:nvSpPr>
          <p:cNvPr id="17" name="Title 1">
            <a:extLst>
              <a:ext uri="{FF2B5EF4-FFF2-40B4-BE49-F238E27FC236}">
                <a16:creationId xmlns:a16="http://schemas.microsoft.com/office/drawing/2014/main" id="{7BE1843C-8465-7045-BEAD-6DC22B074E13}"/>
              </a:ext>
            </a:extLst>
          </p:cNvPr>
          <p:cNvSpPr>
            <a:spLocks noGrp="1"/>
          </p:cNvSpPr>
          <p:nvPr>
            <p:ph type="title"/>
          </p:nvPr>
        </p:nvSpPr>
        <p:spPr>
          <a:xfrm>
            <a:off x="457200" y="184330"/>
            <a:ext cx="8252617" cy="545741"/>
          </a:xfrm>
          <a:prstGeom prst="rect">
            <a:avLst/>
          </a:prstGeom>
        </p:spPr>
        <p:txBody>
          <a:bodyPr/>
          <a:lstStyle>
            <a:lvl1pPr>
              <a:defRPr sz="32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sp>
        <p:nvSpPr>
          <p:cNvPr id="10" name="Rectangle 9">
            <a:extLst>
              <a:ext uri="{FF2B5EF4-FFF2-40B4-BE49-F238E27FC236}">
                <a16:creationId xmlns:a16="http://schemas.microsoft.com/office/drawing/2014/main" id="{70F5BB26-E91C-6044-B4C5-A96CC774C36F}"/>
              </a:ext>
            </a:extLst>
          </p:cNvPr>
          <p:cNvSpPr/>
          <p:nvPr userDrawn="1"/>
        </p:nvSpPr>
        <p:spPr>
          <a:xfrm>
            <a:off x="0" y="184330"/>
            <a:ext cx="279779" cy="5457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sp>
        <p:nvSpPr>
          <p:cNvPr id="12" name="Table Placeholder 4">
            <a:extLst>
              <a:ext uri="{FF2B5EF4-FFF2-40B4-BE49-F238E27FC236}">
                <a16:creationId xmlns:a16="http://schemas.microsoft.com/office/drawing/2014/main" id="{10218A97-AD38-0846-BCED-26DFFFA24B5A}"/>
              </a:ext>
            </a:extLst>
          </p:cNvPr>
          <p:cNvSpPr>
            <a:spLocks noGrp="1"/>
          </p:cNvSpPr>
          <p:nvPr>
            <p:ph type="tbl" sz="quarter" idx="11"/>
          </p:nvPr>
        </p:nvSpPr>
        <p:spPr>
          <a:xfrm>
            <a:off x="457200" y="1449658"/>
            <a:ext cx="8251825" cy="2958829"/>
          </a:xfrm>
          <a:prstGeom prst="rect">
            <a:avLst/>
          </a:prstGeom>
        </p:spPr>
        <p:txBody>
          <a:bodyPr/>
          <a:lstStyle>
            <a:lvl1pPr>
              <a:defRPr sz="20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stStyle>
          <a:p>
            <a:endParaRPr lang="en-US" dirty="0"/>
          </a:p>
        </p:txBody>
      </p:sp>
      <p:pic>
        <p:nvPicPr>
          <p:cNvPr id="13" name="Picture 12">
            <a:extLst>
              <a:ext uri="{FF2B5EF4-FFF2-40B4-BE49-F238E27FC236}">
                <a16:creationId xmlns:a16="http://schemas.microsoft.com/office/drawing/2014/main" id="{38C0FCB9-61FF-6E4B-A015-8DBEABCF67DD}"/>
              </a:ext>
            </a:extLst>
          </p:cNvPr>
          <p:cNvPicPr>
            <a:picLocks noChangeAspect="1"/>
          </p:cNvPicPr>
          <p:nvPr userDrawn="1"/>
        </p:nvPicPr>
        <p:blipFill>
          <a:blip r:embed="rId3"/>
          <a:stretch>
            <a:fillRect/>
          </a:stretch>
        </p:blipFill>
        <p:spPr>
          <a:xfrm>
            <a:off x="7537430" y="4674525"/>
            <a:ext cx="1269781" cy="297954"/>
          </a:xfrm>
          <a:prstGeom prst="rect">
            <a:avLst/>
          </a:prstGeom>
        </p:spPr>
      </p:pic>
      <p:sp>
        <p:nvSpPr>
          <p:cNvPr id="3" name="Text Placeholder 2">
            <a:extLst>
              <a:ext uri="{FF2B5EF4-FFF2-40B4-BE49-F238E27FC236}">
                <a16:creationId xmlns:a16="http://schemas.microsoft.com/office/drawing/2014/main" id="{EC9E4259-8D22-DC47-B2A9-4C76E94EEC63}"/>
              </a:ext>
            </a:extLst>
          </p:cNvPr>
          <p:cNvSpPr>
            <a:spLocks noGrp="1"/>
          </p:cNvSpPr>
          <p:nvPr>
            <p:ph type="body" sz="quarter" idx="12" hasCustomPrompt="1"/>
          </p:nvPr>
        </p:nvSpPr>
        <p:spPr>
          <a:xfrm>
            <a:off x="457200" y="848564"/>
            <a:ext cx="8251825" cy="496888"/>
          </a:xfrm>
          <a:prstGeom prst="rect">
            <a:avLst/>
          </a:prstGeom>
        </p:spPr>
        <p:txBody>
          <a:bodyPr/>
          <a:lstStyle>
            <a:lvl1pPr>
              <a:defRPr sz="2000" b="1" i="0">
                <a:solidFill>
                  <a:schemeClr val="accent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subtitle</a:t>
            </a:r>
          </a:p>
        </p:txBody>
      </p:sp>
    </p:spTree>
    <p:extLst>
      <p:ext uri="{BB962C8B-B14F-4D97-AF65-F5344CB8AC3E}">
        <p14:creationId xmlns:p14="http://schemas.microsoft.com/office/powerpoint/2010/main" val="3695019944"/>
      </p:ext>
    </p:extLst>
  </p:cSld>
  <p:clrMapOvr>
    <a:masterClrMapping/>
  </p:clrMapOvr>
  <p:extLst>
    <p:ext uri="{DCECCB84-F9BA-43D5-87BE-67443E8EF086}">
      <p15:sldGuideLst xmlns:p15="http://schemas.microsoft.com/office/powerpoint/2012/main">
        <p15:guide id="1" pos="2880" userDrawn="1">
          <p15:clr>
            <a:srgbClr val="FBAE40"/>
          </p15:clr>
        </p15:guide>
        <p15:guide id="2" pos="288" userDrawn="1">
          <p15:clr>
            <a:srgbClr val="FBAE40"/>
          </p15:clr>
        </p15:guide>
        <p15:guide id="3" pos="540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9C8BC53-BD35-794B-8DD9-08125A80B038}"/>
              </a:ext>
            </a:extLst>
          </p:cNvPr>
          <p:cNvPicPr>
            <a:picLocks noChangeAspect="1"/>
          </p:cNvPicPr>
          <p:nvPr userDrawn="1"/>
        </p:nvPicPr>
        <p:blipFill rotWithShape="1">
          <a:blip r:embed="rId2"/>
          <a:srcRect r="30265" b="25476"/>
          <a:stretch/>
        </p:blipFill>
        <p:spPr>
          <a:xfrm>
            <a:off x="5911402" y="2562786"/>
            <a:ext cx="3232597" cy="2580714"/>
          </a:xfrm>
          <a:prstGeom prst="rect">
            <a:avLst/>
          </a:prstGeom>
        </p:spPr>
      </p:pic>
      <p:sp>
        <p:nvSpPr>
          <p:cNvPr id="4" name="Chart Placeholder 3"/>
          <p:cNvSpPr>
            <a:spLocks noGrp="1"/>
          </p:cNvSpPr>
          <p:nvPr>
            <p:ph type="chart" sz="quarter" idx="12" hasCustomPrompt="1"/>
          </p:nvPr>
        </p:nvSpPr>
        <p:spPr>
          <a:xfrm>
            <a:off x="457199" y="847899"/>
            <a:ext cx="8233039" cy="3552222"/>
          </a:xfrm>
          <a:prstGeom prst="rect">
            <a:avLst/>
          </a:prstGeom>
        </p:spPr>
        <p:txBody>
          <a:bodyPr/>
          <a:lstStyle>
            <a:lvl1pPr>
              <a:defRPr sz="20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Chart</a:t>
            </a:r>
          </a:p>
        </p:txBody>
      </p:sp>
      <p:sp>
        <p:nvSpPr>
          <p:cNvPr id="15" name="Title 1">
            <a:extLst>
              <a:ext uri="{FF2B5EF4-FFF2-40B4-BE49-F238E27FC236}">
                <a16:creationId xmlns:a16="http://schemas.microsoft.com/office/drawing/2014/main" id="{17FF00BB-053B-DD47-83C6-8A0838EFFA56}"/>
              </a:ext>
            </a:extLst>
          </p:cNvPr>
          <p:cNvSpPr>
            <a:spLocks noGrp="1"/>
          </p:cNvSpPr>
          <p:nvPr>
            <p:ph type="title"/>
          </p:nvPr>
        </p:nvSpPr>
        <p:spPr>
          <a:xfrm>
            <a:off x="457371" y="184330"/>
            <a:ext cx="8221772" cy="545741"/>
          </a:xfrm>
          <a:prstGeom prst="rect">
            <a:avLst/>
          </a:prstGeom>
        </p:spPr>
        <p:txBody>
          <a:bodyPr/>
          <a:lstStyle>
            <a:lvl1pPr>
              <a:defRPr sz="32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10" name="Rectangle 9">
            <a:extLst>
              <a:ext uri="{FF2B5EF4-FFF2-40B4-BE49-F238E27FC236}">
                <a16:creationId xmlns:a16="http://schemas.microsoft.com/office/drawing/2014/main" id="{909AC713-2B6E-6A4F-9E78-642CF8C6042B}"/>
              </a:ext>
            </a:extLst>
          </p:cNvPr>
          <p:cNvSpPr/>
          <p:nvPr userDrawn="1"/>
        </p:nvSpPr>
        <p:spPr>
          <a:xfrm>
            <a:off x="0" y="184330"/>
            <a:ext cx="279779" cy="5457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pic>
        <p:nvPicPr>
          <p:cNvPr id="8" name="Picture 7">
            <a:extLst>
              <a:ext uri="{FF2B5EF4-FFF2-40B4-BE49-F238E27FC236}">
                <a16:creationId xmlns:a16="http://schemas.microsoft.com/office/drawing/2014/main" id="{84D451C0-D1EA-1A47-918E-7F0055E50EBF}"/>
              </a:ext>
            </a:extLst>
          </p:cNvPr>
          <p:cNvPicPr>
            <a:picLocks noChangeAspect="1"/>
          </p:cNvPicPr>
          <p:nvPr userDrawn="1"/>
        </p:nvPicPr>
        <p:blipFill>
          <a:blip r:embed="rId3"/>
          <a:stretch>
            <a:fillRect/>
          </a:stretch>
        </p:blipFill>
        <p:spPr>
          <a:xfrm>
            <a:off x="7537430" y="4674525"/>
            <a:ext cx="1269781" cy="297954"/>
          </a:xfrm>
          <a:prstGeom prst="rect">
            <a:avLst/>
          </a:prstGeom>
        </p:spPr>
      </p:pic>
    </p:spTree>
    <p:extLst>
      <p:ext uri="{BB962C8B-B14F-4D97-AF65-F5344CB8AC3E}">
        <p14:creationId xmlns:p14="http://schemas.microsoft.com/office/powerpoint/2010/main" val="1543512695"/>
      </p:ext>
    </p:extLst>
  </p:cSld>
  <p:clrMapOvr>
    <a:masterClrMapping/>
  </p:clrMapOvr>
  <p:extLst>
    <p:ext uri="{DCECCB84-F9BA-43D5-87BE-67443E8EF086}">
      <p15:sldGuideLst xmlns:p15="http://schemas.microsoft.com/office/powerpoint/2012/main">
        <p15:guide id="1" pos="2880" userDrawn="1">
          <p15:clr>
            <a:srgbClr val="FBAE40"/>
          </p15:clr>
        </p15:guide>
        <p15:guide id="2" pos="288" userDrawn="1">
          <p15:clr>
            <a:srgbClr val="FBAE40"/>
          </p15:clr>
        </p15:guide>
        <p15:guide id="3" pos="540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Ar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BFA7740-6C4A-6344-BB31-4A7A6D2A7672}"/>
              </a:ext>
            </a:extLst>
          </p:cNvPr>
          <p:cNvPicPr>
            <a:picLocks noChangeAspect="1"/>
          </p:cNvPicPr>
          <p:nvPr userDrawn="1"/>
        </p:nvPicPr>
        <p:blipFill rotWithShape="1">
          <a:blip r:embed="rId2"/>
          <a:srcRect r="30265" b="25476"/>
          <a:stretch/>
        </p:blipFill>
        <p:spPr>
          <a:xfrm>
            <a:off x="5911402" y="2562786"/>
            <a:ext cx="3232597" cy="2580714"/>
          </a:xfrm>
          <a:prstGeom prst="rect">
            <a:avLst/>
          </a:prstGeom>
        </p:spPr>
      </p:pic>
      <p:sp>
        <p:nvSpPr>
          <p:cNvPr id="7" name="SmartArt Placeholder 6"/>
          <p:cNvSpPr>
            <a:spLocks noGrp="1"/>
          </p:cNvSpPr>
          <p:nvPr>
            <p:ph type="dgm" sz="quarter" idx="13"/>
          </p:nvPr>
        </p:nvSpPr>
        <p:spPr>
          <a:xfrm>
            <a:off x="457200" y="847897"/>
            <a:ext cx="8233038" cy="3552223"/>
          </a:xfrm>
          <a:prstGeom prst="rect">
            <a:avLst/>
          </a:prstGeom>
        </p:spPr>
        <p:txBody>
          <a:bodyPr/>
          <a:lstStyle>
            <a:lvl1pPr>
              <a:defRPr sz="20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icon to add SmartArt graphic</a:t>
            </a:r>
            <a:endParaRPr lang="en-US" dirty="0"/>
          </a:p>
        </p:txBody>
      </p:sp>
      <p:sp>
        <p:nvSpPr>
          <p:cNvPr id="15" name="Title 1">
            <a:extLst>
              <a:ext uri="{FF2B5EF4-FFF2-40B4-BE49-F238E27FC236}">
                <a16:creationId xmlns:a16="http://schemas.microsoft.com/office/drawing/2014/main" id="{3A4EBD77-626C-FB4A-B8FD-1FA3B5E8D8B3}"/>
              </a:ext>
            </a:extLst>
          </p:cNvPr>
          <p:cNvSpPr>
            <a:spLocks noGrp="1"/>
          </p:cNvSpPr>
          <p:nvPr>
            <p:ph type="title"/>
          </p:nvPr>
        </p:nvSpPr>
        <p:spPr>
          <a:xfrm>
            <a:off x="457200" y="184330"/>
            <a:ext cx="8233039" cy="545741"/>
          </a:xfrm>
          <a:prstGeom prst="rect">
            <a:avLst/>
          </a:prstGeom>
        </p:spPr>
        <p:txBody>
          <a:bodyPr/>
          <a:lstStyle>
            <a:lvl1pPr>
              <a:defRPr sz="32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D143B9AC-99AE-C844-B1DB-B1F6C13AF72D}"/>
              </a:ext>
            </a:extLst>
          </p:cNvPr>
          <p:cNvSpPr/>
          <p:nvPr userDrawn="1"/>
        </p:nvSpPr>
        <p:spPr>
          <a:xfrm>
            <a:off x="0" y="184330"/>
            <a:ext cx="279779" cy="5457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pic>
        <p:nvPicPr>
          <p:cNvPr id="9" name="Picture 8">
            <a:extLst>
              <a:ext uri="{FF2B5EF4-FFF2-40B4-BE49-F238E27FC236}">
                <a16:creationId xmlns:a16="http://schemas.microsoft.com/office/drawing/2014/main" id="{55C10B78-9797-3A4C-9E65-A508F6A5E5E9}"/>
              </a:ext>
            </a:extLst>
          </p:cNvPr>
          <p:cNvPicPr>
            <a:picLocks noChangeAspect="1"/>
          </p:cNvPicPr>
          <p:nvPr userDrawn="1"/>
        </p:nvPicPr>
        <p:blipFill>
          <a:blip r:embed="rId3"/>
          <a:stretch>
            <a:fillRect/>
          </a:stretch>
        </p:blipFill>
        <p:spPr>
          <a:xfrm>
            <a:off x="7537430" y="4674525"/>
            <a:ext cx="1269781" cy="297954"/>
          </a:xfrm>
          <a:prstGeom prst="rect">
            <a:avLst/>
          </a:prstGeom>
        </p:spPr>
      </p:pic>
    </p:spTree>
    <p:extLst>
      <p:ext uri="{BB962C8B-B14F-4D97-AF65-F5344CB8AC3E}">
        <p14:creationId xmlns:p14="http://schemas.microsoft.com/office/powerpoint/2010/main" val="921893976"/>
      </p:ext>
    </p:extLst>
  </p:cSld>
  <p:clrMapOvr>
    <a:masterClrMapping/>
  </p:clrMapOvr>
  <p:extLst>
    <p:ext uri="{DCECCB84-F9BA-43D5-87BE-67443E8EF086}">
      <p15:sldGuideLst xmlns:p15="http://schemas.microsoft.com/office/powerpoint/2012/main">
        <p15:guide id="1" pos="2880" userDrawn="1">
          <p15:clr>
            <a:srgbClr val="FBAE40"/>
          </p15:clr>
        </p15:guide>
        <p15:guide id="2" pos="2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al Divider Light">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3F08F01-71AD-C642-8A9D-D1DEC27D24EA}"/>
              </a:ext>
            </a:extLst>
          </p:cNvPr>
          <p:cNvPicPr>
            <a:picLocks noChangeAspect="1"/>
          </p:cNvPicPr>
          <p:nvPr userDrawn="1"/>
        </p:nvPicPr>
        <p:blipFill rotWithShape="1">
          <a:blip r:embed="rId2"/>
          <a:srcRect r="30265" b="25476"/>
          <a:stretch/>
        </p:blipFill>
        <p:spPr>
          <a:xfrm>
            <a:off x="5911402" y="2562786"/>
            <a:ext cx="3232597" cy="2580714"/>
          </a:xfrm>
          <a:prstGeom prst="rect">
            <a:avLst/>
          </a:prstGeom>
        </p:spPr>
      </p:pic>
      <p:sp>
        <p:nvSpPr>
          <p:cNvPr id="2" name="Title 1">
            <a:extLst>
              <a:ext uri="{FF2B5EF4-FFF2-40B4-BE49-F238E27FC236}">
                <a16:creationId xmlns:a16="http://schemas.microsoft.com/office/drawing/2014/main" id="{480C0207-E652-BC4D-9680-AE6AC17EC769}"/>
              </a:ext>
            </a:extLst>
          </p:cNvPr>
          <p:cNvSpPr>
            <a:spLocks noGrp="1"/>
          </p:cNvSpPr>
          <p:nvPr>
            <p:ph type="title"/>
          </p:nvPr>
        </p:nvSpPr>
        <p:spPr>
          <a:xfrm>
            <a:off x="457200" y="1362269"/>
            <a:ext cx="8233038" cy="3070015"/>
          </a:xfrm>
          <a:prstGeom prst="rect">
            <a:avLst/>
          </a:prstGeom>
        </p:spPr>
        <p:txBody>
          <a:bodyPr/>
          <a:lstStyle>
            <a:lvl1pPr>
              <a:defRPr sz="32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pic>
        <p:nvPicPr>
          <p:cNvPr id="7" name="Picture 6">
            <a:extLst>
              <a:ext uri="{FF2B5EF4-FFF2-40B4-BE49-F238E27FC236}">
                <a16:creationId xmlns:a16="http://schemas.microsoft.com/office/drawing/2014/main" id="{0152BFE0-5C36-BD4A-9CAA-5A60491CD171}"/>
              </a:ext>
            </a:extLst>
          </p:cNvPr>
          <p:cNvPicPr>
            <a:picLocks noChangeAspect="1"/>
          </p:cNvPicPr>
          <p:nvPr userDrawn="1"/>
        </p:nvPicPr>
        <p:blipFill>
          <a:blip r:embed="rId3"/>
          <a:stretch>
            <a:fillRect/>
          </a:stretch>
        </p:blipFill>
        <p:spPr>
          <a:xfrm>
            <a:off x="7537430" y="4674525"/>
            <a:ext cx="1269781" cy="297954"/>
          </a:xfrm>
          <a:prstGeom prst="rect">
            <a:avLst/>
          </a:prstGeom>
        </p:spPr>
      </p:pic>
      <p:sp>
        <p:nvSpPr>
          <p:cNvPr id="9" name="Rectangle 8">
            <a:extLst>
              <a:ext uri="{FF2B5EF4-FFF2-40B4-BE49-F238E27FC236}">
                <a16:creationId xmlns:a16="http://schemas.microsoft.com/office/drawing/2014/main" id="{A5CA94B1-1218-F343-9DA3-BEB96ABD67CC}"/>
              </a:ext>
            </a:extLst>
          </p:cNvPr>
          <p:cNvSpPr/>
          <p:nvPr userDrawn="1"/>
        </p:nvSpPr>
        <p:spPr>
          <a:xfrm>
            <a:off x="0" y="1482293"/>
            <a:ext cx="279779" cy="5457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spTree>
    <p:extLst>
      <p:ext uri="{BB962C8B-B14F-4D97-AF65-F5344CB8AC3E}">
        <p14:creationId xmlns:p14="http://schemas.microsoft.com/office/powerpoint/2010/main" val="1301877132"/>
      </p:ext>
    </p:extLst>
  </p:cSld>
  <p:clrMapOvr>
    <a:masterClrMapping/>
  </p:clrMapOvr>
  <p:extLst>
    <p:ext uri="{DCECCB84-F9BA-43D5-87BE-67443E8EF086}">
      <p15:sldGuideLst xmlns:p15="http://schemas.microsoft.com/office/powerpoint/2012/main">
        <p15:guide id="1" pos="28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al Divider Dar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C0207-E652-BC4D-9680-AE6AC17EC769}"/>
              </a:ext>
            </a:extLst>
          </p:cNvPr>
          <p:cNvSpPr>
            <a:spLocks noGrp="1"/>
          </p:cNvSpPr>
          <p:nvPr>
            <p:ph type="title"/>
          </p:nvPr>
        </p:nvSpPr>
        <p:spPr>
          <a:xfrm>
            <a:off x="457199" y="1361288"/>
            <a:ext cx="8238931" cy="3038832"/>
          </a:xfrm>
          <a:prstGeom prst="rect">
            <a:avLst/>
          </a:prstGeom>
        </p:spPr>
        <p:txBody>
          <a:bodyPr/>
          <a:lstStyle>
            <a:lvl1pPr>
              <a:defRPr sz="32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sp>
        <p:nvSpPr>
          <p:cNvPr id="6" name="Rectangle 5">
            <a:extLst>
              <a:ext uri="{FF2B5EF4-FFF2-40B4-BE49-F238E27FC236}">
                <a16:creationId xmlns:a16="http://schemas.microsoft.com/office/drawing/2014/main" id="{5671FD74-48B3-E74D-A69F-8F2ED776D9AA}"/>
              </a:ext>
            </a:extLst>
          </p:cNvPr>
          <p:cNvSpPr/>
          <p:nvPr userDrawn="1"/>
        </p:nvSpPr>
        <p:spPr>
          <a:xfrm>
            <a:off x="0" y="1482293"/>
            <a:ext cx="279779" cy="5457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pic>
        <p:nvPicPr>
          <p:cNvPr id="7" name="Picture 6">
            <a:extLst>
              <a:ext uri="{FF2B5EF4-FFF2-40B4-BE49-F238E27FC236}">
                <a16:creationId xmlns:a16="http://schemas.microsoft.com/office/drawing/2014/main" id="{B37A7FF7-372C-8B49-BEEC-21A7C79C65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37429" y="4675243"/>
            <a:ext cx="1271016" cy="296808"/>
          </a:xfrm>
          <a:prstGeom prst="rect">
            <a:avLst/>
          </a:prstGeom>
        </p:spPr>
      </p:pic>
    </p:spTree>
    <p:extLst>
      <p:ext uri="{BB962C8B-B14F-4D97-AF65-F5344CB8AC3E}">
        <p14:creationId xmlns:p14="http://schemas.microsoft.com/office/powerpoint/2010/main" val="507473383"/>
      </p:ext>
    </p:extLst>
  </p:cSld>
  <p:clrMapOvr>
    <a:masterClrMapping/>
  </p:clrMapOvr>
  <p:extLst>
    <p:ext uri="{DCECCB84-F9BA-43D5-87BE-67443E8EF086}">
      <p15:sldGuideLst xmlns:p15="http://schemas.microsoft.com/office/powerpoint/2012/main">
        <p15:guide id="1" pos="2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p:bg>
      <p:bgRef idx="1001">
        <a:schemeClr val="bg1"/>
      </p:bgRef>
    </p:bg>
    <p:spTree>
      <p:nvGrpSpPr>
        <p:cNvPr id="1" name=""/>
        <p:cNvGrpSpPr/>
        <p:nvPr/>
      </p:nvGrpSpPr>
      <p:grpSpPr>
        <a:xfrm>
          <a:off x="0" y="0"/>
          <a:ext cx="0" cy="0"/>
          <a:chOff x="0" y="0"/>
          <a:chExt cx="0" cy="0"/>
        </a:xfrm>
      </p:grpSpPr>
      <p:pic>
        <p:nvPicPr>
          <p:cNvPr id="5" name="Picture 4" descr="A circuit board&#10;&#10;Description automatically generated">
            <a:extLst>
              <a:ext uri="{FF2B5EF4-FFF2-40B4-BE49-F238E27FC236}">
                <a16:creationId xmlns:a16="http://schemas.microsoft.com/office/drawing/2014/main" id="{4F295F1A-5115-6A4C-B71B-74C71C2FA693}"/>
              </a:ext>
            </a:extLst>
          </p:cNvPr>
          <p:cNvPicPr>
            <a:picLocks noChangeAspect="1"/>
          </p:cNvPicPr>
          <p:nvPr userDrawn="1"/>
        </p:nvPicPr>
        <p:blipFill>
          <a:blip r:embed="rId2"/>
          <a:stretch>
            <a:fillRect/>
          </a:stretch>
        </p:blipFill>
        <p:spPr>
          <a:xfrm>
            <a:off x="1449738" y="526942"/>
            <a:ext cx="7694262" cy="4616558"/>
          </a:xfrm>
          <a:prstGeom prst="rect">
            <a:avLst/>
          </a:prstGeom>
        </p:spPr>
      </p:pic>
      <p:sp>
        <p:nvSpPr>
          <p:cNvPr id="9" name="Title 1">
            <a:extLst>
              <a:ext uri="{FF2B5EF4-FFF2-40B4-BE49-F238E27FC236}">
                <a16:creationId xmlns:a16="http://schemas.microsoft.com/office/drawing/2014/main" id="{68E3D62C-4C22-FD42-96B9-CE12BCDDDE41}"/>
              </a:ext>
            </a:extLst>
          </p:cNvPr>
          <p:cNvSpPr>
            <a:spLocks noGrp="1"/>
          </p:cNvSpPr>
          <p:nvPr>
            <p:ph type="title"/>
          </p:nvPr>
        </p:nvSpPr>
        <p:spPr>
          <a:xfrm>
            <a:off x="457200" y="2026009"/>
            <a:ext cx="7981529" cy="545741"/>
          </a:xfrm>
          <a:prstGeom prst="rect">
            <a:avLst/>
          </a:prstGeom>
        </p:spPr>
        <p:txBody>
          <a:bodyPr/>
          <a:lstStyle>
            <a:lvl1pPr>
              <a:defRPr sz="32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1A534F16-DBC3-8A4A-B367-3A53710C99BA}"/>
              </a:ext>
            </a:extLst>
          </p:cNvPr>
          <p:cNvSpPr>
            <a:spLocks noGrp="1"/>
          </p:cNvSpPr>
          <p:nvPr>
            <p:ph type="body" sz="half" idx="23"/>
          </p:nvPr>
        </p:nvSpPr>
        <p:spPr>
          <a:xfrm>
            <a:off x="457200" y="3748260"/>
            <a:ext cx="3479470" cy="322557"/>
          </a:xfrm>
          <a:prstGeom prst="rect">
            <a:avLst/>
          </a:prstGeom>
        </p:spPr>
        <p:txBody>
          <a:bodyPr>
            <a:noAutofit/>
          </a:bodyPr>
          <a:lstStyle>
            <a:lvl1pPr marL="0" indent="0" algn="l">
              <a:buNone/>
              <a:defRPr sz="14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Text Placeholder 3">
            <a:extLst>
              <a:ext uri="{FF2B5EF4-FFF2-40B4-BE49-F238E27FC236}">
                <a16:creationId xmlns:a16="http://schemas.microsoft.com/office/drawing/2014/main" id="{4F165B50-1C1B-2443-B106-01F5D1ACDFC6}"/>
              </a:ext>
            </a:extLst>
          </p:cNvPr>
          <p:cNvSpPr>
            <a:spLocks noGrp="1"/>
          </p:cNvSpPr>
          <p:nvPr>
            <p:ph type="body" sz="half" idx="24"/>
          </p:nvPr>
        </p:nvSpPr>
        <p:spPr>
          <a:xfrm>
            <a:off x="457200" y="3967950"/>
            <a:ext cx="3479470" cy="322557"/>
          </a:xfrm>
          <a:prstGeom prst="rect">
            <a:avLst/>
          </a:prstGeom>
        </p:spPr>
        <p:txBody>
          <a:bodyPr>
            <a:noAutofit/>
          </a:bodyPr>
          <a:lstStyle>
            <a:lvl1pPr marL="0" indent="0" algn="l">
              <a:buNone/>
              <a:defRPr sz="14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Rectangle 6">
            <a:extLst>
              <a:ext uri="{FF2B5EF4-FFF2-40B4-BE49-F238E27FC236}">
                <a16:creationId xmlns:a16="http://schemas.microsoft.com/office/drawing/2014/main" id="{A31E69BC-D5F6-444F-9A3C-36B5D3C4A617}"/>
              </a:ext>
            </a:extLst>
          </p:cNvPr>
          <p:cNvSpPr/>
          <p:nvPr userDrawn="1"/>
        </p:nvSpPr>
        <p:spPr>
          <a:xfrm>
            <a:off x="0" y="2026009"/>
            <a:ext cx="279779" cy="5457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pic>
        <p:nvPicPr>
          <p:cNvPr id="8" name="Picture 7">
            <a:extLst>
              <a:ext uri="{FF2B5EF4-FFF2-40B4-BE49-F238E27FC236}">
                <a16:creationId xmlns:a16="http://schemas.microsoft.com/office/drawing/2014/main" id="{32F39C1A-6B82-C042-8ECB-D15CD5037A8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 y="4675243"/>
            <a:ext cx="1271016" cy="296808"/>
          </a:xfrm>
          <a:prstGeom prst="rect">
            <a:avLst/>
          </a:prstGeom>
        </p:spPr>
      </p:pic>
    </p:spTree>
    <p:extLst>
      <p:ext uri="{BB962C8B-B14F-4D97-AF65-F5344CB8AC3E}">
        <p14:creationId xmlns:p14="http://schemas.microsoft.com/office/powerpoint/2010/main" val="212483756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2880" userDrawn="1">
          <p15:clr>
            <a:srgbClr val="FBAE40"/>
          </p15:clr>
        </p15:guide>
        <p15:guide id="2" pos="2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nsition Slide">
    <p:bg>
      <p:bgPr>
        <a:gradFill>
          <a:gsLst>
            <a:gs pos="0">
              <a:srgbClr val="36C2B4"/>
            </a:gs>
            <a:gs pos="100000">
              <a:srgbClr val="7EE5AA"/>
            </a:gs>
          </a:gsLst>
          <a:lin ang="16200000" scaled="1"/>
        </a:gra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7C9511B-5F0E-EF41-88A9-B6E5764D25D0}"/>
              </a:ext>
            </a:extLst>
          </p:cNvPr>
          <p:cNvSpPr>
            <a:spLocks noGrp="1"/>
          </p:cNvSpPr>
          <p:nvPr>
            <p:ph type="title"/>
          </p:nvPr>
        </p:nvSpPr>
        <p:spPr>
          <a:xfrm>
            <a:off x="457200" y="2026009"/>
            <a:ext cx="7856293" cy="545741"/>
          </a:xfrm>
          <a:prstGeom prst="rect">
            <a:avLst/>
          </a:prstGeom>
        </p:spPr>
        <p:txBody>
          <a:bodyPr/>
          <a:lstStyle>
            <a:lvl1pPr>
              <a:defRPr sz="3200" b="0" i="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sp>
        <p:nvSpPr>
          <p:cNvPr id="15" name="Rectangle 14">
            <a:extLst>
              <a:ext uri="{FF2B5EF4-FFF2-40B4-BE49-F238E27FC236}">
                <a16:creationId xmlns:a16="http://schemas.microsoft.com/office/drawing/2014/main" id="{614F0A51-7282-2F43-889D-C63EE493FC82}"/>
              </a:ext>
            </a:extLst>
          </p:cNvPr>
          <p:cNvSpPr/>
          <p:nvPr userDrawn="1"/>
        </p:nvSpPr>
        <p:spPr>
          <a:xfrm>
            <a:off x="0" y="2026008"/>
            <a:ext cx="279779" cy="54574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spTree>
  </p:cSld>
  <p:clrMapOvr>
    <a:masterClrMapping/>
  </p:clrMapOvr>
  <p:extLst>
    <p:ext uri="{DCECCB84-F9BA-43D5-87BE-67443E8EF086}">
      <p15:sldGuideLst xmlns:p15="http://schemas.microsoft.com/office/powerpoint/2012/main">
        <p15:guide id="1" pos="2880" userDrawn="1">
          <p15:clr>
            <a:srgbClr val="FBAE40"/>
          </p15:clr>
        </p15:guide>
        <p15:guide id="2" pos="28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8022B78-15A3-CC46-8DFE-E6480C8FF06E}"/>
              </a:ext>
            </a:extLst>
          </p:cNvPr>
          <p:cNvPicPr>
            <a:picLocks noChangeAspect="1"/>
          </p:cNvPicPr>
          <p:nvPr userDrawn="1"/>
        </p:nvPicPr>
        <p:blipFill rotWithShape="1">
          <a:blip r:embed="rId2"/>
          <a:srcRect r="30265" b="25476"/>
          <a:stretch/>
        </p:blipFill>
        <p:spPr>
          <a:xfrm>
            <a:off x="5911402" y="2562786"/>
            <a:ext cx="3232597" cy="2580714"/>
          </a:xfrm>
          <a:prstGeom prst="rect">
            <a:avLst/>
          </a:prstGeom>
        </p:spPr>
      </p:pic>
      <p:sp>
        <p:nvSpPr>
          <p:cNvPr id="5" name="Title 1">
            <a:extLst>
              <a:ext uri="{FF2B5EF4-FFF2-40B4-BE49-F238E27FC236}">
                <a16:creationId xmlns:a16="http://schemas.microsoft.com/office/drawing/2014/main" id="{36DBD99C-CDA3-EB4E-BD09-962B5E148DFC}"/>
              </a:ext>
            </a:extLst>
          </p:cNvPr>
          <p:cNvSpPr>
            <a:spLocks noGrp="1"/>
          </p:cNvSpPr>
          <p:nvPr>
            <p:ph type="title"/>
          </p:nvPr>
        </p:nvSpPr>
        <p:spPr>
          <a:xfrm>
            <a:off x="457312" y="184330"/>
            <a:ext cx="8084781" cy="545741"/>
          </a:xfrm>
          <a:prstGeom prst="rect">
            <a:avLst/>
          </a:prstGeom>
        </p:spPr>
        <p:txBody>
          <a:bodyPr/>
          <a:lstStyle>
            <a:lvl1pPr>
              <a:defRPr sz="32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18" name="Rectangle 17">
            <a:extLst>
              <a:ext uri="{FF2B5EF4-FFF2-40B4-BE49-F238E27FC236}">
                <a16:creationId xmlns:a16="http://schemas.microsoft.com/office/drawing/2014/main" id="{B5E86449-4952-8F42-BC88-1EB458F55A8F}"/>
              </a:ext>
            </a:extLst>
          </p:cNvPr>
          <p:cNvSpPr/>
          <p:nvPr userDrawn="1"/>
        </p:nvSpPr>
        <p:spPr>
          <a:xfrm>
            <a:off x="0" y="184330"/>
            <a:ext cx="279779" cy="5457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pic>
        <p:nvPicPr>
          <p:cNvPr id="11" name="Picture 10">
            <a:extLst>
              <a:ext uri="{FF2B5EF4-FFF2-40B4-BE49-F238E27FC236}">
                <a16:creationId xmlns:a16="http://schemas.microsoft.com/office/drawing/2014/main" id="{D9EDDAF0-6209-7D47-91A8-17B32802474A}"/>
              </a:ext>
            </a:extLst>
          </p:cNvPr>
          <p:cNvPicPr>
            <a:picLocks noChangeAspect="1"/>
          </p:cNvPicPr>
          <p:nvPr userDrawn="1"/>
        </p:nvPicPr>
        <p:blipFill>
          <a:blip r:embed="rId3"/>
          <a:stretch>
            <a:fillRect/>
          </a:stretch>
        </p:blipFill>
        <p:spPr>
          <a:xfrm>
            <a:off x="7537430" y="4674525"/>
            <a:ext cx="1269781" cy="297954"/>
          </a:xfrm>
          <a:prstGeom prst="rect">
            <a:avLst/>
          </a:prstGeom>
        </p:spPr>
      </p:pic>
      <p:sp>
        <p:nvSpPr>
          <p:cNvPr id="3" name="Text Placeholder 2">
            <a:extLst>
              <a:ext uri="{FF2B5EF4-FFF2-40B4-BE49-F238E27FC236}">
                <a16:creationId xmlns:a16="http://schemas.microsoft.com/office/drawing/2014/main" id="{BB77467C-46B8-294D-8663-E6A09A51EF46}"/>
              </a:ext>
            </a:extLst>
          </p:cNvPr>
          <p:cNvSpPr>
            <a:spLocks noGrp="1"/>
          </p:cNvSpPr>
          <p:nvPr>
            <p:ph type="body" sz="quarter" idx="10"/>
          </p:nvPr>
        </p:nvSpPr>
        <p:spPr>
          <a:xfrm>
            <a:off x="457200" y="839802"/>
            <a:ext cx="8085138" cy="3564506"/>
          </a:xfrm>
          <a:prstGeom prst="rect">
            <a:avLst/>
          </a:prstGeom>
        </p:spPr>
        <p:txBody>
          <a:bodyPr/>
          <a:lstStyle>
            <a:lvl1pP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a:buClr>
                <a:schemeClr val="tx2"/>
              </a:buCl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buClr>
                <a:schemeClr val="tx2"/>
              </a:buClr>
              <a:buFont typeface="System Font Regular"/>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buClr>
                <a:schemeClr val="tx2"/>
              </a:buClr>
              <a:buFont typeface="System Font Regular"/>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buClr>
                <a:schemeClr val="tx2"/>
              </a:buClr>
              <a:buFont typeface="System Font Regular"/>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81797204"/>
      </p:ext>
    </p:extLst>
  </p:cSld>
  <p:clrMapOvr>
    <a:masterClrMapping/>
  </p:clrMapOvr>
  <p:extLst>
    <p:ext uri="{DCECCB84-F9BA-43D5-87BE-67443E8EF086}">
      <p15:sldGuideLst xmlns:p15="http://schemas.microsoft.com/office/powerpoint/2012/main">
        <p15:guide id="1" pos="288">
          <p15:clr>
            <a:srgbClr val="FBAE40"/>
          </p15:clr>
        </p15:guide>
        <p15:guide id="2" pos="5568">
          <p15:clr>
            <a:srgbClr val="FBAE40"/>
          </p15:clr>
        </p15:guide>
        <p15:guide id="3" orient="horz" pos="16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8022B78-15A3-CC46-8DFE-E6480C8FF06E}"/>
              </a:ext>
            </a:extLst>
          </p:cNvPr>
          <p:cNvPicPr>
            <a:picLocks noChangeAspect="1"/>
          </p:cNvPicPr>
          <p:nvPr userDrawn="1"/>
        </p:nvPicPr>
        <p:blipFill rotWithShape="1">
          <a:blip r:embed="rId2"/>
          <a:srcRect r="30265" b="25476"/>
          <a:stretch/>
        </p:blipFill>
        <p:spPr>
          <a:xfrm>
            <a:off x="5911402" y="2562786"/>
            <a:ext cx="3232597" cy="2580714"/>
          </a:xfrm>
          <a:prstGeom prst="rect">
            <a:avLst/>
          </a:prstGeom>
        </p:spPr>
      </p:pic>
      <p:sp>
        <p:nvSpPr>
          <p:cNvPr id="5" name="Title 1">
            <a:extLst>
              <a:ext uri="{FF2B5EF4-FFF2-40B4-BE49-F238E27FC236}">
                <a16:creationId xmlns:a16="http://schemas.microsoft.com/office/drawing/2014/main" id="{36DBD99C-CDA3-EB4E-BD09-962B5E148DFC}"/>
              </a:ext>
            </a:extLst>
          </p:cNvPr>
          <p:cNvSpPr>
            <a:spLocks noGrp="1"/>
          </p:cNvSpPr>
          <p:nvPr>
            <p:ph type="title"/>
          </p:nvPr>
        </p:nvSpPr>
        <p:spPr>
          <a:xfrm>
            <a:off x="457312" y="184330"/>
            <a:ext cx="8084781" cy="545741"/>
          </a:xfrm>
          <a:prstGeom prst="rect">
            <a:avLst/>
          </a:prstGeom>
        </p:spPr>
        <p:txBody>
          <a:bodyPr/>
          <a:lstStyle>
            <a:lvl1pPr>
              <a:defRPr sz="32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A68FFEEC-4163-6A4A-9364-59C4FDD16F76}"/>
              </a:ext>
            </a:extLst>
          </p:cNvPr>
          <p:cNvSpPr>
            <a:spLocks noGrp="1"/>
          </p:cNvSpPr>
          <p:nvPr>
            <p:ph idx="1" hasCustomPrompt="1"/>
          </p:nvPr>
        </p:nvSpPr>
        <p:spPr>
          <a:xfrm>
            <a:off x="457201" y="839801"/>
            <a:ext cx="8088692" cy="403560"/>
          </a:xfrm>
          <a:prstGeom prst="rect">
            <a:avLst/>
          </a:prstGeom>
        </p:spPr>
        <p:txBody>
          <a:bodyPr/>
          <a:lstStyle>
            <a:lvl1pPr marL="0" indent="0">
              <a:buClr>
                <a:schemeClr val="tx2"/>
              </a:buClr>
              <a:buNone/>
              <a:defRPr sz="20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742950" indent="-285750">
              <a:buClr>
                <a:schemeClr val="tx2"/>
              </a:buClr>
              <a:buFont typeface="Arial"/>
              <a:buChar char="•"/>
              <a:defRPr sz="1600" b="1" i="0">
                <a:solidFill>
                  <a:schemeClr val="accent2"/>
                </a:solidFill>
                <a:latin typeface="Amazon Ember" panose="020B0603020204020204" pitchFamily="34" charset="0"/>
                <a:ea typeface="Amazon Ember" panose="020B0603020204020204" pitchFamily="34" charset="0"/>
                <a:cs typeface="Amazon Ember" panose="020B0603020204020204" pitchFamily="34" charset="0"/>
              </a:defRPr>
            </a:lvl2pPr>
            <a:lvl3pPr marL="1143000" indent="-228600">
              <a:buClr>
                <a:schemeClr val="tx2"/>
              </a:buClr>
              <a:buFont typeface="Arial"/>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a:buClr>
                <a:schemeClr val="tx2"/>
              </a:buCl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a:buClr>
                <a:schemeClr val="tx2"/>
              </a:buCl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stStyle>
          <a:p>
            <a:pPr lvl="0"/>
            <a:r>
              <a:rPr lang="en-US" dirty="0"/>
              <a:t>Click to edit </a:t>
            </a:r>
            <a:r>
              <a:rPr lang="en-US" dirty="0" err="1"/>
              <a:t>Subheader</a:t>
            </a:r>
            <a:r>
              <a:rPr lang="en-US" dirty="0"/>
              <a:t> Content</a:t>
            </a:r>
          </a:p>
        </p:txBody>
      </p:sp>
      <p:sp>
        <p:nvSpPr>
          <p:cNvPr id="18" name="Rectangle 17">
            <a:extLst>
              <a:ext uri="{FF2B5EF4-FFF2-40B4-BE49-F238E27FC236}">
                <a16:creationId xmlns:a16="http://schemas.microsoft.com/office/drawing/2014/main" id="{B5E86449-4952-8F42-BC88-1EB458F55A8F}"/>
              </a:ext>
            </a:extLst>
          </p:cNvPr>
          <p:cNvSpPr/>
          <p:nvPr userDrawn="1"/>
        </p:nvSpPr>
        <p:spPr>
          <a:xfrm>
            <a:off x="0" y="184330"/>
            <a:ext cx="279779" cy="5457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pic>
        <p:nvPicPr>
          <p:cNvPr id="11" name="Picture 10">
            <a:extLst>
              <a:ext uri="{FF2B5EF4-FFF2-40B4-BE49-F238E27FC236}">
                <a16:creationId xmlns:a16="http://schemas.microsoft.com/office/drawing/2014/main" id="{D9EDDAF0-6209-7D47-91A8-17B32802474A}"/>
              </a:ext>
            </a:extLst>
          </p:cNvPr>
          <p:cNvPicPr>
            <a:picLocks noChangeAspect="1"/>
          </p:cNvPicPr>
          <p:nvPr userDrawn="1"/>
        </p:nvPicPr>
        <p:blipFill>
          <a:blip r:embed="rId3"/>
          <a:stretch>
            <a:fillRect/>
          </a:stretch>
        </p:blipFill>
        <p:spPr>
          <a:xfrm>
            <a:off x="7537430" y="4674525"/>
            <a:ext cx="1269781" cy="297954"/>
          </a:xfrm>
          <a:prstGeom prst="rect">
            <a:avLst/>
          </a:prstGeom>
        </p:spPr>
      </p:pic>
      <p:sp>
        <p:nvSpPr>
          <p:cNvPr id="3" name="Text Placeholder 2">
            <a:extLst>
              <a:ext uri="{FF2B5EF4-FFF2-40B4-BE49-F238E27FC236}">
                <a16:creationId xmlns:a16="http://schemas.microsoft.com/office/drawing/2014/main" id="{BB77467C-46B8-294D-8663-E6A09A51EF46}"/>
              </a:ext>
            </a:extLst>
          </p:cNvPr>
          <p:cNvSpPr>
            <a:spLocks noGrp="1"/>
          </p:cNvSpPr>
          <p:nvPr>
            <p:ph type="body" sz="quarter" idx="10"/>
          </p:nvPr>
        </p:nvSpPr>
        <p:spPr>
          <a:xfrm>
            <a:off x="457200" y="1282390"/>
            <a:ext cx="8085138" cy="3289610"/>
          </a:xfrm>
          <a:prstGeom prst="rect">
            <a:avLst/>
          </a:prstGeom>
        </p:spPr>
        <p:txBody>
          <a:bodyPr/>
          <a:lstStyle>
            <a:lvl1pP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a:buClr>
                <a:schemeClr val="tx2"/>
              </a:buCl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buClr>
                <a:schemeClr val="tx2"/>
              </a:buClr>
              <a:buFont typeface="System Font Regular"/>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buClr>
                <a:schemeClr val="tx2"/>
              </a:buClr>
              <a:buFont typeface="System Font Regular"/>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buClr>
                <a:schemeClr val="tx2"/>
              </a:buClr>
              <a:buFont typeface="System Font Regular"/>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54024207"/>
      </p:ext>
    </p:extLst>
  </p:cSld>
  <p:clrMapOvr>
    <a:masterClrMapping/>
  </p:clrMapOvr>
  <p:extLst>
    <p:ext uri="{DCECCB84-F9BA-43D5-87BE-67443E8EF086}">
      <p15:sldGuideLst xmlns:p15="http://schemas.microsoft.com/office/powerpoint/2012/main">
        <p15:guide id="1" pos="288" userDrawn="1">
          <p15:clr>
            <a:srgbClr val="FBAE40"/>
          </p15:clr>
        </p15:guide>
        <p15:guide id="2" pos="5568" userDrawn="1">
          <p15:clr>
            <a:srgbClr val="FBAE40"/>
          </p15:clr>
        </p15:guide>
        <p15:guide id="3" orient="horz" pos="162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mazon Confidential Title, Subtitle &amp;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976BF37-17B6-B14C-9754-2BF248C1202C}"/>
              </a:ext>
            </a:extLst>
          </p:cNvPr>
          <p:cNvPicPr>
            <a:picLocks noChangeAspect="1"/>
          </p:cNvPicPr>
          <p:nvPr userDrawn="1"/>
        </p:nvPicPr>
        <p:blipFill rotWithShape="1">
          <a:blip r:embed="rId2"/>
          <a:srcRect r="30265" b="25476"/>
          <a:stretch/>
        </p:blipFill>
        <p:spPr>
          <a:xfrm>
            <a:off x="5911402" y="2562786"/>
            <a:ext cx="3232597" cy="2580714"/>
          </a:xfrm>
          <a:prstGeom prst="rect">
            <a:avLst/>
          </a:prstGeom>
        </p:spPr>
      </p:pic>
      <p:sp>
        <p:nvSpPr>
          <p:cNvPr id="5" name="Title 1">
            <a:extLst>
              <a:ext uri="{FF2B5EF4-FFF2-40B4-BE49-F238E27FC236}">
                <a16:creationId xmlns:a16="http://schemas.microsoft.com/office/drawing/2014/main" id="{36DBD99C-CDA3-EB4E-BD09-962B5E148DFC}"/>
              </a:ext>
            </a:extLst>
          </p:cNvPr>
          <p:cNvSpPr>
            <a:spLocks noGrp="1"/>
          </p:cNvSpPr>
          <p:nvPr>
            <p:ph type="title"/>
          </p:nvPr>
        </p:nvSpPr>
        <p:spPr>
          <a:xfrm>
            <a:off x="457312" y="184330"/>
            <a:ext cx="8084781" cy="545741"/>
          </a:xfrm>
          <a:prstGeom prst="rect">
            <a:avLst/>
          </a:prstGeom>
        </p:spPr>
        <p:txBody>
          <a:bodyPr/>
          <a:lstStyle>
            <a:lvl1pPr>
              <a:defRPr sz="32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A68FFEEC-4163-6A4A-9364-59C4FDD16F76}"/>
              </a:ext>
            </a:extLst>
          </p:cNvPr>
          <p:cNvSpPr>
            <a:spLocks noGrp="1"/>
          </p:cNvSpPr>
          <p:nvPr>
            <p:ph idx="1" hasCustomPrompt="1"/>
          </p:nvPr>
        </p:nvSpPr>
        <p:spPr>
          <a:xfrm>
            <a:off x="457201" y="839799"/>
            <a:ext cx="8088692" cy="410503"/>
          </a:xfrm>
          <a:prstGeom prst="rect">
            <a:avLst/>
          </a:prstGeom>
        </p:spPr>
        <p:txBody>
          <a:bodyPr/>
          <a:lstStyle>
            <a:lvl1pPr marL="0" indent="0">
              <a:buClr>
                <a:schemeClr val="tx2"/>
              </a:buClr>
              <a:buNone/>
              <a:defRPr sz="20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742950" indent="-285750">
              <a:buClr>
                <a:schemeClr val="tx2"/>
              </a:buClr>
              <a:buFont typeface="Arial"/>
              <a:buChar char="•"/>
              <a:defRPr sz="1600" b="1" i="0">
                <a:solidFill>
                  <a:schemeClr val="accent2"/>
                </a:solidFill>
                <a:latin typeface="Amazon Ember" panose="020B0603020204020204" pitchFamily="34" charset="0"/>
                <a:ea typeface="Amazon Ember" panose="020B0603020204020204" pitchFamily="34" charset="0"/>
                <a:cs typeface="Amazon Ember" panose="020B0603020204020204" pitchFamily="34" charset="0"/>
              </a:defRPr>
            </a:lvl2pPr>
            <a:lvl3pPr marL="1143000" indent="-228600">
              <a:buClr>
                <a:schemeClr val="tx2"/>
              </a:buClr>
              <a:buFont typeface="Arial"/>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a:buClr>
                <a:schemeClr val="tx2"/>
              </a:buCl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a:buClr>
                <a:schemeClr val="tx2"/>
              </a:buCl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stStyle>
          <a:p>
            <a:pPr lvl="0"/>
            <a:r>
              <a:rPr lang="en-US" dirty="0"/>
              <a:t>Click to edit </a:t>
            </a:r>
            <a:r>
              <a:rPr lang="en-US" dirty="0" err="1"/>
              <a:t>Subheader</a:t>
            </a:r>
            <a:r>
              <a:rPr lang="en-US" dirty="0"/>
              <a:t> Content</a:t>
            </a:r>
          </a:p>
        </p:txBody>
      </p:sp>
      <p:sp>
        <p:nvSpPr>
          <p:cNvPr id="18" name="Rectangle 17">
            <a:extLst>
              <a:ext uri="{FF2B5EF4-FFF2-40B4-BE49-F238E27FC236}">
                <a16:creationId xmlns:a16="http://schemas.microsoft.com/office/drawing/2014/main" id="{B5E86449-4952-8F42-BC88-1EB458F55A8F}"/>
              </a:ext>
            </a:extLst>
          </p:cNvPr>
          <p:cNvSpPr/>
          <p:nvPr userDrawn="1"/>
        </p:nvSpPr>
        <p:spPr>
          <a:xfrm>
            <a:off x="0" y="184330"/>
            <a:ext cx="279779" cy="5457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pic>
        <p:nvPicPr>
          <p:cNvPr id="10" name="Picture 9">
            <a:extLst>
              <a:ext uri="{FF2B5EF4-FFF2-40B4-BE49-F238E27FC236}">
                <a16:creationId xmlns:a16="http://schemas.microsoft.com/office/drawing/2014/main" id="{EE46DEFC-F1E0-2648-A25B-AE7A4A7BF08F}"/>
              </a:ext>
            </a:extLst>
          </p:cNvPr>
          <p:cNvPicPr>
            <a:picLocks noChangeAspect="1"/>
          </p:cNvPicPr>
          <p:nvPr userDrawn="1"/>
        </p:nvPicPr>
        <p:blipFill>
          <a:blip r:embed="rId3"/>
          <a:stretch>
            <a:fillRect/>
          </a:stretch>
        </p:blipFill>
        <p:spPr>
          <a:xfrm>
            <a:off x="7537430" y="4674525"/>
            <a:ext cx="1269781" cy="297954"/>
          </a:xfrm>
          <a:prstGeom prst="rect">
            <a:avLst/>
          </a:prstGeom>
        </p:spPr>
      </p:pic>
      <p:sp>
        <p:nvSpPr>
          <p:cNvPr id="2" name="TextBox 1">
            <a:extLst>
              <a:ext uri="{FF2B5EF4-FFF2-40B4-BE49-F238E27FC236}">
                <a16:creationId xmlns:a16="http://schemas.microsoft.com/office/drawing/2014/main" id="{A962C5D9-5DFA-0F42-BD21-26FC20501DD6}"/>
              </a:ext>
            </a:extLst>
          </p:cNvPr>
          <p:cNvSpPr txBox="1"/>
          <p:nvPr userDrawn="1"/>
        </p:nvSpPr>
        <p:spPr>
          <a:xfrm>
            <a:off x="670767" y="4736137"/>
            <a:ext cx="4427621" cy="276999"/>
          </a:xfrm>
          <a:prstGeom prst="rect">
            <a:avLst/>
          </a:prstGeom>
          <a:noFill/>
        </p:spPr>
        <p:txBody>
          <a:bodyPr wrap="square" rtlCol="0">
            <a:spAutoFit/>
          </a:bodyPr>
          <a:lstStyle/>
          <a:p>
            <a:r>
              <a:rPr lang="en-US" sz="1200" b="1" i="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Confidential</a:t>
            </a:r>
          </a:p>
        </p:txBody>
      </p:sp>
      <p:sp>
        <p:nvSpPr>
          <p:cNvPr id="8" name="Text Placeholder 7">
            <a:extLst>
              <a:ext uri="{FF2B5EF4-FFF2-40B4-BE49-F238E27FC236}">
                <a16:creationId xmlns:a16="http://schemas.microsoft.com/office/drawing/2014/main" id="{3B9D07F6-3047-5945-9361-C2D640A1FF77}"/>
              </a:ext>
            </a:extLst>
          </p:cNvPr>
          <p:cNvSpPr>
            <a:spLocks noGrp="1"/>
          </p:cNvSpPr>
          <p:nvPr>
            <p:ph type="body" sz="quarter" idx="10"/>
          </p:nvPr>
        </p:nvSpPr>
        <p:spPr>
          <a:xfrm>
            <a:off x="457200" y="1285370"/>
            <a:ext cx="8085138" cy="3292475"/>
          </a:xfrm>
          <a:prstGeom prst="rect">
            <a:avLst/>
          </a:prstGeom>
        </p:spPr>
        <p:txBody>
          <a:bodyPr/>
          <a:lstStyle>
            <a:lvl1pP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a:buClr>
                <a:schemeClr val="tx2"/>
              </a:buCl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buClr>
                <a:schemeClr val="tx2"/>
              </a:buClr>
              <a:buFont typeface="System Font Regular"/>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buClr>
                <a:schemeClr val="tx2"/>
              </a:buClr>
              <a:buFont typeface="System Font Regular"/>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buClr>
                <a:schemeClr val="tx2"/>
              </a:buClr>
              <a:buFont typeface="System Font Regular"/>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65027350"/>
      </p:ext>
    </p:extLst>
  </p:cSld>
  <p:clrMapOvr>
    <a:masterClrMapping/>
  </p:clrMapOvr>
  <p:extLst>
    <p:ext uri="{DCECCB84-F9BA-43D5-87BE-67443E8EF086}">
      <p15:sldGuideLst xmlns:p15="http://schemas.microsoft.com/office/powerpoint/2012/main">
        <p15:guide id="1" pos="288">
          <p15:clr>
            <a:srgbClr val="FBAE40"/>
          </p15:clr>
        </p15:guide>
        <p15:guide id="2" pos="5568">
          <p15:clr>
            <a:srgbClr val="FBAE40"/>
          </p15:clr>
        </p15:guide>
        <p15:guide id="3" orient="horz" pos="1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3F08F01-71AD-C642-8A9D-D1DEC27D24EA}"/>
              </a:ext>
            </a:extLst>
          </p:cNvPr>
          <p:cNvPicPr>
            <a:picLocks noChangeAspect="1"/>
          </p:cNvPicPr>
          <p:nvPr userDrawn="1"/>
        </p:nvPicPr>
        <p:blipFill rotWithShape="1">
          <a:blip r:embed="rId2"/>
          <a:srcRect r="30265" b="25476"/>
          <a:stretch/>
        </p:blipFill>
        <p:spPr>
          <a:xfrm>
            <a:off x="5911402" y="2562786"/>
            <a:ext cx="3232597" cy="2580714"/>
          </a:xfrm>
          <a:prstGeom prst="rect">
            <a:avLst/>
          </a:prstGeom>
        </p:spPr>
      </p:pic>
      <p:sp>
        <p:nvSpPr>
          <p:cNvPr id="2" name="Title 1">
            <a:extLst>
              <a:ext uri="{FF2B5EF4-FFF2-40B4-BE49-F238E27FC236}">
                <a16:creationId xmlns:a16="http://schemas.microsoft.com/office/drawing/2014/main" id="{480C0207-E652-BC4D-9680-AE6AC17EC769}"/>
              </a:ext>
            </a:extLst>
          </p:cNvPr>
          <p:cNvSpPr>
            <a:spLocks noGrp="1"/>
          </p:cNvSpPr>
          <p:nvPr>
            <p:ph type="title"/>
          </p:nvPr>
        </p:nvSpPr>
        <p:spPr>
          <a:xfrm>
            <a:off x="457200" y="184527"/>
            <a:ext cx="8233038" cy="545741"/>
          </a:xfrm>
          <a:prstGeom prst="rect">
            <a:avLst/>
          </a:prstGeom>
        </p:spPr>
        <p:txBody>
          <a:bodyPr/>
          <a:lstStyle>
            <a:lvl1pPr>
              <a:defRPr sz="32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pic>
        <p:nvPicPr>
          <p:cNvPr id="7" name="Picture 6">
            <a:extLst>
              <a:ext uri="{FF2B5EF4-FFF2-40B4-BE49-F238E27FC236}">
                <a16:creationId xmlns:a16="http://schemas.microsoft.com/office/drawing/2014/main" id="{0152BFE0-5C36-BD4A-9CAA-5A60491CD171}"/>
              </a:ext>
            </a:extLst>
          </p:cNvPr>
          <p:cNvPicPr>
            <a:picLocks noChangeAspect="1"/>
          </p:cNvPicPr>
          <p:nvPr userDrawn="1"/>
        </p:nvPicPr>
        <p:blipFill>
          <a:blip r:embed="rId3"/>
          <a:stretch>
            <a:fillRect/>
          </a:stretch>
        </p:blipFill>
        <p:spPr>
          <a:xfrm>
            <a:off x="7537430" y="4674525"/>
            <a:ext cx="1269781" cy="297954"/>
          </a:xfrm>
          <a:prstGeom prst="rect">
            <a:avLst/>
          </a:prstGeom>
        </p:spPr>
      </p:pic>
      <p:sp>
        <p:nvSpPr>
          <p:cNvPr id="9" name="Rectangle 8">
            <a:extLst>
              <a:ext uri="{FF2B5EF4-FFF2-40B4-BE49-F238E27FC236}">
                <a16:creationId xmlns:a16="http://schemas.microsoft.com/office/drawing/2014/main" id="{A5CA94B1-1218-F343-9DA3-BEB96ABD67CC}"/>
              </a:ext>
            </a:extLst>
          </p:cNvPr>
          <p:cNvSpPr/>
          <p:nvPr userDrawn="1"/>
        </p:nvSpPr>
        <p:spPr>
          <a:xfrm>
            <a:off x="0" y="184527"/>
            <a:ext cx="279779" cy="5457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spTree>
    <p:extLst>
      <p:ext uri="{BB962C8B-B14F-4D97-AF65-F5344CB8AC3E}">
        <p14:creationId xmlns:p14="http://schemas.microsoft.com/office/powerpoint/2010/main" val="843713430"/>
      </p:ext>
    </p:extLst>
  </p:cSld>
  <p:clrMapOvr>
    <a:masterClrMapping/>
  </p:clrMapOvr>
  <p:extLst>
    <p:ext uri="{DCECCB84-F9BA-43D5-87BE-67443E8EF086}">
      <p15:sldGuideLst xmlns:p15="http://schemas.microsoft.com/office/powerpoint/2012/main">
        <p15:guide id="1" pos="2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BB1EB-9663-494A-B07F-C0F9C1D15C65}"/>
              </a:ext>
            </a:extLst>
          </p:cNvPr>
          <p:cNvSpPr/>
          <p:nvPr userDrawn="1"/>
        </p:nvSpPr>
        <p:spPr>
          <a:xfrm>
            <a:off x="-1" y="0"/>
            <a:ext cx="3834541" cy="5143500"/>
          </a:xfrm>
          <a:prstGeom prst="rect">
            <a:avLst/>
          </a:prstGeom>
          <a:solidFill>
            <a:srgbClr val="232F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pic>
        <p:nvPicPr>
          <p:cNvPr id="16" name="Picture 15" descr="A circuit board&#10;&#10;Description automatically generated">
            <a:extLst>
              <a:ext uri="{FF2B5EF4-FFF2-40B4-BE49-F238E27FC236}">
                <a16:creationId xmlns:a16="http://schemas.microsoft.com/office/drawing/2014/main" id="{A05360A6-44EE-934B-AFD6-8784F3D0BED1}"/>
              </a:ext>
            </a:extLst>
          </p:cNvPr>
          <p:cNvPicPr>
            <a:picLocks noChangeAspect="1"/>
          </p:cNvPicPr>
          <p:nvPr userDrawn="1"/>
        </p:nvPicPr>
        <p:blipFill rotWithShape="1">
          <a:blip r:embed="rId2"/>
          <a:srcRect l="39690" t="3208" r="5228" b="21597"/>
          <a:stretch/>
        </p:blipFill>
        <p:spPr>
          <a:xfrm>
            <a:off x="440411" y="2363492"/>
            <a:ext cx="3394129" cy="2780008"/>
          </a:xfrm>
          <a:prstGeom prst="rect">
            <a:avLst/>
          </a:prstGeom>
        </p:spPr>
      </p:pic>
      <p:sp>
        <p:nvSpPr>
          <p:cNvPr id="12" name="Title 1">
            <a:extLst>
              <a:ext uri="{FF2B5EF4-FFF2-40B4-BE49-F238E27FC236}">
                <a16:creationId xmlns:a16="http://schemas.microsoft.com/office/drawing/2014/main" id="{B4B4A68B-EB01-794E-8EC9-C206B7A3A83E}"/>
              </a:ext>
            </a:extLst>
          </p:cNvPr>
          <p:cNvSpPr>
            <a:spLocks noGrp="1"/>
          </p:cNvSpPr>
          <p:nvPr>
            <p:ph type="title"/>
          </p:nvPr>
        </p:nvSpPr>
        <p:spPr>
          <a:xfrm>
            <a:off x="457200" y="184330"/>
            <a:ext cx="3377340" cy="545741"/>
          </a:xfrm>
          <a:prstGeom prst="rect">
            <a:avLst/>
          </a:prstGeom>
        </p:spPr>
        <p:txBody>
          <a:bodyPr/>
          <a:lstStyle>
            <a:lvl1pPr>
              <a:defRPr sz="32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sp>
        <p:nvSpPr>
          <p:cNvPr id="14" name="Content Placeholder 2">
            <a:extLst>
              <a:ext uri="{FF2B5EF4-FFF2-40B4-BE49-F238E27FC236}">
                <a16:creationId xmlns:a16="http://schemas.microsoft.com/office/drawing/2014/main" id="{38F5655C-6A41-C04F-94F0-B5A90358C35C}"/>
              </a:ext>
            </a:extLst>
          </p:cNvPr>
          <p:cNvSpPr>
            <a:spLocks noGrp="1"/>
          </p:cNvSpPr>
          <p:nvPr>
            <p:ph idx="1" hasCustomPrompt="1"/>
          </p:nvPr>
        </p:nvSpPr>
        <p:spPr>
          <a:xfrm>
            <a:off x="4060555" y="1393453"/>
            <a:ext cx="4558659" cy="3157115"/>
          </a:xfrm>
          <a:prstGeom prst="rect">
            <a:avLst/>
          </a:prstGeom>
        </p:spPr>
        <p:txBody>
          <a:bodyPr/>
          <a:lstStyle>
            <a:lvl1pPr marL="285750" indent="-285750">
              <a:buClr>
                <a:schemeClr val="tx2"/>
              </a:buClr>
              <a:buFont typeface="Arial" panose="020B0604020202020204" pitchFamily="34" charset="0"/>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742950" indent="-285750">
              <a:buClr>
                <a:schemeClr val="tx2"/>
              </a:buClr>
              <a:buFont typeface="System Font Regular"/>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buClr>
                <a:schemeClr val="tx2"/>
              </a:buClr>
              <a:buFont typeface="System Font Regular"/>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buClr>
                <a:schemeClr val="tx2"/>
              </a:buClr>
              <a:buFont typeface="System Font Regular"/>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a:buClr>
                <a:schemeClr val="tx2"/>
              </a:buClr>
              <a:defRPr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stStyle>
          <a:p>
            <a:pPr lvl="0"/>
            <a:r>
              <a:rPr lang="en-US" dirty="0"/>
              <a:t>First level</a:t>
            </a:r>
          </a:p>
          <a:p>
            <a:pPr lvl="1"/>
            <a:r>
              <a:rPr lang="en-US" dirty="0"/>
              <a:t>Second level</a:t>
            </a:r>
          </a:p>
          <a:p>
            <a:pPr lvl="2"/>
            <a:r>
              <a:rPr lang="en-US" dirty="0"/>
              <a:t>Third level</a:t>
            </a:r>
          </a:p>
          <a:p>
            <a:pPr lvl="3"/>
            <a:r>
              <a:rPr lang="en-US" dirty="0"/>
              <a:t>Fourth level</a:t>
            </a:r>
          </a:p>
        </p:txBody>
      </p:sp>
      <p:pic>
        <p:nvPicPr>
          <p:cNvPr id="8" name="Picture 7">
            <a:extLst>
              <a:ext uri="{FF2B5EF4-FFF2-40B4-BE49-F238E27FC236}">
                <a16:creationId xmlns:a16="http://schemas.microsoft.com/office/drawing/2014/main" id="{0B551D3C-9AD4-2E41-9D69-00093BC11A76}"/>
              </a:ext>
            </a:extLst>
          </p:cNvPr>
          <p:cNvPicPr>
            <a:picLocks noChangeAspect="1"/>
          </p:cNvPicPr>
          <p:nvPr userDrawn="1"/>
        </p:nvPicPr>
        <p:blipFill>
          <a:blip r:embed="rId3"/>
          <a:stretch>
            <a:fillRect/>
          </a:stretch>
        </p:blipFill>
        <p:spPr>
          <a:xfrm>
            <a:off x="7537430" y="4674525"/>
            <a:ext cx="1269781" cy="297954"/>
          </a:xfrm>
          <a:prstGeom prst="rect">
            <a:avLst/>
          </a:prstGeom>
        </p:spPr>
      </p:pic>
      <p:sp>
        <p:nvSpPr>
          <p:cNvPr id="11" name="Text Placeholder 2">
            <a:extLst>
              <a:ext uri="{FF2B5EF4-FFF2-40B4-BE49-F238E27FC236}">
                <a16:creationId xmlns:a16="http://schemas.microsoft.com/office/drawing/2014/main" id="{D60EFA87-A28D-584A-AF89-AF667056E1EC}"/>
              </a:ext>
            </a:extLst>
          </p:cNvPr>
          <p:cNvSpPr>
            <a:spLocks noGrp="1"/>
          </p:cNvSpPr>
          <p:nvPr>
            <p:ph type="body" sz="quarter" idx="11" hasCustomPrompt="1"/>
          </p:nvPr>
        </p:nvSpPr>
        <p:spPr>
          <a:xfrm>
            <a:off x="457200" y="1393454"/>
            <a:ext cx="3377340" cy="427790"/>
          </a:xfrm>
          <a:prstGeom prst="rect">
            <a:avLst/>
          </a:prstGeom>
        </p:spPr>
        <p:txBody>
          <a:bodyPr/>
          <a:lstStyle>
            <a:lvl1pPr>
              <a:defRPr sz="2000" b="1" i="0">
                <a:solidFill>
                  <a:schemeClr val="accent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Subtitle Text</a:t>
            </a:r>
          </a:p>
        </p:txBody>
      </p:sp>
    </p:spTree>
    <p:extLst>
      <p:ext uri="{BB962C8B-B14F-4D97-AF65-F5344CB8AC3E}">
        <p14:creationId xmlns:p14="http://schemas.microsoft.com/office/powerpoint/2010/main" val="467069072"/>
      </p:ext>
    </p:extLst>
  </p:cSld>
  <p:clrMapOvr>
    <a:masterClrMapping/>
  </p:clrMapOvr>
  <p:extLst>
    <p:ext uri="{DCECCB84-F9BA-43D5-87BE-67443E8EF086}">
      <p15:sldGuideLst xmlns:p15="http://schemas.microsoft.com/office/powerpoint/2012/main">
        <p15:guide id="1" pos="2880" userDrawn="1">
          <p15:clr>
            <a:srgbClr val="FBAE40"/>
          </p15:clr>
        </p15:guide>
        <p15:guide id="2" pos="2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70F9D04-B479-3A40-84D1-C9872A1AA97D}"/>
              </a:ext>
            </a:extLst>
          </p:cNvPr>
          <p:cNvPicPr>
            <a:picLocks noChangeAspect="1"/>
          </p:cNvPicPr>
          <p:nvPr userDrawn="1"/>
        </p:nvPicPr>
        <p:blipFill rotWithShape="1">
          <a:blip r:embed="rId2"/>
          <a:srcRect r="30265" b="25476"/>
          <a:stretch/>
        </p:blipFill>
        <p:spPr>
          <a:xfrm>
            <a:off x="5911402" y="2562786"/>
            <a:ext cx="3232597" cy="2580714"/>
          </a:xfrm>
          <a:prstGeom prst="rect">
            <a:avLst/>
          </a:prstGeom>
        </p:spPr>
      </p:pic>
      <p:sp>
        <p:nvSpPr>
          <p:cNvPr id="10" name="Rectangle 9">
            <a:extLst>
              <a:ext uri="{FF2B5EF4-FFF2-40B4-BE49-F238E27FC236}">
                <a16:creationId xmlns:a16="http://schemas.microsoft.com/office/drawing/2014/main" id="{360F4888-8BD6-2441-A11B-6B48777CE50E}"/>
              </a:ext>
            </a:extLst>
          </p:cNvPr>
          <p:cNvSpPr/>
          <p:nvPr userDrawn="1"/>
        </p:nvSpPr>
        <p:spPr>
          <a:xfrm>
            <a:off x="0" y="184330"/>
            <a:ext cx="279779" cy="5457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sp>
        <p:nvSpPr>
          <p:cNvPr id="16" name="Content Placeholder 2">
            <a:extLst>
              <a:ext uri="{FF2B5EF4-FFF2-40B4-BE49-F238E27FC236}">
                <a16:creationId xmlns:a16="http://schemas.microsoft.com/office/drawing/2014/main" id="{F3C8095C-0378-F64F-AB25-70F898576478}"/>
              </a:ext>
            </a:extLst>
          </p:cNvPr>
          <p:cNvSpPr>
            <a:spLocks noGrp="1"/>
          </p:cNvSpPr>
          <p:nvPr>
            <p:ph idx="1" hasCustomPrompt="1"/>
          </p:nvPr>
        </p:nvSpPr>
        <p:spPr>
          <a:xfrm>
            <a:off x="457200" y="1266613"/>
            <a:ext cx="8104365" cy="3133507"/>
          </a:xfrm>
          <a:prstGeom prst="rect">
            <a:avLst/>
          </a:prstGeom>
        </p:spPr>
        <p:txBody>
          <a:bodyPr/>
          <a:lstStyle>
            <a:lvl1pPr marL="285750" indent="-285750">
              <a:buClr>
                <a:schemeClr val="tx2"/>
              </a:buClr>
              <a:buFont typeface="Arial" panose="020B0604020202020204" pitchFamily="34" charset="0"/>
              <a:buChar char="•"/>
              <a:defRPr sz="1600" b="0" i="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742950" indent="-285750">
              <a:buClr>
                <a:schemeClr val="tx2"/>
              </a:buClr>
              <a:buFont typeface="System Font Regular"/>
              <a:buChar char="–"/>
              <a:defRPr sz="1600" b="0" i="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buClr>
                <a:schemeClr val="tx2"/>
              </a:buClr>
              <a:buFont typeface="System Font Regular"/>
              <a:buChar char="»"/>
              <a:defRPr sz="1600" b="0" i="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buClr>
                <a:schemeClr val="tx2"/>
              </a:buClr>
              <a:buFont typeface="System Font Regular"/>
              <a:buChar char="+"/>
              <a:defRPr sz="1600" b="0" i="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a:buClr>
                <a:schemeClr val="tx2"/>
              </a:buCl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19" name="Title 1">
            <a:extLst>
              <a:ext uri="{FF2B5EF4-FFF2-40B4-BE49-F238E27FC236}">
                <a16:creationId xmlns:a16="http://schemas.microsoft.com/office/drawing/2014/main" id="{B6B5CD12-C9B0-1D45-8D86-2A24FDA27881}"/>
              </a:ext>
            </a:extLst>
          </p:cNvPr>
          <p:cNvSpPr>
            <a:spLocks noGrp="1"/>
          </p:cNvSpPr>
          <p:nvPr>
            <p:ph type="title"/>
          </p:nvPr>
        </p:nvSpPr>
        <p:spPr>
          <a:xfrm>
            <a:off x="457202" y="184330"/>
            <a:ext cx="8104364" cy="545741"/>
          </a:xfrm>
          <a:prstGeom prst="rect">
            <a:avLst/>
          </a:prstGeom>
        </p:spPr>
        <p:txBody>
          <a:bodyPr/>
          <a:lstStyle>
            <a:lvl1pPr>
              <a:defRPr sz="32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pic>
        <p:nvPicPr>
          <p:cNvPr id="8" name="Picture 7">
            <a:extLst>
              <a:ext uri="{FF2B5EF4-FFF2-40B4-BE49-F238E27FC236}">
                <a16:creationId xmlns:a16="http://schemas.microsoft.com/office/drawing/2014/main" id="{24C03E9E-3D28-6344-BFE1-269164675B6A}"/>
              </a:ext>
            </a:extLst>
          </p:cNvPr>
          <p:cNvPicPr>
            <a:picLocks noChangeAspect="1"/>
          </p:cNvPicPr>
          <p:nvPr userDrawn="1"/>
        </p:nvPicPr>
        <p:blipFill>
          <a:blip r:embed="rId3"/>
          <a:stretch>
            <a:fillRect/>
          </a:stretch>
        </p:blipFill>
        <p:spPr>
          <a:xfrm>
            <a:off x="7537430" y="4674525"/>
            <a:ext cx="1269781" cy="297954"/>
          </a:xfrm>
          <a:prstGeom prst="rect">
            <a:avLst/>
          </a:prstGeom>
        </p:spPr>
      </p:pic>
      <p:sp>
        <p:nvSpPr>
          <p:cNvPr id="3" name="Text Placeholder 2">
            <a:extLst>
              <a:ext uri="{FF2B5EF4-FFF2-40B4-BE49-F238E27FC236}">
                <a16:creationId xmlns:a16="http://schemas.microsoft.com/office/drawing/2014/main" id="{56D4B60B-0C14-B141-B448-22BC37C991E9}"/>
              </a:ext>
            </a:extLst>
          </p:cNvPr>
          <p:cNvSpPr>
            <a:spLocks noGrp="1"/>
          </p:cNvSpPr>
          <p:nvPr>
            <p:ph type="body" sz="quarter" idx="10" hasCustomPrompt="1"/>
          </p:nvPr>
        </p:nvSpPr>
        <p:spPr>
          <a:xfrm>
            <a:off x="457200" y="887413"/>
            <a:ext cx="8104365" cy="379200"/>
          </a:xfrm>
          <a:prstGeom prst="rect">
            <a:avLst/>
          </a:prstGeom>
        </p:spPr>
        <p:txBody>
          <a:bodyPr/>
          <a:lstStyle>
            <a:lvl1pPr>
              <a:defRPr sz="2000" b="1" i="0">
                <a:solidFill>
                  <a:schemeClr val="accent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Subtitle Text</a:t>
            </a:r>
          </a:p>
        </p:txBody>
      </p:sp>
    </p:spTree>
    <p:extLst>
      <p:ext uri="{BB962C8B-B14F-4D97-AF65-F5344CB8AC3E}">
        <p14:creationId xmlns:p14="http://schemas.microsoft.com/office/powerpoint/2010/main" val="290207253"/>
      </p:ext>
    </p:extLst>
  </p:cSld>
  <p:clrMapOvr>
    <a:masterClrMapping/>
  </p:clrMapOvr>
  <p:extLst>
    <p:ext uri="{DCECCB84-F9BA-43D5-87BE-67443E8EF086}">
      <p15:sldGuideLst xmlns:p15="http://schemas.microsoft.com/office/powerpoint/2012/main">
        <p15:guide id="1" pos="2880" userDrawn="1">
          <p15:clr>
            <a:srgbClr val="FBAE40"/>
          </p15:clr>
        </p15:guide>
        <p15:guide id="2" pos="2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Column Bulleted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969D900-C9E0-834D-B276-B64BD1AFC7B7}"/>
              </a:ext>
            </a:extLst>
          </p:cNvPr>
          <p:cNvPicPr>
            <a:picLocks noChangeAspect="1"/>
          </p:cNvPicPr>
          <p:nvPr userDrawn="1"/>
        </p:nvPicPr>
        <p:blipFill rotWithShape="1">
          <a:blip r:embed="rId2"/>
          <a:srcRect r="30265" b="25476"/>
          <a:stretch/>
        </p:blipFill>
        <p:spPr>
          <a:xfrm>
            <a:off x="5911402" y="2562786"/>
            <a:ext cx="3232597" cy="2580714"/>
          </a:xfrm>
          <a:prstGeom prst="rect">
            <a:avLst/>
          </a:prstGeom>
        </p:spPr>
      </p:pic>
      <p:sp>
        <p:nvSpPr>
          <p:cNvPr id="3" name="Text Placeholder 2"/>
          <p:cNvSpPr>
            <a:spLocks noGrp="1"/>
          </p:cNvSpPr>
          <p:nvPr>
            <p:ph type="body" idx="1"/>
          </p:nvPr>
        </p:nvSpPr>
        <p:spPr>
          <a:xfrm>
            <a:off x="457200" y="822896"/>
            <a:ext cx="3920730" cy="479822"/>
          </a:xfrm>
          <a:prstGeom prst="rect">
            <a:avLst/>
          </a:prstGeom>
        </p:spPr>
        <p:txBody>
          <a:bodyPr anchor="ctr">
            <a:noAutofit/>
          </a:bodyPr>
          <a:lstStyle>
            <a:lvl1pPr marL="0" indent="0">
              <a:buNone/>
              <a:defRPr sz="20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1302719"/>
            <a:ext cx="3920730" cy="3214280"/>
          </a:xfrm>
          <a:prstGeom prst="rect">
            <a:avLst/>
          </a:prstGeom>
        </p:spPr>
        <p:txBody>
          <a:bodyPr/>
          <a:lstStyle>
            <a:lvl1pPr marL="285750" indent="-285750">
              <a:buClr>
                <a:schemeClr val="tx2"/>
              </a:buClr>
              <a:buFont typeface="Arial" panose="020B0604020202020204" pitchFamily="34" charset="0"/>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742950" indent="-285750">
              <a:buClr>
                <a:schemeClr val="tx2"/>
              </a:buClr>
              <a:buFont typeface="System Font Regular"/>
              <a:buChar char="–"/>
              <a:defRPr sz="1600" b="0" i="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buClr>
                <a:schemeClr val="tx2"/>
              </a:buClr>
              <a:buFont typeface="System Font Regular"/>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buClr>
                <a:schemeClr val="tx2"/>
              </a:buClr>
              <a:buFont typeface="System Font Regular"/>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a:buClr>
                <a:schemeClr val="tx2"/>
              </a:buCl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5" name="Text Placeholder 4"/>
          <p:cNvSpPr>
            <a:spLocks noGrp="1"/>
          </p:cNvSpPr>
          <p:nvPr>
            <p:ph type="body" sz="quarter" idx="3"/>
          </p:nvPr>
        </p:nvSpPr>
        <p:spPr>
          <a:xfrm>
            <a:off x="4645074" y="822896"/>
            <a:ext cx="3922270" cy="479822"/>
          </a:xfrm>
          <a:prstGeom prst="rect">
            <a:avLst/>
          </a:prstGeom>
        </p:spPr>
        <p:txBody>
          <a:bodyPr anchor="ctr">
            <a:normAutofit/>
          </a:bodyPr>
          <a:lstStyle>
            <a:lvl1pPr marL="0" indent="0">
              <a:buNone/>
              <a:defRPr sz="20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Content Placeholder 5"/>
          <p:cNvSpPr>
            <a:spLocks noGrp="1"/>
          </p:cNvSpPr>
          <p:nvPr>
            <p:ph sz="quarter" idx="4"/>
          </p:nvPr>
        </p:nvSpPr>
        <p:spPr>
          <a:xfrm>
            <a:off x="4645074" y="1302719"/>
            <a:ext cx="3922270" cy="3214280"/>
          </a:xfrm>
          <a:prstGeom prst="rect">
            <a:avLst/>
          </a:prstGeom>
        </p:spPr>
        <p:txBody>
          <a:bodyPr/>
          <a:lstStyle>
            <a:lvl1pPr marL="285750" indent="-285750">
              <a:buClr>
                <a:schemeClr val="tx2"/>
              </a:buClr>
              <a:buFont typeface="Arial" panose="020B0604020202020204" pitchFamily="34" charset="0"/>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742950" indent="-285750">
              <a:buClr>
                <a:schemeClr val="tx2"/>
              </a:buClr>
              <a:buFont typeface="System Font Regular"/>
              <a:buChar char="–"/>
              <a:defRPr sz="1600" b="0" i="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buClr>
                <a:schemeClr val="tx2"/>
              </a:buClr>
              <a:buFont typeface="System Font Regular"/>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buClr>
                <a:schemeClr val="tx2"/>
              </a:buClr>
              <a:buFont typeface="System Font Regular"/>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a:buClr>
                <a:schemeClr val="tx2"/>
              </a:buCl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25" name="Title 1">
            <a:extLst>
              <a:ext uri="{FF2B5EF4-FFF2-40B4-BE49-F238E27FC236}">
                <a16:creationId xmlns:a16="http://schemas.microsoft.com/office/drawing/2014/main" id="{0EEAC1D2-7845-2A4B-96F7-FF279AB2D343}"/>
              </a:ext>
            </a:extLst>
          </p:cNvPr>
          <p:cNvSpPr>
            <a:spLocks noGrp="1"/>
          </p:cNvSpPr>
          <p:nvPr>
            <p:ph type="title"/>
          </p:nvPr>
        </p:nvSpPr>
        <p:spPr>
          <a:xfrm>
            <a:off x="457200" y="184330"/>
            <a:ext cx="8104366" cy="545741"/>
          </a:xfrm>
          <a:prstGeom prst="rect">
            <a:avLst/>
          </a:prstGeom>
        </p:spPr>
        <p:txBody>
          <a:bodyPr/>
          <a:lstStyle>
            <a:lvl1pPr>
              <a:defRPr sz="32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12" name="Rectangle 11">
            <a:extLst>
              <a:ext uri="{FF2B5EF4-FFF2-40B4-BE49-F238E27FC236}">
                <a16:creationId xmlns:a16="http://schemas.microsoft.com/office/drawing/2014/main" id="{938F72B9-CAC0-D049-ABB5-BD76D26A89B4}"/>
              </a:ext>
            </a:extLst>
          </p:cNvPr>
          <p:cNvSpPr/>
          <p:nvPr userDrawn="1"/>
        </p:nvSpPr>
        <p:spPr>
          <a:xfrm>
            <a:off x="0" y="184330"/>
            <a:ext cx="279779" cy="5457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pic>
        <p:nvPicPr>
          <p:cNvPr id="11" name="Picture 10">
            <a:extLst>
              <a:ext uri="{FF2B5EF4-FFF2-40B4-BE49-F238E27FC236}">
                <a16:creationId xmlns:a16="http://schemas.microsoft.com/office/drawing/2014/main" id="{425C1AC7-F0BC-4F4D-BE35-588F798EB0B2}"/>
              </a:ext>
            </a:extLst>
          </p:cNvPr>
          <p:cNvPicPr>
            <a:picLocks noChangeAspect="1"/>
          </p:cNvPicPr>
          <p:nvPr userDrawn="1"/>
        </p:nvPicPr>
        <p:blipFill>
          <a:blip r:embed="rId3"/>
          <a:stretch>
            <a:fillRect/>
          </a:stretch>
        </p:blipFill>
        <p:spPr>
          <a:xfrm>
            <a:off x="7537430" y="4674525"/>
            <a:ext cx="1269781" cy="297954"/>
          </a:xfrm>
          <a:prstGeom prst="rect">
            <a:avLst/>
          </a:prstGeom>
        </p:spPr>
      </p:pic>
    </p:spTree>
    <p:extLst>
      <p:ext uri="{BB962C8B-B14F-4D97-AF65-F5344CB8AC3E}">
        <p14:creationId xmlns:p14="http://schemas.microsoft.com/office/powerpoint/2010/main" val="2901287801"/>
      </p:ext>
    </p:extLst>
  </p:cSld>
  <p:clrMapOvr>
    <a:masterClrMapping/>
  </p:clrMapOvr>
  <p:extLst>
    <p:ext uri="{DCECCB84-F9BA-43D5-87BE-67443E8EF086}">
      <p15:sldGuideLst xmlns:p15="http://schemas.microsoft.com/office/powerpoint/2012/main">
        <p15:guide id="1" pos="2880" userDrawn="1">
          <p15:clr>
            <a:srgbClr val="FBAE40"/>
          </p15:clr>
        </p15:guide>
        <p15:guide id="2" pos="288" userDrawn="1">
          <p15:clr>
            <a:srgbClr val="FBAE40"/>
          </p15:clr>
        </p15:guide>
        <p15:guide id="3" pos="540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96" r:id="rId2"/>
    <p:sldLayoutId id="2147483705" r:id="rId3"/>
    <p:sldLayoutId id="2147483681" r:id="rId4"/>
    <p:sldLayoutId id="2147483703" r:id="rId5"/>
    <p:sldLayoutId id="2147483704" r:id="rId6"/>
    <p:sldLayoutId id="2147483680" r:id="rId7"/>
    <p:sldLayoutId id="2147483693" r:id="rId8"/>
    <p:sldLayoutId id="2147483679" r:id="rId9"/>
    <p:sldLayoutId id="2147483689" r:id="rId10"/>
    <p:sldLayoutId id="2147483690" r:id="rId11"/>
    <p:sldLayoutId id="2147483691" r:id="rId12"/>
    <p:sldLayoutId id="2147483694" r:id="rId13"/>
    <p:sldLayoutId id="2147483698" r:id="rId14"/>
    <p:sldLayoutId id="2147483699" r:id="rId15"/>
    <p:sldLayoutId id="2147483702" r:id="rId16"/>
    <p:sldLayoutId id="2147483700" r:id="rId17"/>
    <p:sldLayoutId id="2147483687" r:id="rId18"/>
  </p:sldLayoutIdLst>
  <p:hf hdr="0" ftr="0" dt="0"/>
  <p:txStyles>
    <p:title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3475-81E7-DA48-95CD-79A18C68F82A}"/>
              </a:ext>
            </a:extLst>
          </p:cNvPr>
          <p:cNvSpPr>
            <a:spLocks noGrp="1"/>
          </p:cNvSpPr>
          <p:nvPr>
            <p:ph type="title"/>
          </p:nvPr>
        </p:nvSpPr>
        <p:spPr>
          <a:xfrm>
            <a:off x="469726" y="1750281"/>
            <a:ext cx="8233038" cy="545741"/>
          </a:xfrm>
        </p:spPr>
        <p:txBody>
          <a:bodyPr/>
          <a:lstStyle/>
          <a:p>
            <a:pPr algn="ctr"/>
            <a:r>
              <a:rPr lang="en-US" sz="3600" b="1" dirty="0"/>
              <a:t>Review Questions: </a:t>
            </a:r>
            <a:br>
              <a:rPr lang="en-US" sz="3600" b="1" dirty="0"/>
            </a:br>
            <a:r>
              <a:rPr lang="en-US" sz="3600" b="1" dirty="0"/>
              <a:t>AWS Architecting</a:t>
            </a:r>
          </a:p>
        </p:txBody>
      </p:sp>
    </p:spTree>
    <p:extLst>
      <p:ext uri="{BB962C8B-B14F-4D97-AF65-F5344CB8AC3E}">
        <p14:creationId xmlns:p14="http://schemas.microsoft.com/office/powerpoint/2010/main" val="1473115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5</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596918"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What are the options available for Amazon S3 lifecycle actions when creating a lifecycle policy? Select two.</a:t>
            </a:r>
          </a:p>
          <a:p>
            <a:endParaRPr lang="en-US" sz="2400" dirty="0"/>
          </a:p>
          <a:p>
            <a:endParaRPr lang="en-US" sz="2400" dirty="0"/>
          </a:p>
          <a:p>
            <a:pPr marL="342900" indent="-342900">
              <a:buFont typeface="+mj-lt"/>
              <a:buAutoNum type="alphaLcParenR"/>
            </a:pPr>
            <a:r>
              <a:rPr lang="en-US" sz="1800" dirty="0"/>
              <a:t>Transition action</a:t>
            </a:r>
          </a:p>
          <a:p>
            <a:pPr marL="342900" indent="-342900">
              <a:buFont typeface="+mj-lt"/>
              <a:buAutoNum type="alphaLcParenR"/>
            </a:pPr>
            <a:r>
              <a:rPr lang="en-US" sz="1800" dirty="0"/>
              <a:t>Expiration action</a:t>
            </a:r>
          </a:p>
          <a:p>
            <a:pPr marL="342900" indent="-342900">
              <a:buFont typeface="+mj-lt"/>
              <a:buAutoNum type="alphaLcParenR"/>
            </a:pPr>
            <a:r>
              <a:rPr lang="en-US" sz="1800" dirty="0"/>
              <a:t>Archiving action</a:t>
            </a:r>
          </a:p>
          <a:p>
            <a:pPr marL="342900" indent="-342900">
              <a:buFont typeface="+mj-lt"/>
              <a:buAutoNum type="alphaLcParenR"/>
            </a:pPr>
            <a:r>
              <a:rPr lang="en-US" sz="1800" dirty="0"/>
              <a:t>Migration action</a:t>
            </a:r>
          </a:p>
          <a:p>
            <a:endParaRPr lang="en-US" sz="2400" dirty="0"/>
          </a:p>
          <a:p>
            <a:r>
              <a:rPr lang="en-US" sz="2400" dirty="0"/>
              <a:t> </a:t>
            </a:r>
          </a:p>
        </p:txBody>
      </p:sp>
    </p:spTree>
    <p:extLst>
      <p:ext uri="{BB962C8B-B14F-4D97-AF65-F5344CB8AC3E}">
        <p14:creationId xmlns:p14="http://schemas.microsoft.com/office/powerpoint/2010/main" val="364112304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50</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09" y="998997"/>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You are deploying a game that will be featured in a month-long gaming tournament running in Los Angles. It is critical that the users experience the lowest possible latency. Which of the following options would achieve the desired outcome?</a:t>
            </a:r>
          </a:p>
          <a:p>
            <a:endParaRPr lang="en-US" sz="2400" dirty="0"/>
          </a:p>
          <a:p>
            <a:pPr marL="342900" indent="-342900">
              <a:buFont typeface="+mj-lt"/>
              <a:buAutoNum type="alphaLcParenR"/>
            </a:pPr>
            <a:r>
              <a:rPr lang="en-US" sz="1600" dirty="0"/>
              <a:t>Deploy the Amazon EC2 instances to an Edge Location in Los Angeles.</a:t>
            </a:r>
          </a:p>
          <a:p>
            <a:pPr marL="342900" indent="-342900">
              <a:buFont typeface="+mj-lt"/>
              <a:buAutoNum type="alphaLcParenR"/>
            </a:pPr>
            <a:r>
              <a:rPr lang="en-US" sz="1600" dirty="0"/>
              <a:t>Deploy the Amazon EC2 instances to multiple Availability Zones in the closet region.</a:t>
            </a:r>
          </a:p>
          <a:p>
            <a:pPr marL="342900" indent="-342900">
              <a:buFont typeface="+mj-lt"/>
              <a:buAutoNum type="alphaLcParenR"/>
            </a:pPr>
            <a:r>
              <a:rPr lang="en-US" sz="1600" dirty="0"/>
              <a:t>Deploy the Amazon EC2 instances to a Local Zone in Los Angeles.</a:t>
            </a:r>
          </a:p>
          <a:p>
            <a:pPr marL="342900" indent="-342900">
              <a:buFont typeface="+mj-lt"/>
              <a:buAutoNum type="alphaLcParenR"/>
            </a:pPr>
            <a:r>
              <a:rPr lang="en-US" sz="1600" dirty="0"/>
              <a:t>Include the Los Angeles Local Zone in a multi-Availability Zone deployment. Deploy Amazon EC2 instances to the Local Zone.</a:t>
            </a:r>
          </a:p>
          <a:p>
            <a:endParaRPr lang="en-US" sz="2400" dirty="0"/>
          </a:p>
        </p:txBody>
      </p:sp>
    </p:spTree>
    <p:extLst>
      <p:ext uri="{BB962C8B-B14F-4D97-AF65-F5344CB8AC3E}">
        <p14:creationId xmlns:p14="http://schemas.microsoft.com/office/powerpoint/2010/main" val="18724404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50</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09" y="998997"/>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You are deploying a game that will be featured in a month-long gaming tournament running in Los Angles. It is critical that the users experience the lowest possible latency. Which of the following options would achieve the desired outcome?</a:t>
            </a:r>
          </a:p>
          <a:p>
            <a:endParaRPr lang="en-US" sz="2400" dirty="0"/>
          </a:p>
          <a:p>
            <a:pPr marL="342900" indent="-342900">
              <a:buFont typeface="+mj-lt"/>
              <a:buAutoNum type="alphaLcParenR"/>
            </a:pPr>
            <a:r>
              <a:rPr lang="en-US" sz="1600" dirty="0"/>
              <a:t>Deploy the Amazon EC2 instances to an Edge Location in Los Angeles.</a:t>
            </a:r>
          </a:p>
          <a:p>
            <a:pPr marL="342900" indent="-342900">
              <a:buFont typeface="+mj-lt"/>
              <a:buAutoNum type="alphaLcParenR"/>
            </a:pPr>
            <a:r>
              <a:rPr lang="en-US" sz="1600" dirty="0"/>
              <a:t>Deploy the Amazon EC2 instances to multiple Availability Zones in the closet region.</a:t>
            </a:r>
          </a:p>
          <a:p>
            <a:pPr marL="342900" indent="-342900">
              <a:buFont typeface="+mj-lt"/>
              <a:buAutoNum type="alphaLcParenR"/>
            </a:pPr>
            <a:r>
              <a:rPr lang="en-US" sz="1600" b="1" dirty="0"/>
              <a:t>Deploy the Amazon EC2 instances to a Local Zone in Los Angeles.</a:t>
            </a:r>
          </a:p>
          <a:p>
            <a:pPr marL="342900" indent="-342900">
              <a:buFont typeface="+mj-lt"/>
              <a:buAutoNum type="alphaLcParenR"/>
            </a:pPr>
            <a:r>
              <a:rPr lang="en-US" sz="1600" dirty="0"/>
              <a:t>Include the Los Angeles Local Zone in a multi-Availability Zone deployment. Deploy Amazon EC2 instances to the Local Zone.</a:t>
            </a:r>
          </a:p>
          <a:p>
            <a:endParaRPr lang="en-US" sz="2400" dirty="0"/>
          </a:p>
        </p:txBody>
      </p:sp>
    </p:spTree>
    <p:extLst>
      <p:ext uri="{BB962C8B-B14F-4D97-AF65-F5344CB8AC3E}">
        <p14:creationId xmlns:p14="http://schemas.microsoft.com/office/powerpoint/2010/main" val="3926166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5</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596918"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What are the options available for Amazon S3 lifecycle actions when creating a lifecycle policy? Select two.</a:t>
            </a:r>
          </a:p>
          <a:p>
            <a:endParaRPr lang="en-US" sz="2400" dirty="0"/>
          </a:p>
          <a:p>
            <a:endParaRPr lang="en-US" sz="2400" dirty="0"/>
          </a:p>
          <a:p>
            <a:pPr marL="342900" indent="-342900">
              <a:buFont typeface="+mj-lt"/>
              <a:buAutoNum type="alphaLcParenR"/>
            </a:pPr>
            <a:r>
              <a:rPr lang="en-US" sz="1800" b="1" dirty="0"/>
              <a:t>Transition action</a:t>
            </a:r>
          </a:p>
          <a:p>
            <a:pPr marL="342900" indent="-342900">
              <a:buFont typeface="+mj-lt"/>
              <a:buAutoNum type="alphaLcParenR"/>
            </a:pPr>
            <a:r>
              <a:rPr lang="en-US" sz="1800" b="1" dirty="0"/>
              <a:t>Expiration action</a:t>
            </a:r>
          </a:p>
          <a:p>
            <a:pPr marL="342900" indent="-342900">
              <a:buFont typeface="+mj-lt"/>
              <a:buAutoNum type="alphaLcParenR"/>
            </a:pPr>
            <a:r>
              <a:rPr lang="en-US" sz="1800" dirty="0"/>
              <a:t>Archiving action</a:t>
            </a:r>
          </a:p>
          <a:p>
            <a:pPr marL="342900" indent="-342900">
              <a:buFont typeface="+mj-lt"/>
              <a:buAutoNum type="alphaLcParenR"/>
            </a:pPr>
            <a:r>
              <a:rPr lang="en-US" sz="1800" dirty="0"/>
              <a:t>Migration action</a:t>
            </a:r>
          </a:p>
          <a:p>
            <a:endParaRPr lang="en-US" sz="2400" dirty="0"/>
          </a:p>
          <a:p>
            <a:r>
              <a:rPr lang="en-US" sz="2400" dirty="0"/>
              <a:t> </a:t>
            </a:r>
          </a:p>
        </p:txBody>
      </p:sp>
    </p:spTree>
    <p:extLst>
      <p:ext uri="{BB962C8B-B14F-4D97-AF65-F5344CB8AC3E}">
        <p14:creationId xmlns:p14="http://schemas.microsoft.com/office/powerpoint/2010/main" val="1341422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6</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09" y="998997"/>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lvl="0"/>
            <a:r>
              <a:rPr lang="en-AU" sz="1800" dirty="0"/>
              <a:t>You are provisioning a new Amazon EC2 instance in Availability Zone B.  You plan on using an existing Amazon EBS volume that is attached to an Amazon EC2 instance running in Availability Zone A. What is the best approach?</a:t>
            </a:r>
          </a:p>
          <a:p>
            <a:pPr lvl="0"/>
            <a:endParaRPr lang="en-AU"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lvl="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All you need to do is attach the EBS volume to the new Amazon EC2 instance. Both instances can use the volume.</a:t>
            </a:r>
            <a:endParaRPr lang="en-US" sz="1800" dirty="0"/>
          </a:p>
          <a:p>
            <a:pPr marL="342900" lvl="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Copy the EBS volume to Amazon S3 and attach the EBS volume to the new Amazon EC2 instance.</a:t>
            </a:r>
            <a:endParaRPr lang="en-US" sz="1800" dirty="0"/>
          </a:p>
          <a:p>
            <a:pPr marL="342900" lvl="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Move the volume content to Amazon EFS so both instances can access the content at the same time.</a:t>
            </a:r>
            <a:endParaRPr lang="en-US" sz="1800" dirty="0"/>
          </a:p>
          <a:p>
            <a:pPr marL="342900" lvl="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Create a volume snapshot, restore the snapshot to a new volume, and attach it to the new Amazon EC2 instance.</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lvl="0"/>
            <a:endParaRPr lang="en-US" sz="1800" dirty="0"/>
          </a:p>
        </p:txBody>
      </p:sp>
    </p:spTree>
    <p:extLst>
      <p:ext uri="{BB962C8B-B14F-4D97-AF65-F5344CB8AC3E}">
        <p14:creationId xmlns:p14="http://schemas.microsoft.com/office/powerpoint/2010/main" val="1027034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6</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09" y="998997"/>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lvl="0"/>
            <a:r>
              <a:rPr lang="en-AU" sz="1800" dirty="0"/>
              <a:t>You are provisioning a new Amazon EC2 instance in Availability Zone B.  You plan on using an existing Amazon EBS volume that is attached to an Amazon EC2 instance running in Availability Zone A. What is the best approach?</a:t>
            </a:r>
          </a:p>
          <a:p>
            <a:pPr lvl="0"/>
            <a:endParaRPr lang="en-AU"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lvl="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All you need to do is attach the EBS volume to the new Amazon EC2 instance. Both instances can use the volume.</a:t>
            </a:r>
            <a:endParaRPr lang="en-US" sz="1800" dirty="0"/>
          </a:p>
          <a:p>
            <a:pPr marL="342900" lvl="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Copy the EBS volume to Amazon S3 and attach the EBS volume to the new Amazon EC2 instance.</a:t>
            </a:r>
            <a:endParaRPr lang="en-US" sz="1800" dirty="0"/>
          </a:p>
          <a:p>
            <a:pPr marL="342900" lvl="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Move the volume content to Amazon EFS so both instances can access the content at the same time.</a:t>
            </a:r>
            <a:endParaRPr lang="en-US" sz="1800" dirty="0"/>
          </a:p>
          <a:p>
            <a:pPr marL="342900" lvl="0" indent="-342900">
              <a:buFont typeface="+mj-lt"/>
              <a:buAutoNum type="alphaLcParenR"/>
            </a:pPr>
            <a:r>
              <a:rPr lang="en-AU" sz="1800" b="1" dirty="0">
                <a:latin typeface="Amazon Ember Light" panose="020B0403020204020204" pitchFamily="34" charset="0"/>
                <a:ea typeface="Amazon Ember Light" panose="020B0403020204020204" pitchFamily="34" charset="0"/>
                <a:cs typeface="Amazon Ember Light" panose="020B0403020204020204" pitchFamily="34" charset="0"/>
              </a:rPr>
              <a:t>Create a volume snapshot, restore the snapshot to a new volume, and attach it to the new Amazon EC2 instance.</a:t>
            </a:r>
            <a:endParaRPr lang="en-US" sz="18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lvl="0"/>
            <a:endParaRPr lang="en-US" sz="1800" dirty="0"/>
          </a:p>
        </p:txBody>
      </p:sp>
    </p:spTree>
    <p:extLst>
      <p:ext uri="{BB962C8B-B14F-4D97-AF65-F5344CB8AC3E}">
        <p14:creationId xmlns:p14="http://schemas.microsoft.com/office/powerpoint/2010/main" val="146472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7</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You are provisioning a new Amazon EC2 instance that will be running ETL jobs that will be loading large amounts of data into a local data warehouse. Which Amazon EBS volume type would be the most suitable choice?</a:t>
            </a:r>
          </a:p>
          <a:p>
            <a:endParaRPr lang="en-US" sz="2400" dirty="0"/>
          </a:p>
          <a:p>
            <a:pPr marL="457200" indent="-457200">
              <a:buFont typeface="+mj-lt"/>
              <a:buAutoNum type="alphaLcParenR"/>
            </a:pPr>
            <a:r>
              <a:rPr lang="en-US" sz="1800" dirty="0"/>
              <a:t>Provisioned IOPS SSD (io1) volumes</a:t>
            </a:r>
          </a:p>
          <a:p>
            <a:pPr marL="457200" indent="-457200">
              <a:buFont typeface="+mj-lt"/>
              <a:buAutoNum type="alphaLcParenR"/>
            </a:pPr>
            <a:r>
              <a:rPr lang="en-US" sz="1800" dirty="0"/>
              <a:t>General Purpose SSD (gp2) volumes</a:t>
            </a:r>
          </a:p>
          <a:p>
            <a:pPr marL="457200" indent="-457200">
              <a:buFont typeface="+mj-lt"/>
              <a:buAutoNum type="alphaLcParenR"/>
            </a:pPr>
            <a:r>
              <a:rPr lang="en-US" sz="1800" dirty="0"/>
              <a:t>Throughput Optimized HDD (st1) volumes</a:t>
            </a:r>
          </a:p>
          <a:p>
            <a:pPr marL="457200" indent="-457200">
              <a:buFont typeface="+mj-lt"/>
              <a:buAutoNum type="alphaLcParenR"/>
            </a:pPr>
            <a:r>
              <a:rPr lang="en-US" sz="1800" dirty="0"/>
              <a:t>Cold HDD (sc1) volumes</a:t>
            </a:r>
          </a:p>
          <a:p>
            <a:endParaRPr lang="en-US" sz="2400" dirty="0"/>
          </a:p>
        </p:txBody>
      </p:sp>
    </p:spTree>
    <p:extLst>
      <p:ext uri="{BB962C8B-B14F-4D97-AF65-F5344CB8AC3E}">
        <p14:creationId xmlns:p14="http://schemas.microsoft.com/office/powerpoint/2010/main" val="42242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7</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You are provisioning a new Amazon EC2 instance that will be running ETL jobs that will be loading large amounts of data into a local data warehouse. Which Amazon EBS volume type would be the most suitable choice?</a:t>
            </a:r>
          </a:p>
          <a:p>
            <a:endParaRPr lang="en-US" sz="2400" dirty="0"/>
          </a:p>
          <a:p>
            <a:pPr marL="457200" indent="-457200">
              <a:buFont typeface="+mj-lt"/>
              <a:buAutoNum type="alphaLcParenR"/>
            </a:pPr>
            <a:r>
              <a:rPr lang="en-US" sz="1800" dirty="0"/>
              <a:t>Provisioned IOPS SSD (io1) volumes</a:t>
            </a:r>
          </a:p>
          <a:p>
            <a:pPr marL="457200" indent="-457200">
              <a:buFont typeface="+mj-lt"/>
              <a:buAutoNum type="alphaLcParenR"/>
            </a:pPr>
            <a:r>
              <a:rPr lang="en-US" sz="1800" dirty="0"/>
              <a:t>General Purpose SSD (gp2) volumes</a:t>
            </a:r>
          </a:p>
          <a:p>
            <a:pPr marL="457200" indent="-457200">
              <a:buFont typeface="+mj-lt"/>
              <a:buAutoNum type="alphaLcParenR"/>
            </a:pPr>
            <a:r>
              <a:rPr lang="en-US" sz="1800" b="1" dirty="0"/>
              <a:t>Throughput Optimized HDD (st1) volumes</a:t>
            </a:r>
          </a:p>
          <a:p>
            <a:pPr marL="457200" indent="-457200">
              <a:buFont typeface="+mj-lt"/>
              <a:buAutoNum type="alphaLcParenR"/>
            </a:pPr>
            <a:r>
              <a:rPr lang="en-US" sz="1800" dirty="0"/>
              <a:t>Cold HDD (sc1) volumes</a:t>
            </a:r>
          </a:p>
          <a:p>
            <a:endParaRPr lang="en-US" sz="2400" dirty="0"/>
          </a:p>
        </p:txBody>
      </p:sp>
    </p:spTree>
    <p:extLst>
      <p:ext uri="{BB962C8B-B14F-4D97-AF65-F5344CB8AC3E}">
        <p14:creationId xmlns:p14="http://schemas.microsoft.com/office/powerpoint/2010/main" val="3030438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8</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You need to provision an Amazon EC2 instance that has </a:t>
            </a:r>
          </a:p>
          <a:p>
            <a:r>
              <a:rPr lang="en-US" sz="2400" dirty="0"/>
              <a:t>2 x 16 GB instance store volumes. How would you provision the instance?</a:t>
            </a:r>
          </a:p>
          <a:p>
            <a:endParaRPr lang="en-US" sz="2400" dirty="0"/>
          </a:p>
          <a:p>
            <a:pPr marL="342900" indent="-342900">
              <a:buFont typeface="+mj-lt"/>
              <a:buAutoNum type="alphaLcParenR"/>
            </a:pPr>
            <a:r>
              <a:rPr lang="en-US" sz="1800" dirty="0"/>
              <a:t>When creating the Amazon EC2 instance, add 2 x 16 GB EBS volumes and mark them as instance stores.</a:t>
            </a:r>
          </a:p>
          <a:p>
            <a:pPr marL="342900" indent="-342900">
              <a:buFont typeface="+mj-lt"/>
              <a:buAutoNum type="alphaLcParenR"/>
            </a:pPr>
            <a:r>
              <a:rPr lang="en-US" sz="1800" dirty="0"/>
              <a:t>Use a c3.large instance type.</a:t>
            </a:r>
          </a:p>
          <a:p>
            <a:pPr marL="342900" indent="-342900">
              <a:buFont typeface="+mj-lt"/>
              <a:buAutoNum type="alphaLcParenR"/>
            </a:pPr>
            <a:r>
              <a:rPr lang="en-US" sz="1800" dirty="0"/>
              <a:t>Use the create-instance CLI command to provision the new instance. Instance store volumes need to be attached using the CLI.</a:t>
            </a:r>
          </a:p>
          <a:p>
            <a:pPr marL="342900" indent="-342900">
              <a:buFont typeface="+mj-lt"/>
              <a:buAutoNum type="alphaLcParenR"/>
            </a:pPr>
            <a:r>
              <a:rPr lang="en-US" sz="1800" dirty="0"/>
              <a:t>Use Amazon EBS volumes instead. Amazon EC2 instances support only one instance store volume.</a:t>
            </a:r>
          </a:p>
          <a:p>
            <a:endParaRPr lang="en-US" sz="2400" dirty="0"/>
          </a:p>
        </p:txBody>
      </p:sp>
    </p:spTree>
    <p:extLst>
      <p:ext uri="{BB962C8B-B14F-4D97-AF65-F5344CB8AC3E}">
        <p14:creationId xmlns:p14="http://schemas.microsoft.com/office/powerpoint/2010/main" val="2953224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8</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You need to provision an Amazon EC2 instance that has </a:t>
            </a:r>
          </a:p>
          <a:p>
            <a:r>
              <a:rPr lang="en-US" sz="2400" dirty="0"/>
              <a:t>2 x 16 GB instance store volumes. How would you provision the instance?</a:t>
            </a:r>
          </a:p>
          <a:p>
            <a:endParaRPr lang="en-US" sz="2400" dirty="0"/>
          </a:p>
          <a:p>
            <a:pPr marL="342900" indent="-342900">
              <a:buFont typeface="+mj-lt"/>
              <a:buAutoNum type="alphaLcParenR"/>
            </a:pPr>
            <a:r>
              <a:rPr lang="en-US" sz="1800" dirty="0"/>
              <a:t>When creating the Amazon EC2 instance, add 2 x 16 GB EBS volumes and mark them as instance stores.</a:t>
            </a:r>
          </a:p>
          <a:p>
            <a:pPr marL="342900" indent="-342900">
              <a:buFont typeface="+mj-lt"/>
              <a:buAutoNum type="alphaLcParenR"/>
            </a:pPr>
            <a:r>
              <a:rPr lang="en-US" sz="1800" b="1" dirty="0"/>
              <a:t>Use a c3.large instance type.</a:t>
            </a:r>
          </a:p>
          <a:p>
            <a:pPr marL="342900" indent="-342900">
              <a:buFont typeface="+mj-lt"/>
              <a:buAutoNum type="alphaLcParenR"/>
            </a:pPr>
            <a:r>
              <a:rPr lang="en-US" sz="1800" dirty="0"/>
              <a:t>Use the create-instance CLI command to provision the new instance. Instance store volumes need to be attached using the CLI.</a:t>
            </a:r>
          </a:p>
          <a:p>
            <a:pPr marL="342900" indent="-342900">
              <a:buFont typeface="+mj-lt"/>
              <a:buAutoNum type="alphaLcParenR"/>
            </a:pPr>
            <a:r>
              <a:rPr lang="en-US" sz="1800" dirty="0"/>
              <a:t>Use Amazon EBS volumes instead. Amazon EC2 instances support only one instance store volume.</a:t>
            </a:r>
          </a:p>
          <a:p>
            <a:endParaRPr lang="en-US" sz="2400" dirty="0"/>
          </a:p>
        </p:txBody>
      </p:sp>
    </p:spTree>
    <p:extLst>
      <p:ext uri="{BB962C8B-B14F-4D97-AF65-F5344CB8AC3E}">
        <p14:creationId xmlns:p14="http://schemas.microsoft.com/office/powerpoint/2010/main" val="2478869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9</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How many RCUs should you allocate when you need to read 18 KB of strongly consistent data per second from an Amazon DynamoDB table?</a:t>
            </a:r>
          </a:p>
          <a:p>
            <a:endParaRPr lang="en-US" sz="2400" dirty="0"/>
          </a:p>
          <a:p>
            <a:pPr marL="342900" indent="-342900">
              <a:buFont typeface="+mj-lt"/>
              <a:buAutoNum type="alphaLcParenR"/>
            </a:pPr>
            <a:r>
              <a:rPr lang="en-US" sz="1800" dirty="0"/>
              <a:t>2 RCUs</a:t>
            </a:r>
          </a:p>
          <a:p>
            <a:pPr marL="342900" indent="-342900">
              <a:buFont typeface="+mj-lt"/>
              <a:buAutoNum type="alphaLcParenR"/>
            </a:pPr>
            <a:r>
              <a:rPr lang="en-US" sz="1800" dirty="0"/>
              <a:t>4 RCUs</a:t>
            </a:r>
          </a:p>
          <a:p>
            <a:pPr marL="342900" indent="-342900">
              <a:buFont typeface="+mj-lt"/>
              <a:buAutoNum type="alphaLcParenR"/>
            </a:pPr>
            <a:r>
              <a:rPr lang="en-US" sz="1800" dirty="0"/>
              <a:t>5 RCUs</a:t>
            </a:r>
          </a:p>
          <a:p>
            <a:pPr marL="342900" indent="-342900">
              <a:buFont typeface="+mj-lt"/>
              <a:buAutoNum type="alphaLcParenR"/>
            </a:pPr>
            <a:r>
              <a:rPr lang="en-US" sz="1800" dirty="0"/>
              <a:t>18 RCUs</a:t>
            </a:r>
          </a:p>
          <a:p>
            <a:endParaRPr lang="en-US" sz="2400" dirty="0"/>
          </a:p>
        </p:txBody>
      </p:sp>
    </p:spTree>
    <p:extLst>
      <p:ext uri="{BB962C8B-B14F-4D97-AF65-F5344CB8AC3E}">
        <p14:creationId xmlns:p14="http://schemas.microsoft.com/office/powerpoint/2010/main" val="2497807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9</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How many RCUs should you allocate when you need to read 18 KB of strongly consistent data per second from an Amazon DynamoDB table?</a:t>
            </a:r>
          </a:p>
          <a:p>
            <a:endParaRPr lang="en-US" sz="2400" dirty="0"/>
          </a:p>
          <a:p>
            <a:pPr marL="342900" indent="-342900">
              <a:buFont typeface="+mj-lt"/>
              <a:buAutoNum type="alphaLcParenR"/>
            </a:pPr>
            <a:r>
              <a:rPr lang="en-US" sz="1800" dirty="0"/>
              <a:t>2 RCUs</a:t>
            </a:r>
          </a:p>
          <a:p>
            <a:pPr marL="342900" indent="-342900">
              <a:buFont typeface="+mj-lt"/>
              <a:buAutoNum type="alphaLcParenR"/>
            </a:pPr>
            <a:r>
              <a:rPr lang="en-US" sz="1800" dirty="0"/>
              <a:t>4 RCUs</a:t>
            </a:r>
          </a:p>
          <a:p>
            <a:pPr marL="342900" indent="-342900">
              <a:buFont typeface="+mj-lt"/>
              <a:buAutoNum type="alphaLcParenR"/>
            </a:pPr>
            <a:r>
              <a:rPr lang="en-US" sz="1800" b="1" dirty="0"/>
              <a:t>5 RCUs</a:t>
            </a:r>
          </a:p>
          <a:p>
            <a:pPr marL="342900" indent="-342900">
              <a:buFont typeface="+mj-lt"/>
              <a:buAutoNum type="alphaLcParenR"/>
            </a:pPr>
            <a:r>
              <a:rPr lang="en-US" sz="1800" dirty="0"/>
              <a:t>18 RCUs</a:t>
            </a:r>
          </a:p>
          <a:p>
            <a:endParaRPr lang="en-US" sz="2400" dirty="0"/>
          </a:p>
        </p:txBody>
      </p:sp>
    </p:spTree>
    <p:extLst>
      <p:ext uri="{BB962C8B-B14F-4D97-AF65-F5344CB8AC3E}">
        <p14:creationId xmlns:p14="http://schemas.microsoft.com/office/powerpoint/2010/main" val="749666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1</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You need a PowerShell User Data script to run every time you reboot or start the Windows EC2 instance. What should you do? </a:t>
            </a:r>
          </a:p>
          <a:p>
            <a:endParaRPr lang="en-US" sz="2400" dirty="0"/>
          </a:p>
          <a:p>
            <a:pPr marL="342900" indent="-342900">
              <a:buFont typeface="+mj-lt"/>
              <a:buAutoNum type="alphaLcParenR"/>
            </a:pPr>
            <a:r>
              <a:rPr lang="en-US" sz="1800" dirty="0"/>
              <a:t>Include `&lt;persist&gt;true&lt;/persist&gt;` in the script</a:t>
            </a:r>
          </a:p>
          <a:p>
            <a:pPr marL="342900" indent="-342900">
              <a:buFont typeface="+mj-lt"/>
              <a:buAutoNum type="alphaLcParenR"/>
            </a:pPr>
            <a:r>
              <a:rPr lang="en-US" sz="1800" dirty="0"/>
              <a:t>User data only runs during the initial boot, so you’ll need to find another solution</a:t>
            </a:r>
          </a:p>
          <a:p>
            <a:pPr marL="342900" indent="-342900">
              <a:buFont typeface="+mj-lt"/>
              <a:buAutoNum type="alphaLcParenR"/>
            </a:pPr>
            <a:r>
              <a:rPr lang="en-US" sz="1800" dirty="0"/>
              <a:t>By default, User Data runs every time you reboot or start the Windows EC2 instance</a:t>
            </a:r>
          </a:p>
          <a:p>
            <a:pPr marL="342900" indent="-342900">
              <a:buFont typeface="+mj-lt"/>
              <a:buAutoNum type="alphaLcParenR"/>
            </a:pPr>
            <a:r>
              <a:rPr lang="en-US" sz="1800" dirty="0"/>
              <a:t>Save the User Data to a base64 encoded file.</a:t>
            </a:r>
          </a:p>
          <a:p>
            <a:endParaRPr lang="en-US" sz="2400" dirty="0"/>
          </a:p>
          <a:p>
            <a:r>
              <a:rPr lang="en-US" sz="2400" dirty="0"/>
              <a:t> </a:t>
            </a:r>
          </a:p>
        </p:txBody>
      </p:sp>
    </p:spTree>
    <p:extLst>
      <p:ext uri="{BB962C8B-B14F-4D97-AF65-F5344CB8AC3E}">
        <p14:creationId xmlns:p14="http://schemas.microsoft.com/office/powerpoint/2010/main" val="144135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10</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What is the maximum duration of an AWS Lambda function?</a:t>
            </a:r>
          </a:p>
          <a:p>
            <a:endParaRPr lang="en-US" sz="2400" dirty="0"/>
          </a:p>
          <a:p>
            <a:pPr marL="342900" indent="-342900">
              <a:buFont typeface="+mj-lt"/>
              <a:buAutoNum type="alphaLcParenR"/>
            </a:pPr>
            <a:r>
              <a:rPr lang="en-US" sz="1800" dirty="0"/>
              <a:t>500 seconds</a:t>
            </a:r>
          </a:p>
          <a:p>
            <a:pPr marL="342900" indent="-342900">
              <a:buFont typeface="+mj-lt"/>
              <a:buAutoNum type="alphaLcParenR"/>
            </a:pPr>
            <a:r>
              <a:rPr lang="en-US" sz="1800" dirty="0"/>
              <a:t>900 seconds</a:t>
            </a:r>
          </a:p>
          <a:p>
            <a:pPr marL="342900" indent="-342900">
              <a:buFont typeface="+mj-lt"/>
              <a:buAutoNum type="alphaLcParenR"/>
            </a:pPr>
            <a:r>
              <a:rPr lang="en-US" sz="1800" dirty="0"/>
              <a:t>1500 seconds</a:t>
            </a:r>
          </a:p>
          <a:p>
            <a:pPr marL="342900" indent="-342900">
              <a:buFont typeface="+mj-lt"/>
              <a:buAutoNum type="alphaLcParenR"/>
            </a:pPr>
            <a:r>
              <a:rPr lang="en-US" sz="1800" dirty="0"/>
              <a:t>2400 seconds</a:t>
            </a:r>
          </a:p>
          <a:p>
            <a:endParaRPr lang="en-US" sz="2400" dirty="0"/>
          </a:p>
        </p:txBody>
      </p:sp>
    </p:spTree>
    <p:extLst>
      <p:ext uri="{BB962C8B-B14F-4D97-AF65-F5344CB8AC3E}">
        <p14:creationId xmlns:p14="http://schemas.microsoft.com/office/powerpoint/2010/main" val="4169299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10</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What is the maximum duration of an AWS Lambda function?</a:t>
            </a:r>
          </a:p>
          <a:p>
            <a:endParaRPr lang="en-US" sz="2400" dirty="0"/>
          </a:p>
          <a:p>
            <a:pPr marL="342900" indent="-342900">
              <a:buFont typeface="+mj-lt"/>
              <a:buAutoNum type="alphaLcParenR"/>
            </a:pPr>
            <a:r>
              <a:rPr lang="en-US" sz="1800" dirty="0"/>
              <a:t>500 seconds</a:t>
            </a:r>
          </a:p>
          <a:p>
            <a:pPr marL="342900" indent="-342900">
              <a:buFont typeface="+mj-lt"/>
              <a:buAutoNum type="alphaLcParenR"/>
            </a:pPr>
            <a:r>
              <a:rPr lang="en-US" sz="1800" b="1" dirty="0"/>
              <a:t>900 seconds</a:t>
            </a:r>
          </a:p>
          <a:p>
            <a:pPr marL="342900" indent="-342900">
              <a:buFont typeface="+mj-lt"/>
              <a:buAutoNum type="alphaLcParenR"/>
            </a:pPr>
            <a:r>
              <a:rPr lang="en-US" sz="1800" dirty="0"/>
              <a:t>1500 seconds</a:t>
            </a:r>
          </a:p>
          <a:p>
            <a:pPr marL="342900" indent="-342900">
              <a:buFont typeface="+mj-lt"/>
              <a:buAutoNum type="alphaLcParenR"/>
            </a:pPr>
            <a:r>
              <a:rPr lang="en-US" sz="1800" dirty="0"/>
              <a:t>2400 seconds</a:t>
            </a:r>
          </a:p>
          <a:p>
            <a:endParaRPr lang="en-US" sz="2400" dirty="0"/>
          </a:p>
        </p:txBody>
      </p:sp>
    </p:spTree>
    <p:extLst>
      <p:ext uri="{BB962C8B-B14F-4D97-AF65-F5344CB8AC3E}">
        <p14:creationId xmlns:p14="http://schemas.microsoft.com/office/powerpoint/2010/main" val="1813846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11</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You need to be notified if server B1 fails to process records. Which two AWS services should you consider using for a solution? Select two.</a:t>
            </a:r>
          </a:p>
          <a:p>
            <a:endParaRPr lang="en-US" sz="2400" dirty="0"/>
          </a:p>
          <a:p>
            <a:pPr marL="342900" indent="-342900">
              <a:buFont typeface="+mj-lt"/>
              <a:buAutoNum type="alphaLcParenR"/>
            </a:pPr>
            <a:r>
              <a:rPr lang="en-US" sz="1800" dirty="0"/>
              <a:t>Amazon SNS</a:t>
            </a:r>
          </a:p>
          <a:p>
            <a:pPr marL="342900" indent="-342900">
              <a:buFont typeface="+mj-lt"/>
              <a:buAutoNum type="alphaLcParenR"/>
            </a:pPr>
            <a:r>
              <a:rPr lang="en-US" sz="1800" dirty="0"/>
              <a:t>AWS Lambda</a:t>
            </a:r>
          </a:p>
          <a:p>
            <a:pPr marL="342900" indent="-342900">
              <a:buFont typeface="+mj-lt"/>
              <a:buAutoNum type="alphaLcParenR"/>
            </a:pPr>
            <a:r>
              <a:rPr lang="en-US" sz="1800" dirty="0"/>
              <a:t>Amazon SQS</a:t>
            </a:r>
          </a:p>
          <a:p>
            <a:pPr marL="342900" indent="-342900">
              <a:buFont typeface="+mj-lt"/>
              <a:buAutoNum type="alphaLcParenR"/>
            </a:pPr>
            <a:r>
              <a:rPr lang="en-US" sz="1800" dirty="0"/>
              <a:t>Amazon CloudWatch</a:t>
            </a:r>
          </a:p>
          <a:p>
            <a:endParaRPr lang="en-US" sz="2400" dirty="0"/>
          </a:p>
        </p:txBody>
      </p:sp>
    </p:spTree>
    <p:extLst>
      <p:ext uri="{BB962C8B-B14F-4D97-AF65-F5344CB8AC3E}">
        <p14:creationId xmlns:p14="http://schemas.microsoft.com/office/powerpoint/2010/main" val="3239497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11</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You need to be notified if server B1 fails to process records. Which two AWS services should you consider using for a solution? Select two.</a:t>
            </a:r>
          </a:p>
          <a:p>
            <a:endParaRPr lang="en-US" sz="2400" dirty="0"/>
          </a:p>
          <a:p>
            <a:pPr marL="342900" indent="-342900">
              <a:buFont typeface="+mj-lt"/>
              <a:buAutoNum type="alphaLcParenR"/>
            </a:pPr>
            <a:r>
              <a:rPr lang="en-US" sz="1800" b="1" dirty="0"/>
              <a:t>Amazon SNS</a:t>
            </a:r>
          </a:p>
          <a:p>
            <a:pPr marL="342900" indent="-342900">
              <a:buFont typeface="+mj-lt"/>
              <a:buAutoNum type="alphaLcParenR"/>
            </a:pPr>
            <a:r>
              <a:rPr lang="en-US" sz="1800" dirty="0"/>
              <a:t>AWS Lambda</a:t>
            </a:r>
          </a:p>
          <a:p>
            <a:pPr marL="342900" indent="-342900">
              <a:buFont typeface="+mj-lt"/>
              <a:buAutoNum type="alphaLcParenR"/>
            </a:pPr>
            <a:r>
              <a:rPr lang="en-US" sz="1800" dirty="0"/>
              <a:t>Amazon SQS</a:t>
            </a:r>
          </a:p>
          <a:p>
            <a:pPr marL="342900" indent="-342900">
              <a:buFont typeface="+mj-lt"/>
              <a:buAutoNum type="alphaLcParenR"/>
            </a:pPr>
            <a:r>
              <a:rPr lang="en-US" sz="1800" b="1" dirty="0"/>
              <a:t>Amazon CloudWatch</a:t>
            </a:r>
          </a:p>
          <a:p>
            <a:endParaRPr lang="en-US" sz="2400" dirty="0"/>
          </a:p>
        </p:txBody>
      </p:sp>
    </p:spTree>
    <p:extLst>
      <p:ext uri="{BB962C8B-B14F-4D97-AF65-F5344CB8AC3E}">
        <p14:creationId xmlns:p14="http://schemas.microsoft.com/office/powerpoint/2010/main" val="2419223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12</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lvl="0"/>
            <a:r>
              <a:rPr lang="en-AU" sz="2400" dirty="0"/>
              <a:t>Which of the following storage services store data across multiple Availability Zones for high availability? Select two.</a:t>
            </a:r>
          </a:p>
          <a:p>
            <a:pPr lvl="0"/>
            <a:endParaRPr lang="en-US" sz="2400" dirty="0"/>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Amazon S3</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Amazon EBS</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Amazon EFS</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Amazon EC2 Instance Storage</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2400" dirty="0"/>
          </a:p>
        </p:txBody>
      </p:sp>
    </p:spTree>
    <p:extLst>
      <p:ext uri="{BB962C8B-B14F-4D97-AF65-F5344CB8AC3E}">
        <p14:creationId xmlns:p14="http://schemas.microsoft.com/office/powerpoint/2010/main" val="1843774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12</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lvl="0"/>
            <a:r>
              <a:rPr lang="en-AU" sz="2400" dirty="0"/>
              <a:t>Which of the following storage services store data across multiple Availability Zones for high availability? Select two.</a:t>
            </a:r>
          </a:p>
          <a:p>
            <a:pPr lvl="0"/>
            <a:endParaRPr lang="en-US" sz="2400" dirty="0"/>
          </a:p>
          <a:p>
            <a:pPr marL="342900" indent="-342900">
              <a:buFont typeface="+mj-lt"/>
              <a:buAutoNum type="alphaLcParenR"/>
            </a:pPr>
            <a:r>
              <a:rPr lang="en-AU" sz="1800" b="1" dirty="0">
                <a:latin typeface="Amazon Ember Light" panose="020B0403020204020204" pitchFamily="34" charset="0"/>
                <a:ea typeface="Amazon Ember Light" panose="020B0403020204020204" pitchFamily="34" charset="0"/>
                <a:cs typeface="Amazon Ember Light" panose="020B0403020204020204" pitchFamily="34" charset="0"/>
              </a:rPr>
              <a:t>Amazon S3</a:t>
            </a:r>
            <a:endParaRPr lang="en-US" sz="18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Amazon EBS</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b="1" dirty="0">
                <a:latin typeface="Amazon Ember Light" panose="020B0403020204020204" pitchFamily="34" charset="0"/>
                <a:ea typeface="Amazon Ember Light" panose="020B0403020204020204" pitchFamily="34" charset="0"/>
                <a:cs typeface="Amazon Ember Light" panose="020B0403020204020204" pitchFamily="34" charset="0"/>
              </a:rPr>
              <a:t>Amazon EFS</a:t>
            </a:r>
            <a:endParaRPr lang="en-US" sz="18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Amazon EC2 Instance Storage</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2400" dirty="0"/>
          </a:p>
        </p:txBody>
      </p:sp>
    </p:spTree>
    <p:extLst>
      <p:ext uri="{BB962C8B-B14F-4D97-AF65-F5344CB8AC3E}">
        <p14:creationId xmlns:p14="http://schemas.microsoft.com/office/powerpoint/2010/main" val="1663082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13</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lvl="0"/>
            <a:r>
              <a:rPr lang="en-US" sz="2400" dirty="0"/>
              <a:t>You are migrating a database to the cloud. You have an existing hardware-bound software license for the database engine. Which hosting option would allow you to continue to use the license?</a:t>
            </a:r>
          </a:p>
          <a:p>
            <a:pPr lvl="0"/>
            <a:endParaRPr lang="en-US" sz="2400" dirty="0"/>
          </a:p>
          <a:p>
            <a:pPr marL="457200" lvl="0" indent="-457200">
              <a:buFont typeface="+mj-lt"/>
              <a:buAutoNum type="alphaLcParenR"/>
            </a:pPr>
            <a:r>
              <a:rPr lang="en-US" sz="1800" dirty="0"/>
              <a:t>On-Demand</a:t>
            </a:r>
          </a:p>
          <a:p>
            <a:pPr marL="457200" lvl="0" indent="-457200">
              <a:buFont typeface="+mj-lt"/>
              <a:buAutoNum type="alphaLcParenR"/>
            </a:pPr>
            <a:r>
              <a:rPr lang="en-US" sz="1800" dirty="0"/>
              <a:t>Spot Instance</a:t>
            </a:r>
          </a:p>
          <a:p>
            <a:pPr marL="457200" lvl="0" indent="-457200">
              <a:buFont typeface="+mj-lt"/>
              <a:buAutoNum type="alphaLcParenR"/>
            </a:pPr>
            <a:r>
              <a:rPr lang="en-US" sz="1800" dirty="0"/>
              <a:t>Reserved Instance</a:t>
            </a:r>
          </a:p>
          <a:p>
            <a:pPr marL="457200" lvl="0" indent="-457200">
              <a:buFont typeface="+mj-lt"/>
              <a:buAutoNum type="alphaLcParenR"/>
            </a:pPr>
            <a:r>
              <a:rPr lang="en-US" sz="1800" dirty="0"/>
              <a:t>Dedicated Host</a:t>
            </a:r>
          </a:p>
          <a:p>
            <a:pPr lvl="0"/>
            <a:endParaRPr lang="en-US" sz="2400" dirty="0"/>
          </a:p>
        </p:txBody>
      </p:sp>
    </p:spTree>
    <p:extLst>
      <p:ext uri="{BB962C8B-B14F-4D97-AF65-F5344CB8AC3E}">
        <p14:creationId xmlns:p14="http://schemas.microsoft.com/office/powerpoint/2010/main" val="1232822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13</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lvl="0"/>
            <a:r>
              <a:rPr lang="en-US" sz="2400" dirty="0"/>
              <a:t>You are migrating a database to the cloud. You have an existing hardware-bound software license for the database engine. Which hosting option would allow you to continue to use the license?</a:t>
            </a:r>
          </a:p>
          <a:p>
            <a:pPr lvl="0"/>
            <a:endParaRPr lang="en-US" sz="2400" dirty="0"/>
          </a:p>
          <a:p>
            <a:pPr marL="457200" lvl="0" indent="-457200">
              <a:buFont typeface="+mj-lt"/>
              <a:buAutoNum type="alphaLcParenR"/>
            </a:pPr>
            <a:r>
              <a:rPr lang="en-US" sz="1800" dirty="0"/>
              <a:t>On-Demand</a:t>
            </a:r>
          </a:p>
          <a:p>
            <a:pPr marL="457200" lvl="0" indent="-457200">
              <a:buFont typeface="+mj-lt"/>
              <a:buAutoNum type="alphaLcParenR"/>
            </a:pPr>
            <a:r>
              <a:rPr lang="en-US" sz="1800" dirty="0"/>
              <a:t>Spot Instance</a:t>
            </a:r>
          </a:p>
          <a:p>
            <a:pPr marL="457200" lvl="0" indent="-457200">
              <a:buFont typeface="+mj-lt"/>
              <a:buAutoNum type="alphaLcParenR"/>
            </a:pPr>
            <a:r>
              <a:rPr lang="en-US" sz="1800" dirty="0"/>
              <a:t>Reserved Instance</a:t>
            </a:r>
          </a:p>
          <a:p>
            <a:pPr marL="457200" lvl="0" indent="-457200">
              <a:buFont typeface="+mj-lt"/>
              <a:buAutoNum type="alphaLcParenR"/>
            </a:pPr>
            <a:r>
              <a:rPr lang="en-US" sz="1800" b="1" dirty="0"/>
              <a:t>Dedicated Host</a:t>
            </a:r>
          </a:p>
          <a:p>
            <a:pPr lvl="0"/>
            <a:endParaRPr lang="en-US" sz="2400" dirty="0"/>
          </a:p>
        </p:txBody>
      </p:sp>
    </p:spTree>
    <p:extLst>
      <p:ext uri="{BB962C8B-B14F-4D97-AF65-F5344CB8AC3E}">
        <p14:creationId xmlns:p14="http://schemas.microsoft.com/office/powerpoint/2010/main" val="3918766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14</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Which URL is used by an Amazon EC2 Instance to retrieve instance metadata?</a:t>
            </a:r>
          </a:p>
          <a:p>
            <a:endParaRPr lang="en-US" sz="2400" dirty="0"/>
          </a:p>
          <a:p>
            <a:pPr marL="342900" indent="-342900">
              <a:buFont typeface="+mj-lt"/>
              <a:buAutoNum type="alphaLcParenR"/>
            </a:pPr>
            <a:r>
              <a:rPr lang="en-US" sz="1800" dirty="0"/>
              <a:t>http://10.10.0.1/latest/meta-data/</a:t>
            </a:r>
          </a:p>
          <a:p>
            <a:pPr marL="342900" indent="-342900">
              <a:buFont typeface="+mj-lt"/>
              <a:buAutoNum type="alphaLcParenR"/>
            </a:pPr>
            <a:r>
              <a:rPr lang="en-US" sz="1800" dirty="0"/>
              <a:t>http://169.254.169.254/meta-data/</a:t>
            </a:r>
          </a:p>
          <a:p>
            <a:pPr marL="342900" indent="-342900">
              <a:buFont typeface="+mj-lt"/>
              <a:buAutoNum type="alphaLcParenR"/>
            </a:pPr>
            <a:r>
              <a:rPr lang="en-US" sz="1800" dirty="0"/>
              <a:t>http://169.254.169.254/latest/meta-data/</a:t>
            </a:r>
          </a:p>
          <a:p>
            <a:pPr marL="342900" indent="-342900">
              <a:buFont typeface="+mj-lt"/>
              <a:buAutoNum type="alphaLcParenR"/>
            </a:pPr>
            <a:r>
              <a:rPr lang="en-US" sz="1800" dirty="0"/>
              <a:t>http://192.168.1.1/latest/meta-data/</a:t>
            </a:r>
          </a:p>
          <a:p>
            <a:endParaRPr lang="en-US" sz="2400" dirty="0"/>
          </a:p>
        </p:txBody>
      </p:sp>
    </p:spTree>
    <p:extLst>
      <p:ext uri="{BB962C8B-B14F-4D97-AF65-F5344CB8AC3E}">
        <p14:creationId xmlns:p14="http://schemas.microsoft.com/office/powerpoint/2010/main" val="2620790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14</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Which URL is used by an Amazon EC2 Instance to retrieve instance metadata?</a:t>
            </a:r>
          </a:p>
          <a:p>
            <a:endParaRPr lang="en-US" sz="2400" dirty="0"/>
          </a:p>
          <a:p>
            <a:pPr marL="342900" indent="-342900">
              <a:buFont typeface="+mj-lt"/>
              <a:buAutoNum type="alphaLcParenR"/>
            </a:pPr>
            <a:r>
              <a:rPr lang="en-US" sz="1800" dirty="0"/>
              <a:t>http://10.10.0.1/latest/meta-data/</a:t>
            </a:r>
          </a:p>
          <a:p>
            <a:pPr marL="342900" indent="-342900">
              <a:buFont typeface="+mj-lt"/>
              <a:buAutoNum type="alphaLcParenR"/>
            </a:pPr>
            <a:r>
              <a:rPr lang="en-US" sz="1800" dirty="0"/>
              <a:t>http://169.254.169.254/meta-data/</a:t>
            </a:r>
          </a:p>
          <a:p>
            <a:pPr marL="342900" indent="-342900">
              <a:buFont typeface="+mj-lt"/>
              <a:buAutoNum type="alphaLcParenR"/>
            </a:pPr>
            <a:r>
              <a:rPr lang="en-US" sz="1800" b="1" dirty="0"/>
              <a:t>http://169.254.169.254/latest/meta-data/</a:t>
            </a:r>
          </a:p>
          <a:p>
            <a:pPr marL="342900" indent="-342900">
              <a:buFont typeface="+mj-lt"/>
              <a:buAutoNum type="alphaLcParenR"/>
            </a:pPr>
            <a:r>
              <a:rPr lang="en-US" sz="1800" dirty="0"/>
              <a:t>http://192.168.1.1/latest/meta-data/</a:t>
            </a:r>
          </a:p>
          <a:p>
            <a:endParaRPr lang="en-US" sz="2400" dirty="0"/>
          </a:p>
        </p:txBody>
      </p:sp>
    </p:spTree>
    <p:extLst>
      <p:ext uri="{BB962C8B-B14F-4D97-AF65-F5344CB8AC3E}">
        <p14:creationId xmlns:p14="http://schemas.microsoft.com/office/powerpoint/2010/main" val="3608673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1</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You need a PowerShell User Data script to run every time you reboot or start the Windows EC2 instance. What should you do? </a:t>
            </a:r>
          </a:p>
          <a:p>
            <a:endParaRPr lang="en-US" sz="2400" dirty="0"/>
          </a:p>
          <a:p>
            <a:pPr marL="342900" indent="-342900">
              <a:buFont typeface="+mj-lt"/>
              <a:buAutoNum type="alphaLcParenR"/>
            </a:pPr>
            <a:r>
              <a:rPr lang="en-US" sz="1800" b="1" dirty="0"/>
              <a:t>Include `&lt;persist&gt;true&lt;/persist&gt;` in the script</a:t>
            </a:r>
          </a:p>
          <a:p>
            <a:pPr marL="342900" indent="-342900">
              <a:buFont typeface="+mj-lt"/>
              <a:buAutoNum type="alphaLcParenR"/>
            </a:pPr>
            <a:r>
              <a:rPr lang="en-US" sz="1800" dirty="0"/>
              <a:t>User data only runs during the initial boot, so you’ll need to find another solution</a:t>
            </a:r>
          </a:p>
          <a:p>
            <a:pPr marL="342900" indent="-342900">
              <a:buFont typeface="+mj-lt"/>
              <a:buAutoNum type="alphaLcParenR"/>
            </a:pPr>
            <a:r>
              <a:rPr lang="en-US" sz="1800" dirty="0"/>
              <a:t>By default, User Data runs every time you reboot or start the Windows EC2 instance</a:t>
            </a:r>
          </a:p>
          <a:p>
            <a:pPr marL="342900" indent="-342900">
              <a:buFont typeface="+mj-lt"/>
              <a:buAutoNum type="alphaLcParenR"/>
            </a:pPr>
            <a:r>
              <a:rPr lang="en-US" sz="1800" dirty="0"/>
              <a:t>Save the User Data to a base64 encoded file.</a:t>
            </a:r>
          </a:p>
          <a:p>
            <a:endParaRPr lang="en-US" sz="2400" dirty="0"/>
          </a:p>
          <a:p>
            <a:r>
              <a:rPr lang="en-US" sz="2400" dirty="0"/>
              <a:t> </a:t>
            </a:r>
          </a:p>
        </p:txBody>
      </p:sp>
    </p:spTree>
    <p:extLst>
      <p:ext uri="{BB962C8B-B14F-4D97-AF65-F5344CB8AC3E}">
        <p14:creationId xmlns:p14="http://schemas.microsoft.com/office/powerpoint/2010/main" val="1803527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15</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09" y="998997"/>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A customer has an application running on an Amazon EC2 instance. The application has a steady workload throughout the day and has been predictable for the past three months. Which AWS pricing model will be the best choice for this EC2 instance?</a:t>
            </a:r>
          </a:p>
          <a:p>
            <a:endParaRPr lang="en-US" sz="2400" dirty="0"/>
          </a:p>
          <a:p>
            <a:pPr marL="342900" indent="-342900">
              <a:buFont typeface="+mj-lt"/>
              <a:buAutoNum type="alphaLcParenR"/>
            </a:pPr>
            <a:r>
              <a:rPr lang="en-US" sz="1800" dirty="0"/>
              <a:t>On-demand instances</a:t>
            </a:r>
          </a:p>
          <a:p>
            <a:pPr marL="342900" indent="-342900">
              <a:buFont typeface="+mj-lt"/>
              <a:buAutoNum type="alphaLcParenR"/>
            </a:pPr>
            <a:r>
              <a:rPr lang="en-US" sz="1800" dirty="0"/>
              <a:t>Reserved instances</a:t>
            </a:r>
          </a:p>
          <a:p>
            <a:pPr marL="342900" indent="-342900">
              <a:buFont typeface="+mj-lt"/>
              <a:buAutoNum type="alphaLcParenR"/>
            </a:pPr>
            <a:r>
              <a:rPr lang="en-US" sz="1800" dirty="0"/>
              <a:t>Dedicated hosts</a:t>
            </a:r>
          </a:p>
          <a:p>
            <a:pPr marL="342900" indent="-342900">
              <a:buFont typeface="+mj-lt"/>
              <a:buAutoNum type="alphaLcParenR"/>
            </a:pPr>
            <a:r>
              <a:rPr lang="en-US" sz="1800" dirty="0"/>
              <a:t>Spot instances</a:t>
            </a:r>
          </a:p>
          <a:p>
            <a:endParaRPr lang="en-US" sz="2400" dirty="0"/>
          </a:p>
        </p:txBody>
      </p:sp>
    </p:spTree>
    <p:extLst>
      <p:ext uri="{BB962C8B-B14F-4D97-AF65-F5344CB8AC3E}">
        <p14:creationId xmlns:p14="http://schemas.microsoft.com/office/powerpoint/2010/main" val="235629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15</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09" y="998997"/>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A customer has an application running on an Amazon EC2 instance. The application has a steady workload throughout the day and has been predictable for the past three months. Which AWS pricing model will be the best choice for this EC2 instance?</a:t>
            </a:r>
          </a:p>
          <a:p>
            <a:endParaRPr lang="en-US" sz="2400" dirty="0"/>
          </a:p>
          <a:p>
            <a:pPr marL="342900" indent="-342900">
              <a:buFont typeface="+mj-lt"/>
              <a:buAutoNum type="alphaLcParenR"/>
            </a:pPr>
            <a:r>
              <a:rPr lang="en-US" sz="1800" dirty="0"/>
              <a:t>On-demand instances</a:t>
            </a:r>
          </a:p>
          <a:p>
            <a:pPr marL="342900" indent="-342900">
              <a:buFont typeface="+mj-lt"/>
              <a:buAutoNum type="alphaLcParenR"/>
            </a:pPr>
            <a:r>
              <a:rPr lang="en-US" sz="1800" b="1" dirty="0"/>
              <a:t>Reserved instances</a:t>
            </a:r>
          </a:p>
          <a:p>
            <a:pPr marL="342900" indent="-342900">
              <a:buFont typeface="+mj-lt"/>
              <a:buAutoNum type="alphaLcParenR"/>
            </a:pPr>
            <a:r>
              <a:rPr lang="en-US" sz="1800" dirty="0"/>
              <a:t>Dedicated hosts</a:t>
            </a:r>
          </a:p>
          <a:p>
            <a:pPr marL="342900" indent="-342900">
              <a:buFont typeface="+mj-lt"/>
              <a:buAutoNum type="alphaLcParenR"/>
            </a:pPr>
            <a:r>
              <a:rPr lang="en-US" sz="1800" dirty="0"/>
              <a:t>Spot instances</a:t>
            </a:r>
          </a:p>
          <a:p>
            <a:endParaRPr lang="en-US" sz="2400" dirty="0"/>
          </a:p>
        </p:txBody>
      </p:sp>
    </p:spTree>
    <p:extLst>
      <p:ext uri="{BB962C8B-B14F-4D97-AF65-F5344CB8AC3E}">
        <p14:creationId xmlns:p14="http://schemas.microsoft.com/office/powerpoint/2010/main" val="3022329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16</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Which of the following options is a highly scalable storage service that supports a POSIX-compliant file system?</a:t>
            </a:r>
          </a:p>
          <a:p>
            <a:endParaRPr lang="en-US" sz="2400" dirty="0"/>
          </a:p>
          <a:p>
            <a:pPr marL="342900" indent="-342900">
              <a:buFont typeface="+mj-lt"/>
              <a:buAutoNum type="alphaLcParenR"/>
            </a:pPr>
            <a:r>
              <a:rPr lang="en-US" sz="1800" dirty="0"/>
              <a:t>Amazon S3</a:t>
            </a:r>
          </a:p>
          <a:p>
            <a:pPr marL="342900" indent="-342900">
              <a:buFont typeface="+mj-lt"/>
              <a:buAutoNum type="alphaLcParenR"/>
            </a:pPr>
            <a:r>
              <a:rPr lang="en-US" sz="1800" dirty="0"/>
              <a:t>Amazon EBS</a:t>
            </a:r>
          </a:p>
          <a:p>
            <a:pPr marL="342900" indent="-342900">
              <a:buFont typeface="+mj-lt"/>
              <a:buAutoNum type="alphaLcParenR"/>
            </a:pPr>
            <a:r>
              <a:rPr lang="en-US" sz="1800" dirty="0"/>
              <a:t>Amazon EFS</a:t>
            </a:r>
          </a:p>
          <a:p>
            <a:pPr marL="342900" indent="-342900">
              <a:buFont typeface="+mj-lt"/>
              <a:buAutoNum type="alphaLcParenR"/>
            </a:pPr>
            <a:r>
              <a:rPr lang="en-US" sz="1800" dirty="0"/>
              <a:t>Amazon RDS</a:t>
            </a:r>
          </a:p>
          <a:p>
            <a:endParaRPr lang="en-US" sz="2400" dirty="0"/>
          </a:p>
        </p:txBody>
      </p:sp>
    </p:spTree>
    <p:extLst>
      <p:ext uri="{BB962C8B-B14F-4D97-AF65-F5344CB8AC3E}">
        <p14:creationId xmlns:p14="http://schemas.microsoft.com/office/powerpoint/2010/main" val="2047958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16</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Which of the following options is a highly scalable storage service that supports a POSIX-compliant file system?</a:t>
            </a:r>
          </a:p>
          <a:p>
            <a:endParaRPr lang="en-US" sz="2400" dirty="0"/>
          </a:p>
          <a:p>
            <a:pPr marL="342900" indent="-342900">
              <a:buFont typeface="+mj-lt"/>
              <a:buAutoNum type="alphaLcParenR"/>
            </a:pPr>
            <a:r>
              <a:rPr lang="en-US" sz="1800" dirty="0"/>
              <a:t>Amazon S3</a:t>
            </a:r>
          </a:p>
          <a:p>
            <a:pPr marL="342900" indent="-342900">
              <a:buFont typeface="+mj-lt"/>
              <a:buAutoNum type="alphaLcParenR"/>
            </a:pPr>
            <a:r>
              <a:rPr lang="en-US" sz="1800" dirty="0"/>
              <a:t>Amazon EBS</a:t>
            </a:r>
          </a:p>
          <a:p>
            <a:pPr marL="342900" indent="-342900">
              <a:buFont typeface="+mj-lt"/>
              <a:buAutoNum type="alphaLcParenR"/>
            </a:pPr>
            <a:r>
              <a:rPr lang="en-US" sz="1800" b="1" dirty="0"/>
              <a:t>Amazon EFS</a:t>
            </a:r>
          </a:p>
          <a:p>
            <a:pPr marL="342900" indent="-342900">
              <a:buFont typeface="+mj-lt"/>
              <a:buAutoNum type="alphaLcParenR"/>
            </a:pPr>
            <a:r>
              <a:rPr lang="en-US" sz="1800" dirty="0"/>
              <a:t>Amazon RDS</a:t>
            </a:r>
          </a:p>
          <a:p>
            <a:endParaRPr lang="en-US" sz="2400" dirty="0"/>
          </a:p>
        </p:txBody>
      </p:sp>
    </p:spTree>
    <p:extLst>
      <p:ext uri="{BB962C8B-B14F-4D97-AF65-F5344CB8AC3E}">
        <p14:creationId xmlns:p14="http://schemas.microsoft.com/office/powerpoint/2010/main" val="18322974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17</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200" dirty="0"/>
              <a:t>You have an application that allows users to upload images to Amazon S3. The images need to be indexed for the application to efficiently locate them. How could you set this up?</a:t>
            </a:r>
          </a:p>
          <a:p>
            <a:endParaRPr lang="en-US" sz="2200" dirty="0"/>
          </a:p>
          <a:p>
            <a:pPr marL="457200" indent="-457200">
              <a:buFont typeface="+mj-lt"/>
              <a:buAutoNum type="alphaLcParenR"/>
            </a:pPr>
            <a:r>
              <a:rPr lang="en-US" sz="1800" dirty="0"/>
              <a:t>Create an Event notification on the bucket that triggers an AWS Lambda function when an image is uploaded. Use the function to index the object key to an Amazon DynamoDB table.</a:t>
            </a:r>
          </a:p>
          <a:p>
            <a:pPr marL="457200" indent="-457200">
              <a:buFont typeface="+mj-lt"/>
              <a:buAutoNum type="alphaLcParenR"/>
            </a:pPr>
            <a:r>
              <a:rPr lang="en-US" sz="1800" dirty="0"/>
              <a:t>Create an Event notification on the bucket that publishes to an SNS Topic when an image is uploaded. Use the topic to index the object key in an Amazon DynamoDB table.</a:t>
            </a:r>
          </a:p>
          <a:p>
            <a:pPr marL="457200" indent="-457200">
              <a:buFont typeface="+mj-lt"/>
              <a:buAutoNum type="alphaLcParenR"/>
            </a:pPr>
            <a:r>
              <a:rPr lang="en-US" sz="1800" dirty="0"/>
              <a:t>Enable object indexing on the bucket.</a:t>
            </a:r>
          </a:p>
          <a:p>
            <a:pPr marL="457200" indent="-457200">
              <a:buFont typeface="+mj-lt"/>
              <a:buAutoNum type="alphaLcParenR"/>
            </a:pPr>
            <a:r>
              <a:rPr lang="en-US" sz="1800" dirty="0"/>
              <a:t>Enable logging on the bucket.</a:t>
            </a:r>
          </a:p>
          <a:p>
            <a:endParaRPr lang="en-US" sz="2200" dirty="0"/>
          </a:p>
        </p:txBody>
      </p:sp>
    </p:spTree>
    <p:extLst>
      <p:ext uri="{BB962C8B-B14F-4D97-AF65-F5344CB8AC3E}">
        <p14:creationId xmlns:p14="http://schemas.microsoft.com/office/powerpoint/2010/main" val="34344021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17</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200" dirty="0"/>
              <a:t>You have an application that allows users to upload images to Amazon S3. The images need to be indexed for the application to efficiently locate them. How could you set this up?</a:t>
            </a:r>
          </a:p>
          <a:p>
            <a:endParaRPr lang="en-US" sz="2200" dirty="0"/>
          </a:p>
          <a:p>
            <a:pPr marL="457200" indent="-457200">
              <a:buFont typeface="+mj-lt"/>
              <a:buAutoNum type="alphaLcParenR"/>
            </a:pPr>
            <a:r>
              <a:rPr lang="en-US" sz="1800" b="1" dirty="0"/>
              <a:t>Create an Event notification on the bucket that triggers an AWS Lambda function when an image is uploaded. Use the function to index the object key to an Amazon DynamoDB table.</a:t>
            </a:r>
          </a:p>
          <a:p>
            <a:pPr marL="457200" indent="-457200">
              <a:buFont typeface="+mj-lt"/>
              <a:buAutoNum type="alphaLcParenR"/>
            </a:pPr>
            <a:r>
              <a:rPr lang="en-US" sz="1800" dirty="0"/>
              <a:t>Create an Event notification on the bucket that publishes to an SNS Topic when an image is uploaded. Use the topic to index the object key in an Amazon DynamoDB table.</a:t>
            </a:r>
          </a:p>
          <a:p>
            <a:pPr marL="457200" indent="-457200">
              <a:buFont typeface="+mj-lt"/>
              <a:buAutoNum type="alphaLcParenR"/>
            </a:pPr>
            <a:r>
              <a:rPr lang="en-US" sz="1800" dirty="0"/>
              <a:t>Enable object indexing on the bucket.</a:t>
            </a:r>
          </a:p>
          <a:p>
            <a:pPr marL="457200" indent="-457200">
              <a:buFont typeface="+mj-lt"/>
              <a:buAutoNum type="alphaLcParenR"/>
            </a:pPr>
            <a:r>
              <a:rPr lang="en-US" sz="1800" dirty="0"/>
              <a:t>Enable logging on the bucket.</a:t>
            </a:r>
          </a:p>
          <a:p>
            <a:endParaRPr lang="en-US" sz="2200" dirty="0"/>
          </a:p>
        </p:txBody>
      </p:sp>
    </p:spTree>
    <p:extLst>
      <p:ext uri="{BB962C8B-B14F-4D97-AF65-F5344CB8AC3E}">
        <p14:creationId xmlns:p14="http://schemas.microsoft.com/office/powerpoint/2010/main" val="39259403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18</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lvl="0"/>
            <a:r>
              <a:rPr lang="en-AU" sz="2400" dirty="0"/>
              <a:t>You have been asked to setup a storage solution that provides access to objects in Amazon S3 using file share mount points. How should you design this solution?</a:t>
            </a:r>
          </a:p>
          <a:p>
            <a:pPr lvl="0"/>
            <a:endParaRPr lang="en-US" sz="2400" dirty="0"/>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Use the AWS Storage Gateway service as Volume Gateway configured for Storage Volumes</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Use the AWS Storage Gateway service as Volume Gateway configured for Cached Volumes</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Use the AWS Storage Gateway service as File Gateway</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Use the AWS Storage Gateway service as Tape Gateway</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2400" dirty="0"/>
          </a:p>
        </p:txBody>
      </p:sp>
    </p:spTree>
    <p:extLst>
      <p:ext uri="{BB962C8B-B14F-4D97-AF65-F5344CB8AC3E}">
        <p14:creationId xmlns:p14="http://schemas.microsoft.com/office/powerpoint/2010/main" val="4043051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18</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lvl="0"/>
            <a:r>
              <a:rPr lang="en-AU" sz="2400" dirty="0"/>
              <a:t>You have been asked to setup a storage solution that provides access to objects in Amazon S3 using file share mount points. How should you design this solution?</a:t>
            </a:r>
          </a:p>
          <a:p>
            <a:pPr lvl="0"/>
            <a:endParaRPr lang="en-US" sz="2400" dirty="0"/>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Use the AWS Storage Gateway service as Volume Gateway configured for Storage Volumes</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Use the AWS Storage Gateway service as Volume Gateway configured for Cached Volumes</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b="1" dirty="0">
                <a:latin typeface="Amazon Ember Light" panose="020B0403020204020204" pitchFamily="34" charset="0"/>
                <a:ea typeface="Amazon Ember Light" panose="020B0403020204020204" pitchFamily="34" charset="0"/>
                <a:cs typeface="Amazon Ember Light" panose="020B0403020204020204" pitchFamily="34" charset="0"/>
              </a:rPr>
              <a:t>Use the AWS Storage Gateway service as File Gateway</a:t>
            </a:r>
            <a:endParaRPr lang="en-US" sz="18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Use the AWS Storage Gateway service as Tape Gateway</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2400" dirty="0"/>
          </a:p>
        </p:txBody>
      </p:sp>
    </p:spTree>
    <p:extLst>
      <p:ext uri="{BB962C8B-B14F-4D97-AF65-F5344CB8AC3E}">
        <p14:creationId xmlns:p14="http://schemas.microsoft.com/office/powerpoint/2010/main" val="9073273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19</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09" y="998997"/>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lvl="0"/>
            <a:r>
              <a:rPr lang="en-AU" sz="1800" dirty="0"/>
              <a:t>You are designing a storage solution for a small graphic design firm. They have a large library of images that has outgrown their on-premises storage. You have recommended shifting the library to Amazon S3. Which solution will allow the library to continue growing but also provide low-latency access to frequently accessed images?</a:t>
            </a:r>
          </a:p>
          <a:p>
            <a:pPr lvl="0"/>
            <a:endParaRPr lang="en-US" sz="1800" dirty="0"/>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Use the AWS Storage Gateway service as File Gateway configured for Storage Volumes</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Use the AWS Storage Gateway service as File Gateway configured for Cached Volumes</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Use the AWS Storage Gateway service as Volume Gateway configured for Storage Volumes</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Use the AWS Storage Gateway service as Volume Gateway configured for Cached Volumes</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2400" dirty="0"/>
          </a:p>
        </p:txBody>
      </p:sp>
    </p:spTree>
    <p:extLst>
      <p:ext uri="{BB962C8B-B14F-4D97-AF65-F5344CB8AC3E}">
        <p14:creationId xmlns:p14="http://schemas.microsoft.com/office/powerpoint/2010/main" val="2754513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19</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09" y="998997"/>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lvl="0"/>
            <a:r>
              <a:rPr lang="en-AU" sz="1800" dirty="0"/>
              <a:t>You are designing a storage solution for a small graphic design firm. They have a large library of images that has outgrown their on-premises storage. You have recommended shifting the library to Amazon S3. Which solution will allow the library to continue growing but also provide low-latency access to frequently accessed images?</a:t>
            </a:r>
          </a:p>
          <a:p>
            <a:pPr lvl="0"/>
            <a:endParaRPr lang="en-US" sz="1800" dirty="0"/>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Use the AWS Storage Gateway service as File Gateway configured for Storage Volumes</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Use the AWS Storage Gateway service as File Gateway configured for Cached Volumes</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Use the AWS Storage Gateway service as Volume Gateway configured for Storage Volumes</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b="1" dirty="0">
                <a:latin typeface="Amazon Ember Light" panose="020B0403020204020204" pitchFamily="34" charset="0"/>
                <a:ea typeface="Amazon Ember Light" panose="020B0403020204020204" pitchFamily="34" charset="0"/>
                <a:cs typeface="Amazon Ember Light" panose="020B0403020204020204" pitchFamily="34" charset="0"/>
              </a:rPr>
              <a:t>Use the AWS Storage Gateway service as Volume Gateway configured for Cached Volumes</a:t>
            </a:r>
            <a:endParaRPr lang="en-US" sz="1800" b="1" dirty="0">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2400" dirty="0"/>
          </a:p>
        </p:txBody>
      </p:sp>
    </p:spTree>
    <p:extLst>
      <p:ext uri="{BB962C8B-B14F-4D97-AF65-F5344CB8AC3E}">
        <p14:creationId xmlns:p14="http://schemas.microsoft.com/office/powerpoint/2010/main" val="4232651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2</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458695"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Which of the following commands will return the Availability Zone the EC2 instance is in?</a:t>
            </a:r>
          </a:p>
          <a:p>
            <a:pPr marL="457200" indent="-457200">
              <a:buFont typeface="+mj-lt"/>
              <a:buAutoNum type="alphaLcParenR"/>
            </a:pPr>
            <a:endParaRPr lang="en-AU" sz="2400" b="1" dirty="0"/>
          </a:p>
          <a:p>
            <a:pPr marL="342900" indent="-342900">
              <a:buFont typeface="+mj-lt"/>
              <a:buAutoNum type="alphaLcParenR"/>
            </a:pPr>
            <a:r>
              <a:rPr lang="en-AU" sz="1800" dirty="0"/>
              <a:t>curl -s http://169.254.169.254/latest/meta-data/placement/availability-zone</a:t>
            </a:r>
          </a:p>
          <a:p>
            <a:pPr marL="342900" indent="-342900">
              <a:buFont typeface="+mj-lt"/>
              <a:buAutoNum type="alphaLcParenR"/>
            </a:pPr>
            <a:r>
              <a:rPr lang="en-AU" sz="1800" dirty="0"/>
              <a:t>curl -s http://169.254.169.254/latest/meta-data/placement/az</a:t>
            </a:r>
          </a:p>
          <a:p>
            <a:pPr marL="342900" indent="-342900">
              <a:buFont typeface="+mj-lt"/>
              <a:buAutoNum type="alphaLcParenR"/>
            </a:pPr>
            <a:r>
              <a:rPr lang="en-AU" sz="1800" dirty="0"/>
              <a:t>curl -s http://169.254.169.254/latest/meta-data/availability-zone</a:t>
            </a:r>
          </a:p>
          <a:p>
            <a:pPr marL="342900" indent="-342900">
              <a:buFont typeface="+mj-lt"/>
              <a:buAutoNum type="alphaLcParenR"/>
            </a:pPr>
            <a:r>
              <a:rPr lang="en-AU" sz="1800" dirty="0"/>
              <a:t>curl -s http://169.254.169.254/latest/availability-zone</a:t>
            </a:r>
            <a:endParaRPr lang="en-US" sz="1800" dirty="0"/>
          </a:p>
          <a:p>
            <a:endParaRPr lang="en-US" sz="2400" dirty="0"/>
          </a:p>
          <a:p>
            <a:r>
              <a:rPr lang="en-US" sz="2400" dirty="0"/>
              <a:t> </a:t>
            </a:r>
          </a:p>
        </p:txBody>
      </p:sp>
    </p:spTree>
    <p:extLst>
      <p:ext uri="{BB962C8B-B14F-4D97-AF65-F5344CB8AC3E}">
        <p14:creationId xmlns:p14="http://schemas.microsoft.com/office/powerpoint/2010/main" val="6454006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20</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lvl="0"/>
            <a:r>
              <a:rPr lang="en-AU" sz="2400" dirty="0"/>
              <a:t>You need to design a storage solution for json documents. The storage solution needs to allow applications to query indexed json attributes. Which service should you use?</a:t>
            </a:r>
          </a:p>
          <a:p>
            <a:pPr lvl="0"/>
            <a:endParaRPr lang="en-US" sz="2400" dirty="0"/>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Amazon DynamoDB</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Amazon </a:t>
            </a:r>
            <a:r>
              <a:rPr lang="en-AU" sz="1800" dirty="0" err="1">
                <a:latin typeface="Amazon Ember Light" panose="020B0403020204020204" pitchFamily="34" charset="0"/>
                <a:ea typeface="Amazon Ember Light" panose="020B0403020204020204" pitchFamily="34" charset="0"/>
                <a:cs typeface="Amazon Ember Light" panose="020B0403020204020204" pitchFamily="34" charset="0"/>
              </a:rPr>
              <a:t>DocumentDB</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Amazon S3</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Amazon Aurora</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2400" dirty="0"/>
          </a:p>
        </p:txBody>
      </p:sp>
    </p:spTree>
    <p:extLst>
      <p:ext uri="{BB962C8B-B14F-4D97-AF65-F5344CB8AC3E}">
        <p14:creationId xmlns:p14="http://schemas.microsoft.com/office/powerpoint/2010/main" val="42222911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20</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lvl="0"/>
            <a:r>
              <a:rPr lang="en-AU" sz="2400" dirty="0"/>
              <a:t>You need to design a storage solution for json documents. The storage solution needs to allow applications to query indexed json attributes. Which service should you use?</a:t>
            </a:r>
          </a:p>
          <a:p>
            <a:pPr lvl="0"/>
            <a:endParaRPr lang="en-US" sz="2400" dirty="0"/>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Amazon DynamoDB</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b="1" dirty="0">
                <a:latin typeface="Amazon Ember Light" panose="020B0403020204020204" pitchFamily="34" charset="0"/>
                <a:ea typeface="Amazon Ember Light" panose="020B0403020204020204" pitchFamily="34" charset="0"/>
                <a:cs typeface="Amazon Ember Light" panose="020B0403020204020204" pitchFamily="34" charset="0"/>
              </a:rPr>
              <a:t>Amazon </a:t>
            </a:r>
            <a:r>
              <a:rPr lang="en-AU" sz="1800" b="1" dirty="0" err="1">
                <a:latin typeface="Amazon Ember Light" panose="020B0403020204020204" pitchFamily="34" charset="0"/>
                <a:ea typeface="Amazon Ember Light" panose="020B0403020204020204" pitchFamily="34" charset="0"/>
                <a:cs typeface="Amazon Ember Light" panose="020B0403020204020204" pitchFamily="34" charset="0"/>
              </a:rPr>
              <a:t>DocumentDB</a:t>
            </a:r>
            <a:endParaRPr lang="en-US" sz="18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Amazon S3</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Amazon Aurora</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2400" dirty="0"/>
          </a:p>
        </p:txBody>
      </p:sp>
    </p:spTree>
    <p:extLst>
      <p:ext uri="{BB962C8B-B14F-4D97-AF65-F5344CB8AC3E}">
        <p14:creationId xmlns:p14="http://schemas.microsoft.com/office/powerpoint/2010/main" val="3099512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21</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Which of the four Kinesis features should you use to send data directly to Amazon S3?</a:t>
            </a:r>
          </a:p>
          <a:p>
            <a:endParaRPr lang="en-US" sz="2400" dirty="0"/>
          </a:p>
          <a:p>
            <a:pPr marL="342900" indent="-342900">
              <a:buFont typeface="+mj-lt"/>
              <a:buAutoNum type="alphaLcParenR"/>
            </a:pPr>
            <a:r>
              <a:rPr lang="en-US" sz="1800" dirty="0"/>
              <a:t>Amazon Kinesis Data Streams</a:t>
            </a:r>
          </a:p>
          <a:p>
            <a:pPr marL="342900" indent="-342900">
              <a:buFont typeface="+mj-lt"/>
              <a:buAutoNum type="alphaLcParenR"/>
            </a:pPr>
            <a:r>
              <a:rPr lang="en-US" sz="1800" dirty="0"/>
              <a:t>Amazon Kinesis Video Streams</a:t>
            </a:r>
          </a:p>
          <a:p>
            <a:pPr marL="342900" indent="-342900">
              <a:buFont typeface="+mj-lt"/>
              <a:buAutoNum type="alphaLcParenR"/>
            </a:pPr>
            <a:r>
              <a:rPr lang="en-US" sz="1800" dirty="0"/>
              <a:t>Amazon Kinesis Data Analytics</a:t>
            </a:r>
          </a:p>
          <a:p>
            <a:pPr marL="342900" indent="-342900">
              <a:buFont typeface="+mj-lt"/>
              <a:buAutoNum type="alphaLcParenR"/>
            </a:pPr>
            <a:r>
              <a:rPr lang="en-US" sz="1800" dirty="0"/>
              <a:t>Amazon Kinesis Data Firehose</a:t>
            </a:r>
          </a:p>
          <a:p>
            <a:endParaRPr lang="en-US" sz="2400" dirty="0"/>
          </a:p>
        </p:txBody>
      </p:sp>
    </p:spTree>
    <p:extLst>
      <p:ext uri="{BB962C8B-B14F-4D97-AF65-F5344CB8AC3E}">
        <p14:creationId xmlns:p14="http://schemas.microsoft.com/office/powerpoint/2010/main" val="20882593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21</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Which of the four Kinesis features should you use to send data directly to Amazon S3?</a:t>
            </a:r>
          </a:p>
          <a:p>
            <a:endParaRPr lang="en-US" sz="2400" dirty="0"/>
          </a:p>
          <a:p>
            <a:pPr marL="342900" indent="-342900">
              <a:buFont typeface="+mj-lt"/>
              <a:buAutoNum type="alphaLcParenR"/>
            </a:pPr>
            <a:r>
              <a:rPr lang="en-US" sz="1800" dirty="0"/>
              <a:t>Amazon Kinesis Data Streams</a:t>
            </a:r>
          </a:p>
          <a:p>
            <a:pPr marL="342900" indent="-342900">
              <a:buFont typeface="+mj-lt"/>
              <a:buAutoNum type="alphaLcParenR"/>
            </a:pPr>
            <a:r>
              <a:rPr lang="en-US" sz="1800" dirty="0"/>
              <a:t>Amazon Kinesis Video Streams</a:t>
            </a:r>
          </a:p>
          <a:p>
            <a:pPr marL="342900" indent="-342900">
              <a:buFont typeface="+mj-lt"/>
              <a:buAutoNum type="alphaLcParenR"/>
            </a:pPr>
            <a:r>
              <a:rPr lang="en-US" sz="1800" dirty="0"/>
              <a:t>Amazon Kinesis Data Analytics</a:t>
            </a:r>
          </a:p>
          <a:p>
            <a:pPr marL="342900" indent="-342900">
              <a:buFont typeface="+mj-lt"/>
              <a:buAutoNum type="alphaLcParenR"/>
            </a:pPr>
            <a:r>
              <a:rPr lang="en-US" sz="1800" b="1" dirty="0"/>
              <a:t>Amazon Kinesis Data Firehose</a:t>
            </a:r>
          </a:p>
          <a:p>
            <a:endParaRPr lang="en-US" sz="2400" dirty="0"/>
          </a:p>
        </p:txBody>
      </p:sp>
    </p:spTree>
    <p:extLst>
      <p:ext uri="{BB962C8B-B14F-4D97-AF65-F5344CB8AC3E}">
        <p14:creationId xmlns:p14="http://schemas.microsoft.com/office/powerpoint/2010/main" val="19956199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22</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You have used Amazon CloudWatch metrics to determine that your application’s high latency is due to a slow response from Amazon DynamoDB retrieving items. What might you do to fix the issue?</a:t>
            </a:r>
          </a:p>
          <a:p>
            <a:endParaRPr lang="en-US" sz="2400" dirty="0"/>
          </a:p>
          <a:p>
            <a:pPr marL="457200" indent="-457200">
              <a:buFont typeface="+mj-lt"/>
              <a:buAutoNum type="alphaLcParenR"/>
            </a:pPr>
            <a:r>
              <a:rPr lang="en-US" sz="1800" dirty="0"/>
              <a:t>Move the data to Amazon RDS</a:t>
            </a:r>
          </a:p>
          <a:p>
            <a:pPr marL="457200" indent="-457200">
              <a:buFont typeface="+mj-lt"/>
              <a:buAutoNum type="alphaLcParenR"/>
            </a:pPr>
            <a:r>
              <a:rPr lang="en-US" sz="1800" dirty="0"/>
              <a:t>Increase the Read Capacity Units</a:t>
            </a:r>
          </a:p>
          <a:p>
            <a:pPr marL="457200" indent="-457200">
              <a:buFont typeface="+mj-lt"/>
              <a:buAutoNum type="alphaLcParenR"/>
            </a:pPr>
            <a:r>
              <a:rPr lang="en-US" sz="1800" dirty="0"/>
              <a:t>Rewrite the application so it uses Amazon </a:t>
            </a:r>
            <a:r>
              <a:rPr lang="en-US" sz="1800" dirty="0" err="1"/>
              <a:t>ElastiCache</a:t>
            </a:r>
            <a:r>
              <a:rPr lang="en-US" sz="1800" dirty="0"/>
              <a:t> to store hot data</a:t>
            </a:r>
          </a:p>
          <a:p>
            <a:pPr marL="457200" indent="-457200">
              <a:buFont typeface="+mj-lt"/>
              <a:buAutoNum type="alphaLcParenR"/>
            </a:pPr>
            <a:r>
              <a:rPr lang="en-US" sz="1800" dirty="0"/>
              <a:t>Enable Amazon DynamoDB global tables</a:t>
            </a:r>
          </a:p>
          <a:p>
            <a:endParaRPr lang="en-US" sz="2400" dirty="0"/>
          </a:p>
        </p:txBody>
      </p:sp>
    </p:spTree>
    <p:extLst>
      <p:ext uri="{BB962C8B-B14F-4D97-AF65-F5344CB8AC3E}">
        <p14:creationId xmlns:p14="http://schemas.microsoft.com/office/powerpoint/2010/main" val="40908133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22</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You have used Amazon CloudWatch metrics to determine that your application’s high latency is due to a slow response from Amazon DynamoDB retrieving items. What might you do to fix the issue?</a:t>
            </a:r>
          </a:p>
          <a:p>
            <a:endParaRPr lang="en-US" sz="2400" dirty="0"/>
          </a:p>
          <a:p>
            <a:pPr marL="457200" indent="-457200">
              <a:buFont typeface="+mj-lt"/>
              <a:buAutoNum type="alphaLcParenR"/>
            </a:pPr>
            <a:r>
              <a:rPr lang="en-US" sz="1800" dirty="0"/>
              <a:t>Move the data to Amazon RDS</a:t>
            </a:r>
          </a:p>
          <a:p>
            <a:pPr marL="457200" indent="-457200">
              <a:buFont typeface="+mj-lt"/>
              <a:buAutoNum type="alphaLcParenR"/>
            </a:pPr>
            <a:r>
              <a:rPr lang="en-US" sz="1800" dirty="0"/>
              <a:t>Increase the Read Capacity Units</a:t>
            </a:r>
          </a:p>
          <a:p>
            <a:pPr marL="457200" indent="-457200">
              <a:buFont typeface="+mj-lt"/>
              <a:buAutoNum type="alphaLcParenR"/>
            </a:pPr>
            <a:r>
              <a:rPr lang="en-US" sz="1800" dirty="0"/>
              <a:t>Rewrite the application so it uses Amazon </a:t>
            </a:r>
            <a:r>
              <a:rPr lang="en-US" sz="1800" dirty="0" err="1"/>
              <a:t>ElastiCache</a:t>
            </a:r>
            <a:r>
              <a:rPr lang="en-US" sz="1800" dirty="0"/>
              <a:t> to store hot data</a:t>
            </a:r>
          </a:p>
          <a:p>
            <a:pPr marL="457200" indent="-457200">
              <a:buFont typeface="+mj-lt"/>
              <a:buAutoNum type="alphaLcParenR"/>
            </a:pPr>
            <a:r>
              <a:rPr lang="en-US" sz="1800" b="1" dirty="0"/>
              <a:t>Enable Amazon DynamoDB global tables</a:t>
            </a:r>
          </a:p>
          <a:p>
            <a:endParaRPr lang="en-US" sz="2400" dirty="0"/>
          </a:p>
        </p:txBody>
      </p:sp>
    </p:spTree>
    <p:extLst>
      <p:ext uri="{BB962C8B-B14F-4D97-AF65-F5344CB8AC3E}">
        <p14:creationId xmlns:p14="http://schemas.microsoft.com/office/powerpoint/2010/main" val="30316949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23</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09" y="1115955"/>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lvl="0"/>
            <a:r>
              <a:rPr lang="en-AU" sz="1800" dirty="0"/>
              <a:t>Product documentation for you company is saved in PDF format. The documentation needs to be publicly accessible and you’re required to have version control for the documents. How should you set this up?</a:t>
            </a:r>
          </a:p>
          <a:p>
            <a:pPr lvl="0"/>
            <a:endParaRPr lang="en-US" sz="1800" dirty="0"/>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Store the documents on an Amazon EBS volume attached to a public Amazon EC2 instance. Use volume snapshots to manage document versions.</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Store and publish the documents on Amazon EFS. Use volume snapshots to manage document versions.</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Store the documents in Amazon Aurora. </a:t>
            </a:r>
            <a:r>
              <a:rPr lang="en-AU" sz="1800" dirty="0"/>
              <a:t>E</a:t>
            </a: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nable public access and version control.</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Store the documents in Amazon S3. </a:t>
            </a:r>
            <a:r>
              <a:rPr lang="en-AU" sz="1800" dirty="0"/>
              <a:t>E</a:t>
            </a: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nable public access and versioning.</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2400" dirty="0"/>
          </a:p>
        </p:txBody>
      </p:sp>
    </p:spTree>
    <p:extLst>
      <p:ext uri="{BB962C8B-B14F-4D97-AF65-F5344CB8AC3E}">
        <p14:creationId xmlns:p14="http://schemas.microsoft.com/office/powerpoint/2010/main" val="4834103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23</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09" y="1115955"/>
            <a:ext cx="8084781" cy="3467920"/>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lvl="0"/>
            <a:r>
              <a:rPr lang="en-AU" sz="1800" dirty="0"/>
              <a:t>Product documentation for you company is saved in PDF format. The documentation needs to be publicly accessible and you’re required to have version control for the documents. How should you set this up?</a:t>
            </a:r>
          </a:p>
          <a:p>
            <a:pPr lvl="0"/>
            <a:endParaRPr lang="en-US" sz="1800" dirty="0"/>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Store the documents on an Amazon EBS volume attached to a public Amazon EC2 instance. Use volume snapshots to manage document versions.</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Store and publish the documents on Amazon EFS. Use volume snapshots to manage document versions.</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Store the documents in Amazon Aurora. </a:t>
            </a:r>
            <a:r>
              <a:rPr lang="en-AU" sz="1800" dirty="0"/>
              <a:t>E</a:t>
            </a: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nable public access and version control.</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b="1" dirty="0">
                <a:latin typeface="Amazon Ember Light" panose="020B0403020204020204" pitchFamily="34" charset="0"/>
                <a:ea typeface="Amazon Ember Light" panose="020B0403020204020204" pitchFamily="34" charset="0"/>
                <a:cs typeface="Amazon Ember Light" panose="020B0403020204020204" pitchFamily="34" charset="0"/>
              </a:rPr>
              <a:t>Store the documents in Amazon S3. </a:t>
            </a:r>
            <a:r>
              <a:rPr lang="en-AU" sz="1800" b="1" dirty="0"/>
              <a:t>E</a:t>
            </a:r>
            <a:r>
              <a:rPr lang="en-AU" sz="1800" b="1" dirty="0">
                <a:latin typeface="Amazon Ember Light" panose="020B0403020204020204" pitchFamily="34" charset="0"/>
                <a:ea typeface="Amazon Ember Light" panose="020B0403020204020204" pitchFamily="34" charset="0"/>
                <a:cs typeface="Amazon Ember Light" panose="020B0403020204020204" pitchFamily="34" charset="0"/>
              </a:rPr>
              <a:t>nable public access and versioning.</a:t>
            </a:r>
            <a:endParaRPr lang="en-US" sz="1800" b="1" dirty="0">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2400" dirty="0"/>
          </a:p>
        </p:txBody>
      </p:sp>
    </p:spTree>
    <p:extLst>
      <p:ext uri="{BB962C8B-B14F-4D97-AF65-F5344CB8AC3E}">
        <p14:creationId xmlns:p14="http://schemas.microsoft.com/office/powerpoint/2010/main" val="2570627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46679" y="194963"/>
            <a:ext cx="8084781" cy="545741"/>
          </a:xfrm>
        </p:spPr>
        <p:txBody>
          <a:bodyPr/>
          <a:lstStyle/>
          <a:p>
            <a:r>
              <a:rPr lang="en-US" dirty="0"/>
              <a:t>Question 24</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446679" y="892672"/>
            <a:ext cx="8431507"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lvl="0"/>
            <a:r>
              <a:rPr lang="en-AU" sz="1800" dirty="0"/>
              <a:t>You manage a website served by a group of auto-scaled Amazon EC2 instances. Customers can upload images of their products which are rendered into thumb nail versions and standard sizes for the website. How would you architect this solution?</a:t>
            </a:r>
            <a:endParaRPr lang="en-AU" sz="16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600" dirty="0">
                <a:latin typeface="Amazon Ember Light" panose="020B0403020204020204" pitchFamily="34" charset="0"/>
                <a:ea typeface="Amazon Ember Light" panose="020B0403020204020204" pitchFamily="34" charset="0"/>
                <a:cs typeface="Amazon Ember Light" panose="020B0403020204020204" pitchFamily="34" charset="0"/>
              </a:rPr>
              <a:t>Create a public Amazon S3 bucket and enable event notifications for “New object created events.” The event should trigger an AWS Lambda function that handles the rendering.</a:t>
            </a:r>
            <a:endParaRPr lang="en-US" sz="16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600" dirty="0">
                <a:latin typeface="Amazon Ember Light" panose="020B0403020204020204" pitchFamily="34" charset="0"/>
                <a:ea typeface="Amazon Ember Light" panose="020B0403020204020204" pitchFamily="34" charset="0"/>
                <a:cs typeface="Amazon Ember Light" panose="020B0403020204020204" pitchFamily="34" charset="0"/>
              </a:rPr>
              <a:t>Create a public Amazon S3 bucket and enable event notifications for “New object created events.” The event should publish a message to an SNS topic that triggers an AWS Lambda function that handles the rendering.</a:t>
            </a:r>
            <a:endParaRPr lang="en-US" sz="16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600" dirty="0">
                <a:latin typeface="Amazon Ember Light" panose="020B0403020204020204" pitchFamily="34" charset="0"/>
                <a:ea typeface="Amazon Ember Light" panose="020B0403020204020204" pitchFamily="34" charset="0"/>
                <a:cs typeface="Amazon Ember Light" panose="020B0403020204020204" pitchFamily="34" charset="0"/>
              </a:rPr>
              <a:t>Create a public Amazon S3 bucket and enable event notifications for “New object created events.” The event should publish a message to an SNS topic that triggers two AWS Lambda functions that each handle the different rendering requirements.</a:t>
            </a:r>
            <a:endParaRPr lang="en-US" sz="16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600" dirty="0">
                <a:latin typeface="Amazon Ember Light" panose="020B0403020204020204" pitchFamily="34" charset="0"/>
                <a:ea typeface="Amazon Ember Light" panose="020B0403020204020204" pitchFamily="34" charset="0"/>
                <a:cs typeface="Amazon Ember Light" panose="020B0403020204020204" pitchFamily="34" charset="0"/>
              </a:rPr>
              <a:t>Create a public Amazon S3 bucket and enable event notifications for “New object created events.” The event should publish a message to an SQS Queue that triggers an AWS Lambda function that handles the rendering.</a:t>
            </a:r>
            <a:endParaRPr lang="en-US" sz="1600" dirty="0">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1800" dirty="0"/>
          </a:p>
        </p:txBody>
      </p:sp>
    </p:spTree>
    <p:extLst>
      <p:ext uri="{BB962C8B-B14F-4D97-AF65-F5344CB8AC3E}">
        <p14:creationId xmlns:p14="http://schemas.microsoft.com/office/powerpoint/2010/main" val="16502284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46679" y="194963"/>
            <a:ext cx="8084781" cy="545741"/>
          </a:xfrm>
        </p:spPr>
        <p:txBody>
          <a:bodyPr/>
          <a:lstStyle/>
          <a:p>
            <a:r>
              <a:rPr lang="en-US" dirty="0"/>
              <a:t>Question 24</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446679" y="892672"/>
            <a:ext cx="8431507"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lvl="0"/>
            <a:r>
              <a:rPr lang="en-AU" sz="1800" dirty="0"/>
              <a:t>You manage a website served by a group of auto-scaled Amazon EC2 instances. Customers can upload images of their products which are rendered into thumb nail versions and standard sizes for the website. How would you architect this solution?</a:t>
            </a:r>
            <a:endParaRPr lang="en-AU" sz="16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600" dirty="0">
                <a:latin typeface="Amazon Ember Light" panose="020B0403020204020204" pitchFamily="34" charset="0"/>
                <a:ea typeface="Amazon Ember Light" panose="020B0403020204020204" pitchFamily="34" charset="0"/>
                <a:cs typeface="Amazon Ember Light" panose="020B0403020204020204" pitchFamily="34" charset="0"/>
              </a:rPr>
              <a:t>Create a public Amazon S3 bucket and enable event notifications for “New object created events.” The event should trigger an AWS Lambda function that handles the rendering.</a:t>
            </a:r>
            <a:endParaRPr lang="en-US" sz="16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600" dirty="0">
                <a:latin typeface="Amazon Ember Light" panose="020B0403020204020204" pitchFamily="34" charset="0"/>
                <a:ea typeface="Amazon Ember Light" panose="020B0403020204020204" pitchFamily="34" charset="0"/>
                <a:cs typeface="Amazon Ember Light" panose="020B0403020204020204" pitchFamily="34" charset="0"/>
              </a:rPr>
              <a:t>Create a public Amazon S3 bucket and enable event notifications for “New object created events.” The event should publish a message to an SNS topic that triggers an AWS Lambda function that handles the rendering.</a:t>
            </a:r>
            <a:endParaRPr lang="en-US" sz="16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600" b="1" dirty="0">
                <a:latin typeface="Amazon Ember Light" panose="020B0403020204020204" pitchFamily="34" charset="0"/>
                <a:ea typeface="Amazon Ember Light" panose="020B0403020204020204" pitchFamily="34" charset="0"/>
                <a:cs typeface="Amazon Ember Light" panose="020B0403020204020204" pitchFamily="34" charset="0"/>
              </a:rPr>
              <a:t>Create a public Amazon S3 bucket and enable event notifications for “New object created events.” The event should publish a message to an SNS topic that triggers two AWS Lambda functions that each handle the different rendering requirements.</a:t>
            </a:r>
            <a:endParaRPr lang="en-US" sz="16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600" dirty="0">
                <a:latin typeface="Amazon Ember Light" panose="020B0403020204020204" pitchFamily="34" charset="0"/>
                <a:ea typeface="Amazon Ember Light" panose="020B0403020204020204" pitchFamily="34" charset="0"/>
                <a:cs typeface="Amazon Ember Light" panose="020B0403020204020204" pitchFamily="34" charset="0"/>
              </a:rPr>
              <a:t>Create a public Amazon S3 bucket and enable event notifications for “New object created events.” The event should publish a message to an SQS Queue that triggers an AWS Lambda function that handles the rendering.</a:t>
            </a:r>
            <a:endParaRPr lang="en-US" sz="1600" dirty="0">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1800" dirty="0"/>
          </a:p>
        </p:txBody>
      </p:sp>
    </p:spTree>
    <p:extLst>
      <p:ext uri="{BB962C8B-B14F-4D97-AF65-F5344CB8AC3E}">
        <p14:creationId xmlns:p14="http://schemas.microsoft.com/office/powerpoint/2010/main" val="1127642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2</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458695"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Which of the following commands will return the Availability Zone the EC2 instance is in?</a:t>
            </a:r>
          </a:p>
          <a:p>
            <a:pPr marL="457200" indent="-457200">
              <a:buFont typeface="+mj-lt"/>
              <a:buAutoNum type="alphaLcParenR"/>
            </a:pPr>
            <a:endParaRPr lang="en-AU" sz="2400" b="1" dirty="0"/>
          </a:p>
          <a:p>
            <a:pPr marL="342900" indent="-342900">
              <a:buFont typeface="+mj-lt"/>
              <a:buAutoNum type="alphaLcParenR"/>
            </a:pPr>
            <a:r>
              <a:rPr lang="en-AU" sz="1800" b="1" dirty="0"/>
              <a:t>curl -s http://169.254.169.254/latest/meta-data/placement/availability-zone</a:t>
            </a:r>
          </a:p>
          <a:p>
            <a:pPr marL="342900" indent="-342900">
              <a:buFont typeface="+mj-lt"/>
              <a:buAutoNum type="alphaLcParenR"/>
            </a:pPr>
            <a:r>
              <a:rPr lang="en-AU" sz="1800" dirty="0"/>
              <a:t>curl -s http://169.254.169.254/latest/meta-data/placement/az</a:t>
            </a:r>
          </a:p>
          <a:p>
            <a:pPr marL="342900" indent="-342900">
              <a:buFont typeface="+mj-lt"/>
              <a:buAutoNum type="alphaLcParenR"/>
            </a:pPr>
            <a:r>
              <a:rPr lang="en-AU" sz="1800" dirty="0"/>
              <a:t>curl -s http://169.254.169.254/latest/meta-data/availability-zone</a:t>
            </a:r>
          </a:p>
          <a:p>
            <a:pPr marL="342900" indent="-342900">
              <a:buFont typeface="+mj-lt"/>
              <a:buAutoNum type="alphaLcParenR"/>
            </a:pPr>
            <a:r>
              <a:rPr lang="en-AU" sz="1800" dirty="0"/>
              <a:t>curl -s http://169.254.169.254/latest/availability-zone</a:t>
            </a:r>
            <a:endParaRPr lang="en-US" sz="1800" dirty="0"/>
          </a:p>
          <a:p>
            <a:endParaRPr lang="en-US" sz="2400" dirty="0"/>
          </a:p>
          <a:p>
            <a:r>
              <a:rPr lang="en-US" sz="2400" dirty="0"/>
              <a:t> </a:t>
            </a:r>
          </a:p>
        </p:txBody>
      </p:sp>
    </p:spTree>
    <p:extLst>
      <p:ext uri="{BB962C8B-B14F-4D97-AF65-F5344CB8AC3E}">
        <p14:creationId xmlns:p14="http://schemas.microsoft.com/office/powerpoint/2010/main" val="10202762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25</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Instance store volumes are available on which of the following instance types? Select two.</a:t>
            </a:r>
          </a:p>
          <a:p>
            <a:endParaRPr lang="en-US" sz="2400" dirty="0"/>
          </a:p>
          <a:p>
            <a:pPr marL="457200" indent="-457200">
              <a:buFont typeface="+mj-lt"/>
              <a:buAutoNum type="alphaLcParenR"/>
            </a:pPr>
            <a:r>
              <a:rPr lang="en-US" sz="1800" dirty="0"/>
              <a:t>T3 instance types</a:t>
            </a:r>
          </a:p>
          <a:p>
            <a:pPr marL="457200" indent="-457200">
              <a:buFont typeface="+mj-lt"/>
              <a:buAutoNum type="alphaLcParenR"/>
            </a:pPr>
            <a:r>
              <a:rPr lang="en-US" sz="1800" dirty="0"/>
              <a:t>M5d instance types</a:t>
            </a:r>
          </a:p>
          <a:p>
            <a:pPr marL="457200" indent="-457200">
              <a:buFont typeface="+mj-lt"/>
              <a:buAutoNum type="alphaLcParenR"/>
            </a:pPr>
            <a:r>
              <a:rPr lang="en-US" sz="1800" dirty="0"/>
              <a:t>x1e instance types</a:t>
            </a:r>
          </a:p>
          <a:p>
            <a:pPr marL="457200" indent="-457200">
              <a:buFont typeface="+mj-lt"/>
              <a:buAutoNum type="alphaLcParenR"/>
            </a:pPr>
            <a:r>
              <a:rPr lang="en-US" sz="1800" dirty="0"/>
              <a:t>P3 instance types</a:t>
            </a:r>
          </a:p>
          <a:p>
            <a:endParaRPr lang="en-US" sz="2400" dirty="0"/>
          </a:p>
        </p:txBody>
      </p:sp>
    </p:spTree>
    <p:extLst>
      <p:ext uri="{BB962C8B-B14F-4D97-AF65-F5344CB8AC3E}">
        <p14:creationId xmlns:p14="http://schemas.microsoft.com/office/powerpoint/2010/main" val="38103075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25</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Instance store volumes are available on which of the following instance types? Select two.</a:t>
            </a:r>
          </a:p>
          <a:p>
            <a:endParaRPr lang="en-US" sz="2400" dirty="0"/>
          </a:p>
          <a:p>
            <a:pPr marL="457200" indent="-457200">
              <a:buFont typeface="+mj-lt"/>
              <a:buAutoNum type="alphaLcParenR"/>
            </a:pPr>
            <a:r>
              <a:rPr lang="en-US" sz="1800" dirty="0"/>
              <a:t>T3 instance types</a:t>
            </a:r>
          </a:p>
          <a:p>
            <a:pPr marL="457200" indent="-457200">
              <a:buFont typeface="+mj-lt"/>
              <a:buAutoNum type="alphaLcParenR"/>
            </a:pPr>
            <a:r>
              <a:rPr lang="en-US" sz="1800" b="1" dirty="0"/>
              <a:t>M5d instance types</a:t>
            </a:r>
          </a:p>
          <a:p>
            <a:pPr marL="457200" indent="-457200">
              <a:buFont typeface="+mj-lt"/>
              <a:buAutoNum type="alphaLcParenR"/>
            </a:pPr>
            <a:r>
              <a:rPr lang="en-US" sz="1800" b="1" dirty="0"/>
              <a:t>x1e instance types</a:t>
            </a:r>
          </a:p>
          <a:p>
            <a:pPr marL="457200" indent="-457200">
              <a:buFont typeface="+mj-lt"/>
              <a:buAutoNum type="alphaLcParenR"/>
            </a:pPr>
            <a:r>
              <a:rPr lang="en-US" sz="1800" dirty="0"/>
              <a:t>P3 instance types</a:t>
            </a:r>
          </a:p>
          <a:p>
            <a:endParaRPr lang="en-US" sz="2400" dirty="0"/>
          </a:p>
        </p:txBody>
      </p:sp>
    </p:spTree>
    <p:extLst>
      <p:ext uri="{BB962C8B-B14F-4D97-AF65-F5344CB8AC3E}">
        <p14:creationId xmlns:p14="http://schemas.microsoft.com/office/powerpoint/2010/main" val="15759167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26</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Which type of VPC gateway would you provision for outbound IPv6 connections?</a:t>
            </a:r>
          </a:p>
          <a:p>
            <a:endParaRPr lang="en-US" sz="2400" dirty="0"/>
          </a:p>
          <a:p>
            <a:pPr marL="457200" indent="-457200">
              <a:buFont typeface="+mj-lt"/>
              <a:buAutoNum type="alphaLcParenR"/>
            </a:pPr>
            <a:r>
              <a:rPr lang="en-US" sz="1800" dirty="0"/>
              <a:t>Internet gateway</a:t>
            </a:r>
          </a:p>
          <a:p>
            <a:pPr marL="457200" indent="-457200">
              <a:buFont typeface="+mj-lt"/>
              <a:buAutoNum type="alphaLcParenR"/>
            </a:pPr>
            <a:r>
              <a:rPr lang="en-US" sz="1800" dirty="0"/>
              <a:t>Egress-only internet gateway</a:t>
            </a:r>
          </a:p>
          <a:p>
            <a:pPr marL="457200" indent="-457200">
              <a:buFont typeface="+mj-lt"/>
              <a:buAutoNum type="alphaLcParenR"/>
            </a:pPr>
            <a:r>
              <a:rPr lang="en-US" sz="1800" dirty="0"/>
              <a:t>NAT Gateway</a:t>
            </a:r>
          </a:p>
          <a:p>
            <a:pPr marL="457200" indent="-457200">
              <a:buFont typeface="+mj-lt"/>
              <a:buAutoNum type="alphaLcParenR"/>
            </a:pPr>
            <a:r>
              <a:rPr lang="en-US" sz="1800" dirty="0"/>
              <a:t>Virtual Private Gateway</a:t>
            </a:r>
          </a:p>
          <a:p>
            <a:endParaRPr lang="en-US" sz="2400" dirty="0"/>
          </a:p>
        </p:txBody>
      </p:sp>
    </p:spTree>
    <p:extLst>
      <p:ext uri="{BB962C8B-B14F-4D97-AF65-F5344CB8AC3E}">
        <p14:creationId xmlns:p14="http://schemas.microsoft.com/office/powerpoint/2010/main" val="33924162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26</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Which type of VPC gateway would you provision for outbound IPv6 connections?</a:t>
            </a:r>
          </a:p>
          <a:p>
            <a:endParaRPr lang="en-US" sz="2400" dirty="0"/>
          </a:p>
          <a:p>
            <a:pPr marL="457200" indent="-457200">
              <a:buFont typeface="+mj-lt"/>
              <a:buAutoNum type="alphaLcParenR"/>
            </a:pPr>
            <a:r>
              <a:rPr lang="en-US" sz="1800" dirty="0"/>
              <a:t>Internet gateway</a:t>
            </a:r>
          </a:p>
          <a:p>
            <a:pPr marL="457200" indent="-457200">
              <a:buFont typeface="+mj-lt"/>
              <a:buAutoNum type="alphaLcParenR"/>
            </a:pPr>
            <a:r>
              <a:rPr lang="en-US" sz="1800" b="1" dirty="0"/>
              <a:t>Egress-only internet gateway</a:t>
            </a:r>
          </a:p>
          <a:p>
            <a:pPr marL="457200" indent="-457200">
              <a:buFont typeface="+mj-lt"/>
              <a:buAutoNum type="alphaLcParenR"/>
            </a:pPr>
            <a:r>
              <a:rPr lang="en-US" sz="1800" dirty="0"/>
              <a:t>NAT Gateway</a:t>
            </a:r>
          </a:p>
          <a:p>
            <a:pPr marL="457200" indent="-457200">
              <a:buFont typeface="+mj-lt"/>
              <a:buAutoNum type="alphaLcParenR"/>
            </a:pPr>
            <a:r>
              <a:rPr lang="en-US" sz="1800" dirty="0"/>
              <a:t>Virtual Private Gateway</a:t>
            </a:r>
          </a:p>
          <a:p>
            <a:endParaRPr lang="en-US" sz="2400" dirty="0"/>
          </a:p>
        </p:txBody>
      </p:sp>
    </p:spTree>
    <p:extLst>
      <p:ext uri="{BB962C8B-B14F-4D97-AF65-F5344CB8AC3E}">
        <p14:creationId xmlns:p14="http://schemas.microsoft.com/office/powerpoint/2010/main" val="40340937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27</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Which of the following is an open-source framework that you can use to build serverless applications on AWS?</a:t>
            </a:r>
          </a:p>
          <a:p>
            <a:endParaRPr lang="en-US" sz="2400" dirty="0"/>
          </a:p>
          <a:p>
            <a:pPr marL="457200" indent="-457200">
              <a:buFont typeface="+mj-lt"/>
              <a:buAutoNum type="alphaLcParenR"/>
            </a:pPr>
            <a:r>
              <a:rPr lang="en-US" sz="1800" dirty="0"/>
              <a:t>AWS CloudFormation</a:t>
            </a:r>
          </a:p>
          <a:p>
            <a:pPr marL="457200" indent="-457200">
              <a:buFont typeface="+mj-lt"/>
              <a:buAutoNum type="alphaLcParenR"/>
            </a:pPr>
            <a:r>
              <a:rPr lang="en-US" sz="1800" dirty="0"/>
              <a:t>AWS SAM</a:t>
            </a:r>
          </a:p>
          <a:p>
            <a:pPr marL="457200" indent="-457200">
              <a:buFont typeface="+mj-lt"/>
              <a:buAutoNum type="alphaLcParenR"/>
            </a:pPr>
            <a:r>
              <a:rPr lang="en-US" sz="1800" dirty="0"/>
              <a:t>AWS </a:t>
            </a:r>
            <a:r>
              <a:rPr lang="en-US" sz="1800" dirty="0" err="1"/>
              <a:t>CodeStar</a:t>
            </a:r>
            <a:endParaRPr lang="en-US" sz="1800" dirty="0"/>
          </a:p>
          <a:p>
            <a:pPr marL="457200" indent="-457200">
              <a:buFont typeface="+mj-lt"/>
              <a:buAutoNum type="alphaLcParenR"/>
            </a:pPr>
            <a:r>
              <a:rPr lang="en-US" sz="1800" dirty="0"/>
              <a:t>AWS </a:t>
            </a:r>
            <a:r>
              <a:rPr lang="en-US" sz="1800" dirty="0" err="1"/>
              <a:t>CodePipeline</a:t>
            </a:r>
            <a:endParaRPr lang="en-US" sz="1800" dirty="0"/>
          </a:p>
          <a:p>
            <a:endParaRPr lang="en-US" sz="2400" dirty="0"/>
          </a:p>
        </p:txBody>
      </p:sp>
    </p:spTree>
    <p:extLst>
      <p:ext uri="{BB962C8B-B14F-4D97-AF65-F5344CB8AC3E}">
        <p14:creationId xmlns:p14="http://schemas.microsoft.com/office/powerpoint/2010/main" val="19730728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27</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Which of the following is an open-source framework that you can use to build serverless applications on AWS?</a:t>
            </a:r>
          </a:p>
          <a:p>
            <a:endParaRPr lang="en-US" sz="2400" dirty="0"/>
          </a:p>
          <a:p>
            <a:pPr marL="457200" indent="-457200">
              <a:buFont typeface="+mj-lt"/>
              <a:buAutoNum type="alphaLcParenR"/>
            </a:pPr>
            <a:r>
              <a:rPr lang="en-US" sz="1800" dirty="0"/>
              <a:t>AWS CloudFormation</a:t>
            </a:r>
          </a:p>
          <a:p>
            <a:pPr marL="457200" indent="-457200">
              <a:buFont typeface="+mj-lt"/>
              <a:buAutoNum type="alphaLcParenR"/>
            </a:pPr>
            <a:r>
              <a:rPr lang="en-US" sz="1800" b="1" dirty="0"/>
              <a:t>AWS SAM</a:t>
            </a:r>
          </a:p>
          <a:p>
            <a:pPr marL="457200" indent="-457200">
              <a:buFont typeface="+mj-lt"/>
              <a:buAutoNum type="alphaLcParenR"/>
            </a:pPr>
            <a:r>
              <a:rPr lang="en-US" sz="1800" dirty="0"/>
              <a:t>AWS </a:t>
            </a:r>
            <a:r>
              <a:rPr lang="en-US" sz="1800" dirty="0" err="1"/>
              <a:t>CodeStar</a:t>
            </a:r>
            <a:endParaRPr lang="en-US" sz="1800" dirty="0"/>
          </a:p>
          <a:p>
            <a:pPr marL="457200" indent="-457200">
              <a:buFont typeface="+mj-lt"/>
              <a:buAutoNum type="alphaLcParenR"/>
            </a:pPr>
            <a:r>
              <a:rPr lang="en-US" sz="1800" dirty="0"/>
              <a:t>AWS </a:t>
            </a:r>
            <a:r>
              <a:rPr lang="en-US" sz="1800" dirty="0" err="1"/>
              <a:t>CodePipeline</a:t>
            </a:r>
            <a:endParaRPr lang="en-US" sz="1800" dirty="0"/>
          </a:p>
          <a:p>
            <a:endParaRPr lang="en-US" sz="2400" dirty="0"/>
          </a:p>
        </p:txBody>
      </p:sp>
    </p:spTree>
    <p:extLst>
      <p:ext uri="{BB962C8B-B14F-4D97-AF65-F5344CB8AC3E}">
        <p14:creationId xmlns:p14="http://schemas.microsoft.com/office/powerpoint/2010/main" val="24641530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28</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You want to setup permissions for five users to launch Amazon EC2 instances. What is the best approach?</a:t>
            </a:r>
          </a:p>
          <a:p>
            <a:endParaRPr lang="en-US" sz="2400" dirty="0"/>
          </a:p>
          <a:p>
            <a:pPr marL="457200" indent="-457200">
              <a:buFont typeface="+mj-lt"/>
              <a:buAutoNum type="alphaLcParenR"/>
            </a:pPr>
            <a:r>
              <a:rPr lang="en-US" sz="1800" dirty="0"/>
              <a:t>Assign a policy with the necessary permission to each user</a:t>
            </a:r>
          </a:p>
          <a:p>
            <a:pPr marL="457200" indent="-457200">
              <a:buFont typeface="+mj-lt"/>
              <a:buAutoNum type="alphaLcParenR"/>
            </a:pPr>
            <a:r>
              <a:rPr lang="en-US" sz="1800" dirty="0"/>
              <a:t>Assign the five users to a role that has the required permissions</a:t>
            </a:r>
          </a:p>
          <a:p>
            <a:pPr marL="457200" indent="-457200">
              <a:buFont typeface="+mj-lt"/>
              <a:buAutoNum type="alphaLcParenR"/>
            </a:pPr>
            <a:r>
              <a:rPr lang="en-US" sz="1800" dirty="0"/>
              <a:t>Put the five users into one group and assign a role that has the required permission</a:t>
            </a:r>
          </a:p>
          <a:p>
            <a:pPr marL="457200" indent="-457200">
              <a:buFont typeface="+mj-lt"/>
              <a:buAutoNum type="alphaLcParenR"/>
            </a:pPr>
            <a:r>
              <a:rPr lang="en-US" sz="1800" dirty="0"/>
              <a:t>Put the five users into one group and assign the policy with a necessary permission to the group</a:t>
            </a:r>
          </a:p>
          <a:p>
            <a:endParaRPr lang="en-US" sz="2400" dirty="0"/>
          </a:p>
        </p:txBody>
      </p:sp>
    </p:spTree>
    <p:extLst>
      <p:ext uri="{BB962C8B-B14F-4D97-AF65-F5344CB8AC3E}">
        <p14:creationId xmlns:p14="http://schemas.microsoft.com/office/powerpoint/2010/main" val="24779719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28</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You want to setup permissions for five users to launch Amazon EC2 instances. What is the best approach?</a:t>
            </a:r>
          </a:p>
          <a:p>
            <a:endParaRPr lang="en-US" sz="2400" dirty="0"/>
          </a:p>
          <a:p>
            <a:pPr marL="457200" indent="-457200">
              <a:buFont typeface="+mj-lt"/>
              <a:buAutoNum type="alphaLcParenR"/>
            </a:pPr>
            <a:r>
              <a:rPr lang="en-US" sz="1800" dirty="0"/>
              <a:t>Assign a policy with the necessary permission to each user</a:t>
            </a:r>
          </a:p>
          <a:p>
            <a:pPr marL="457200" indent="-457200">
              <a:buFont typeface="+mj-lt"/>
              <a:buAutoNum type="alphaLcParenR"/>
            </a:pPr>
            <a:r>
              <a:rPr lang="en-US" sz="1800" dirty="0"/>
              <a:t>Assign the five users to a role that has the required permissions</a:t>
            </a:r>
          </a:p>
          <a:p>
            <a:pPr marL="457200" indent="-457200">
              <a:buFont typeface="+mj-lt"/>
              <a:buAutoNum type="alphaLcParenR"/>
            </a:pPr>
            <a:r>
              <a:rPr lang="en-US" sz="1800" dirty="0"/>
              <a:t>Put the five users into one group and assign a role that has the required permission</a:t>
            </a:r>
          </a:p>
          <a:p>
            <a:pPr marL="457200" indent="-457200">
              <a:buFont typeface="+mj-lt"/>
              <a:buAutoNum type="alphaLcParenR"/>
            </a:pPr>
            <a:r>
              <a:rPr lang="en-US" sz="1800" b="1" dirty="0"/>
              <a:t>Put the five users into one group and assign the policy with a necessary permission to the group</a:t>
            </a:r>
          </a:p>
          <a:p>
            <a:endParaRPr lang="en-US" sz="2400" dirty="0"/>
          </a:p>
        </p:txBody>
      </p:sp>
    </p:spTree>
    <p:extLst>
      <p:ext uri="{BB962C8B-B14F-4D97-AF65-F5344CB8AC3E}">
        <p14:creationId xmlns:p14="http://schemas.microsoft.com/office/powerpoint/2010/main" val="19799423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29</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Which of the four Amazon Kinesis services enables you to build custom applications that process or analyze streaming data in real time? Select two.</a:t>
            </a:r>
          </a:p>
          <a:p>
            <a:endParaRPr lang="en-US" sz="2400" dirty="0"/>
          </a:p>
          <a:p>
            <a:pPr marL="457200" indent="-457200">
              <a:buFont typeface="+mj-lt"/>
              <a:buAutoNum type="alphaLcParenR"/>
            </a:pPr>
            <a:r>
              <a:rPr lang="en-US" sz="1800" dirty="0"/>
              <a:t>Amazon Kinesis Data Streams</a:t>
            </a:r>
          </a:p>
          <a:p>
            <a:pPr marL="457200" indent="-457200">
              <a:buFont typeface="+mj-lt"/>
              <a:buAutoNum type="alphaLcParenR"/>
            </a:pPr>
            <a:r>
              <a:rPr lang="en-US" sz="1800" dirty="0"/>
              <a:t>Amazon Kinesis Video Streams</a:t>
            </a:r>
          </a:p>
          <a:p>
            <a:pPr marL="457200" indent="-457200">
              <a:buFont typeface="+mj-lt"/>
              <a:buAutoNum type="alphaLcParenR"/>
            </a:pPr>
            <a:r>
              <a:rPr lang="en-US" sz="1800" dirty="0"/>
              <a:t>Amazon Kinesis Data Analytics</a:t>
            </a:r>
          </a:p>
          <a:p>
            <a:pPr marL="457200" indent="-457200">
              <a:buFont typeface="+mj-lt"/>
              <a:buAutoNum type="alphaLcParenR"/>
            </a:pPr>
            <a:r>
              <a:rPr lang="en-US" sz="1800" dirty="0"/>
              <a:t>Amazon Kinesis Data Firehose</a:t>
            </a:r>
          </a:p>
          <a:p>
            <a:endParaRPr lang="en-US" sz="2400" dirty="0"/>
          </a:p>
        </p:txBody>
      </p:sp>
    </p:spTree>
    <p:extLst>
      <p:ext uri="{BB962C8B-B14F-4D97-AF65-F5344CB8AC3E}">
        <p14:creationId xmlns:p14="http://schemas.microsoft.com/office/powerpoint/2010/main" val="4635804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29</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Which of the four Amazon Kinesis services enables you to build custom applications that process or analyze streaming data in real time? Select two.</a:t>
            </a:r>
          </a:p>
          <a:p>
            <a:endParaRPr lang="en-US" sz="2400" dirty="0"/>
          </a:p>
          <a:p>
            <a:pPr marL="457200" indent="-457200">
              <a:buFont typeface="+mj-lt"/>
              <a:buAutoNum type="alphaLcParenR"/>
            </a:pPr>
            <a:r>
              <a:rPr lang="en-US" sz="1800" b="1" dirty="0"/>
              <a:t>Amazon Kinesis Data Streams</a:t>
            </a:r>
          </a:p>
          <a:p>
            <a:pPr marL="457200" indent="-457200">
              <a:buFont typeface="+mj-lt"/>
              <a:buAutoNum type="alphaLcParenR"/>
            </a:pPr>
            <a:r>
              <a:rPr lang="en-US" sz="1800" b="1" dirty="0"/>
              <a:t>Amazon Kinesis Video Streams</a:t>
            </a:r>
          </a:p>
          <a:p>
            <a:pPr marL="457200" indent="-457200">
              <a:buFont typeface="+mj-lt"/>
              <a:buAutoNum type="alphaLcParenR"/>
            </a:pPr>
            <a:r>
              <a:rPr lang="en-US" sz="1800" dirty="0"/>
              <a:t>Amazon Kinesis Data Analytics</a:t>
            </a:r>
          </a:p>
          <a:p>
            <a:pPr marL="457200" indent="-457200">
              <a:buFont typeface="+mj-lt"/>
              <a:buAutoNum type="alphaLcParenR"/>
            </a:pPr>
            <a:r>
              <a:rPr lang="en-US" sz="1800" dirty="0"/>
              <a:t>Amazon Kinesis Data Firehose</a:t>
            </a:r>
          </a:p>
          <a:p>
            <a:endParaRPr lang="en-US" sz="2400" dirty="0"/>
          </a:p>
        </p:txBody>
      </p:sp>
    </p:spTree>
    <p:extLst>
      <p:ext uri="{BB962C8B-B14F-4D97-AF65-F5344CB8AC3E}">
        <p14:creationId xmlns:p14="http://schemas.microsoft.com/office/powerpoint/2010/main" val="1557190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3</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You noticed that your Amazon EC2 instances have public IP addresses but don’t have DNS hostnames. How do you ensure that EC2 instances automatically receive a DNS hostnames?</a:t>
            </a:r>
          </a:p>
          <a:p>
            <a:endParaRPr lang="en-US" sz="2400" dirty="0"/>
          </a:p>
          <a:p>
            <a:pPr marL="342900" indent="-342900">
              <a:buFont typeface="+mj-lt"/>
              <a:buAutoNum type="alphaLcParenR"/>
            </a:pPr>
            <a:r>
              <a:rPr lang="en-US" sz="1800" dirty="0"/>
              <a:t>Enable DNS hostnames option on the EC2 instances</a:t>
            </a:r>
          </a:p>
          <a:p>
            <a:pPr marL="342900" indent="-342900">
              <a:buFont typeface="+mj-lt"/>
              <a:buAutoNum type="alphaLcParenR"/>
            </a:pPr>
            <a:r>
              <a:rPr lang="en-US" sz="1800" dirty="0"/>
              <a:t>Disable public IP addresses</a:t>
            </a:r>
          </a:p>
          <a:p>
            <a:pPr marL="342900" indent="-342900">
              <a:buFont typeface="+mj-lt"/>
              <a:buAutoNum type="alphaLcParenR"/>
            </a:pPr>
            <a:r>
              <a:rPr lang="en-US" sz="1800" dirty="0"/>
              <a:t>Enable DNS hostnames option on the Internet Gateway</a:t>
            </a:r>
          </a:p>
          <a:p>
            <a:pPr marL="342900" indent="-342900">
              <a:buFont typeface="+mj-lt"/>
              <a:buAutoNum type="alphaLcParenR"/>
            </a:pPr>
            <a:r>
              <a:rPr lang="en-US" sz="1800" dirty="0"/>
              <a:t>Enable DNS hostnames option for the VPC</a:t>
            </a:r>
          </a:p>
          <a:p>
            <a:endParaRPr lang="en-US" sz="2400" dirty="0"/>
          </a:p>
          <a:p>
            <a:r>
              <a:rPr lang="en-US" sz="2400" dirty="0"/>
              <a:t> </a:t>
            </a:r>
          </a:p>
        </p:txBody>
      </p:sp>
    </p:spTree>
    <p:extLst>
      <p:ext uri="{BB962C8B-B14F-4D97-AF65-F5344CB8AC3E}">
        <p14:creationId xmlns:p14="http://schemas.microsoft.com/office/powerpoint/2010/main" val="39498027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30</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Server A1 sends data records to server B1. Server A1 is faster at producing records than server B1 is at processing them. Which AWS service can help with this problem?</a:t>
            </a:r>
          </a:p>
          <a:p>
            <a:endParaRPr lang="en-US" sz="2400" dirty="0"/>
          </a:p>
          <a:p>
            <a:pPr marL="457200" indent="-457200">
              <a:buFont typeface="+mj-lt"/>
              <a:buAutoNum type="alphaLcParenR"/>
            </a:pPr>
            <a:r>
              <a:rPr lang="en-US" sz="1800" dirty="0"/>
              <a:t>Amazon SNS</a:t>
            </a:r>
          </a:p>
          <a:p>
            <a:pPr marL="457200" indent="-457200">
              <a:buFont typeface="+mj-lt"/>
              <a:buAutoNum type="alphaLcParenR"/>
            </a:pPr>
            <a:r>
              <a:rPr lang="en-US" sz="1800" dirty="0"/>
              <a:t>AWS Lambda</a:t>
            </a:r>
          </a:p>
          <a:p>
            <a:pPr marL="457200" indent="-457200">
              <a:buFont typeface="+mj-lt"/>
              <a:buAutoNum type="alphaLcParenR"/>
            </a:pPr>
            <a:r>
              <a:rPr lang="en-US" sz="1800" dirty="0"/>
              <a:t>Amazon SQS</a:t>
            </a:r>
          </a:p>
          <a:p>
            <a:pPr marL="457200" indent="-457200">
              <a:buFont typeface="+mj-lt"/>
              <a:buAutoNum type="alphaLcParenR"/>
            </a:pPr>
            <a:r>
              <a:rPr lang="en-US" sz="1800" dirty="0"/>
              <a:t>Amazon CloudWatch</a:t>
            </a:r>
          </a:p>
          <a:p>
            <a:endParaRPr lang="en-US" sz="2400" dirty="0"/>
          </a:p>
        </p:txBody>
      </p:sp>
    </p:spTree>
    <p:extLst>
      <p:ext uri="{BB962C8B-B14F-4D97-AF65-F5344CB8AC3E}">
        <p14:creationId xmlns:p14="http://schemas.microsoft.com/office/powerpoint/2010/main" val="527388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30</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Server A1 sends data records to server B1. Server A1 is faster at producing records than server B1 is at processing them. Which AWS service can help with this problem?</a:t>
            </a:r>
          </a:p>
          <a:p>
            <a:endParaRPr lang="en-US" sz="2400" dirty="0"/>
          </a:p>
          <a:p>
            <a:pPr marL="457200" indent="-457200">
              <a:buFont typeface="+mj-lt"/>
              <a:buAutoNum type="alphaLcParenR"/>
            </a:pPr>
            <a:r>
              <a:rPr lang="en-US" sz="1800" dirty="0"/>
              <a:t>Amazon SNS</a:t>
            </a:r>
          </a:p>
          <a:p>
            <a:pPr marL="457200" indent="-457200">
              <a:buFont typeface="+mj-lt"/>
              <a:buAutoNum type="alphaLcParenR"/>
            </a:pPr>
            <a:r>
              <a:rPr lang="en-US" sz="1800" dirty="0"/>
              <a:t>AWS Lambda</a:t>
            </a:r>
          </a:p>
          <a:p>
            <a:pPr marL="457200" indent="-457200">
              <a:buFont typeface="+mj-lt"/>
              <a:buAutoNum type="alphaLcParenR"/>
            </a:pPr>
            <a:r>
              <a:rPr lang="en-US" sz="1800" b="1" dirty="0"/>
              <a:t>Amazon SQS</a:t>
            </a:r>
          </a:p>
          <a:p>
            <a:pPr marL="457200" indent="-457200">
              <a:buFont typeface="+mj-lt"/>
              <a:buAutoNum type="alphaLcParenR"/>
            </a:pPr>
            <a:r>
              <a:rPr lang="en-US" sz="1800" dirty="0"/>
              <a:t>Amazon CloudWatch</a:t>
            </a:r>
          </a:p>
          <a:p>
            <a:endParaRPr lang="en-US" sz="2400" dirty="0"/>
          </a:p>
        </p:txBody>
      </p:sp>
    </p:spTree>
    <p:extLst>
      <p:ext uri="{BB962C8B-B14F-4D97-AF65-F5344CB8AC3E}">
        <p14:creationId xmlns:p14="http://schemas.microsoft.com/office/powerpoint/2010/main" val="36761841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31</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Which services would you use for serverless container orchestration?</a:t>
            </a:r>
          </a:p>
          <a:p>
            <a:pPr marL="342900" indent="-342900">
              <a:buFont typeface="+mj-lt"/>
              <a:buAutoNum type="alphaLcParenR"/>
            </a:pPr>
            <a:r>
              <a:rPr lang="en-US" sz="1800" dirty="0"/>
              <a:t>AWS </a:t>
            </a:r>
            <a:r>
              <a:rPr lang="en-US" sz="1800" dirty="0" err="1"/>
              <a:t>Fargate</a:t>
            </a:r>
            <a:endParaRPr lang="en-US" sz="1800" dirty="0"/>
          </a:p>
          <a:p>
            <a:pPr marL="342900" indent="-342900">
              <a:buFont typeface="+mj-lt"/>
              <a:buAutoNum type="alphaLcParenR"/>
            </a:pPr>
            <a:r>
              <a:rPr lang="en-US" sz="1800" dirty="0"/>
              <a:t>Amazon ECS</a:t>
            </a:r>
          </a:p>
          <a:p>
            <a:pPr marL="342900" indent="-342900">
              <a:buFont typeface="+mj-lt"/>
              <a:buAutoNum type="alphaLcParenR"/>
            </a:pPr>
            <a:r>
              <a:rPr lang="en-US" sz="1800" dirty="0"/>
              <a:t>Amazon EKS</a:t>
            </a:r>
          </a:p>
          <a:p>
            <a:pPr marL="342900" indent="-342900">
              <a:buFont typeface="+mj-lt"/>
              <a:buAutoNum type="alphaLcParenR"/>
            </a:pPr>
            <a:r>
              <a:rPr lang="en-US" sz="1800" dirty="0"/>
              <a:t>AWS Amplify</a:t>
            </a:r>
          </a:p>
          <a:p>
            <a:endParaRPr lang="en-US" sz="2400" dirty="0"/>
          </a:p>
        </p:txBody>
      </p:sp>
    </p:spTree>
    <p:extLst>
      <p:ext uri="{BB962C8B-B14F-4D97-AF65-F5344CB8AC3E}">
        <p14:creationId xmlns:p14="http://schemas.microsoft.com/office/powerpoint/2010/main" val="5209175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31</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Which services would you use for serverless container orchestration?</a:t>
            </a:r>
          </a:p>
          <a:p>
            <a:pPr marL="342900" indent="-342900">
              <a:buFont typeface="+mj-lt"/>
              <a:buAutoNum type="alphaLcParenR"/>
            </a:pPr>
            <a:r>
              <a:rPr lang="en-US" sz="1800" b="1" dirty="0"/>
              <a:t>AWS </a:t>
            </a:r>
            <a:r>
              <a:rPr lang="en-US" sz="1800" b="1" dirty="0" err="1"/>
              <a:t>Fargate</a:t>
            </a:r>
            <a:endParaRPr lang="en-US" sz="1800" b="1" dirty="0"/>
          </a:p>
          <a:p>
            <a:pPr marL="342900" indent="-342900">
              <a:buFont typeface="+mj-lt"/>
              <a:buAutoNum type="alphaLcParenR"/>
            </a:pPr>
            <a:r>
              <a:rPr lang="en-US" sz="1800" dirty="0"/>
              <a:t>Amazon ECS</a:t>
            </a:r>
          </a:p>
          <a:p>
            <a:pPr marL="342900" indent="-342900">
              <a:buFont typeface="+mj-lt"/>
              <a:buAutoNum type="alphaLcParenR"/>
            </a:pPr>
            <a:r>
              <a:rPr lang="en-US" sz="1800" dirty="0"/>
              <a:t>Amazon EKS</a:t>
            </a:r>
          </a:p>
          <a:p>
            <a:pPr marL="342900" indent="-342900">
              <a:buFont typeface="+mj-lt"/>
              <a:buAutoNum type="alphaLcParenR"/>
            </a:pPr>
            <a:r>
              <a:rPr lang="en-US" sz="1800" dirty="0"/>
              <a:t>AWS Amplify</a:t>
            </a:r>
          </a:p>
          <a:p>
            <a:endParaRPr lang="en-US" sz="2400" dirty="0"/>
          </a:p>
        </p:txBody>
      </p:sp>
    </p:spTree>
    <p:extLst>
      <p:ext uri="{BB962C8B-B14F-4D97-AF65-F5344CB8AC3E}">
        <p14:creationId xmlns:p14="http://schemas.microsoft.com/office/powerpoint/2010/main" val="4988426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32</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Where do you enable DNS hostnames for Amazon EC2 instances?</a:t>
            </a:r>
          </a:p>
          <a:p>
            <a:endParaRPr lang="en-US" sz="2400" dirty="0"/>
          </a:p>
          <a:p>
            <a:pPr marL="457200" indent="-457200">
              <a:buFont typeface="+mj-lt"/>
              <a:buAutoNum type="alphaLcParenR"/>
            </a:pPr>
            <a:r>
              <a:rPr lang="en-US" sz="1800" dirty="0"/>
              <a:t>On the VPC</a:t>
            </a:r>
          </a:p>
          <a:p>
            <a:pPr marL="457200" indent="-457200">
              <a:buFont typeface="+mj-lt"/>
              <a:buAutoNum type="alphaLcParenR"/>
            </a:pPr>
            <a:r>
              <a:rPr lang="en-US" sz="1800" dirty="0"/>
              <a:t>On the Subnet</a:t>
            </a:r>
          </a:p>
          <a:p>
            <a:pPr marL="457200" indent="-457200">
              <a:buFont typeface="+mj-lt"/>
              <a:buAutoNum type="alphaLcParenR"/>
            </a:pPr>
            <a:r>
              <a:rPr lang="en-US" sz="1800" dirty="0"/>
              <a:t>On the EC2 instance</a:t>
            </a:r>
          </a:p>
          <a:p>
            <a:pPr marL="457200" indent="-457200">
              <a:buFont typeface="+mj-lt"/>
              <a:buAutoNum type="alphaLcParenR"/>
            </a:pPr>
            <a:r>
              <a:rPr lang="en-US" sz="1800" dirty="0"/>
              <a:t>It’s enabled by default and cannot be switched off</a:t>
            </a:r>
          </a:p>
          <a:p>
            <a:endParaRPr lang="en-US" sz="2400" dirty="0"/>
          </a:p>
        </p:txBody>
      </p:sp>
    </p:spTree>
    <p:extLst>
      <p:ext uri="{BB962C8B-B14F-4D97-AF65-F5344CB8AC3E}">
        <p14:creationId xmlns:p14="http://schemas.microsoft.com/office/powerpoint/2010/main" val="23118502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32</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Where do you enable DNS hostnames for Amazon EC2 instances?</a:t>
            </a:r>
          </a:p>
          <a:p>
            <a:endParaRPr lang="en-US" sz="2400" dirty="0"/>
          </a:p>
          <a:p>
            <a:pPr marL="457200" indent="-457200">
              <a:buFont typeface="+mj-lt"/>
              <a:buAutoNum type="alphaLcParenR"/>
            </a:pPr>
            <a:r>
              <a:rPr lang="en-US" sz="1800" b="1" dirty="0"/>
              <a:t>On the VPC</a:t>
            </a:r>
          </a:p>
          <a:p>
            <a:pPr marL="457200" indent="-457200">
              <a:buFont typeface="+mj-lt"/>
              <a:buAutoNum type="alphaLcParenR"/>
            </a:pPr>
            <a:r>
              <a:rPr lang="en-US" sz="1800" dirty="0"/>
              <a:t>On the Subnet</a:t>
            </a:r>
          </a:p>
          <a:p>
            <a:pPr marL="457200" indent="-457200">
              <a:buFont typeface="+mj-lt"/>
              <a:buAutoNum type="alphaLcParenR"/>
            </a:pPr>
            <a:r>
              <a:rPr lang="en-US" sz="1800" dirty="0"/>
              <a:t>On the EC2 instance</a:t>
            </a:r>
          </a:p>
          <a:p>
            <a:pPr marL="457200" indent="-457200">
              <a:buFont typeface="+mj-lt"/>
              <a:buAutoNum type="alphaLcParenR"/>
            </a:pPr>
            <a:r>
              <a:rPr lang="en-US" sz="1800" dirty="0"/>
              <a:t>It’s enabled by default and cannot be switched off</a:t>
            </a:r>
          </a:p>
          <a:p>
            <a:endParaRPr lang="en-US" sz="2400" dirty="0"/>
          </a:p>
        </p:txBody>
      </p:sp>
    </p:spTree>
    <p:extLst>
      <p:ext uri="{BB962C8B-B14F-4D97-AF65-F5344CB8AC3E}">
        <p14:creationId xmlns:p14="http://schemas.microsoft.com/office/powerpoint/2010/main" val="15118319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33</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You have configured an Amazon EC2 instance as a custom DNS server. What feature would you use to enable other EC2 instances in the VPC to use the custom DNS server?</a:t>
            </a:r>
          </a:p>
          <a:p>
            <a:endParaRPr lang="en-US" sz="2400" dirty="0"/>
          </a:p>
          <a:p>
            <a:pPr marL="342900" indent="-342900">
              <a:buFont typeface="+mj-lt"/>
              <a:buAutoNum type="alphaLcParenR"/>
            </a:pPr>
            <a:r>
              <a:rPr lang="en-US" sz="1800" dirty="0"/>
              <a:t>AWS Directory Service</a:t>
            </a:r>
          </a:p>
          <a:p>
            <a:pPr marL="342900" indent="-342900">
              <a:buFont typeface="+mj-lt"/>
              <a:buAutoNum type="alphaLcParenR"/>
            </a:pPr>
            <a:r>
              <a:rPr lang="en-US" sz="1800" dirty="0"/>
              <a:t>DNS hostnames</a:t>
            </a:r>
          </a:p>
          <a:p>
            <a:pPr marL="342900" indent="-342900">
              <a:buFont typeface="+mj-lt"/>
              <a:buAutoNum type="alphaLcParenR"/>
            </a:pPr>
            <a:r>
              <a:rPr lang="en-US" sz="1800" dirty="0"/>
              <a:t>DHCP Option sets</a:t>
            </a:r>
          </a:p>
          <a:p>
            <a:pPr marL="342900" indent="-342900">
              <a:buFont typeface="+mj-lt"/>
              <a:buAutoNum type="alphaLcParenR"/>
            </a:pPr>
            <a:r>
              <a:rPr lang="en-US" sz="1800" dirty="0"/>
              <a:t>Route 53</a:t>
            </a:r>
          </a:p>
          <a:p>
            <a:endParaRPr lang="en-US" sz="2400" dirty="0"/>
          </a:p>
        </p:txBody>
      </p:sp>
    </p:spTree>
    <p:extLst>
      <p:ext uri="{BB962C8B-B14F-4D97-AF65-F5344CB8AC3E}">
        <p14:creationId xmlns:p14="http://schemas.microsoft.com/office/powerpoint/2010/main" val="4075567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33</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You have configured an Amazon EC2 instance as a custom DNS server. What feature would you use to enable other EC2 instances in the VPC to use the custom DNS server?</a:t>
            </a:r>
          </a:p>
          <a:p>
            <a:endParaRPr lang="en-US" sz="2400" dirty="0"/>
          </a:p>
          <a:p>
            <a:pPr marL="342900" indent="-342900">
              <a:buFont typeface="+mj-lt"/>
              <a:buAutoNum type="alphaLcParenR"/>
            </a:pPr>
            <a:r>
              <a:rPr lang="en-US" sz="1800" dirty="0"/>
              <a:t>AWS Directory Service</a:t>
            </a:r>
          </a:p>
          <a:p>
            <a:pPr marL="342900" indent="-342900">
              <a:buFont typeface="+mj-lt"/>
              <a:buAutoNum type="alphaLcParenR"/>
            </a:pPr>
            <a:r>
              <a:rPr lang="en-US" sz="1800" dirty="0"/>
              <a:t>DNS hostnames</a:t>
            </a:r>
          </a:p>
          <a:p>
            <a:pPr marL="342900" indent="-342900">
              <a:buFont typeface="+mj-lt"/>
              <a:buAutoNum type="alphaLcParenR"/>
            </a:pPr>
            <a:r>
              <a:rPr lang="en-US" sz="1800" b="1" dirty="0"/>
              <a:t>DHCP Option sets</a:t>
            </a:r>
          </a:p>
          <a:p>
            <a:pPr marL="342900" indent="-342900">
              <a:buFont typeface="+mj-lt"/>
              <a:buAutoNum type="alphaLcParenR"/>
            </a:pPr>
            <a:r>
              <a:rPr lang="en-US" sz="1800" dirty="0"/>
              <a:t>Route 53</a:t>
            </a:r>
          </a:p>
          <a:p>
            <a:endParaRPr lang="en-US" sz="2400" dirty="0"/>
          </a:p>
        </p:txBody>
      </p:sp>
    </p:spTree>
    <p:extLst>
      <p:ext uri="{BB962C8B-B14F-4D97-AF65-F5344CB8AC3E}">
        <p14:creationId xmlns:p14="http://schemas.microsoft.com/office/powerpoint/2010/main" val="8902922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34</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09" y="998997"/>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800" dirty="0"/>
              <a:t>You notice that an outdated imaged is being displayed on the website. You’re using Amazon CloudFront to cache images that are stored in an Amazon S3 bucket. How can you fix the issue?</a:t>
            </a:r>
          </a:p>
          <a:p>
            <a:endParaRPr lang="en-US" sz="2400" dirty="0"/>
          </a:p>
          <a:p>
            <a:pPr marL="342900" indent="-342900">
              <a:buFont typeface="+mj-lt"/>
              <a:buAutoNum type="alphaLcParenR"/>
            </a:pPr>
            <a:r>
              <a:rPr lang="en-US" sz="1800" dirty="0"/>
              <a:t>Use the CloudFront console to create an invalidation request for the outdated image</a:t>
            </a:r>
          </a:p>
          <a:p>
            <a:pPr marL="342900" indent="-342900">
              <a:buFont typeface="+mj-lt"/>
              <a:buAutoNum type="alphaLcParenR"/>
            </a:pPr>
            <a:r>
              <a:rPr lang="en-US" sz="1800" dirty="0"/>
              <a:t>Use the CloudFront console to create an invalidation request for the entire cache</a:t>
            </a:r>
          </a:p>
          <a:p>
            <a:pPr marL="342900" indent="-342900">
              <a:buFont typeface="+mj-lt"/>
              <a:buAutoNum type="alphaLcParenR"/>
            </a:pPr>
            <a:r>
              <a:rPr lang="en-US" sz="1800" dirty="0"/>
              <a:t>Enable versioning on the Amazon S3 bucket and upload a new version of the image</a:t>
            </a:r>
          </a:p>
          <a:p>
            <a:pPr marL="342900" indent="-342900">
              <a:buFont typeface="+mj-lt"/>
              <a:buAutoNum type="alphaLcParenR"/>
            </a:pPr>
            <a:r>
              <a:rPr lang="en-US" sz="1800" dirty="0"/>
              <a:t>Delete the object from the Amazon S3 bucket and upload a new version of the image</a:t>
            </a:r>
          </a:p>
          <a:p>
            <a:endParaRPr lang="en-US" sz="2400" dirty="0"/>
          </a:p>
        </p:txBody>
      </p:sp>
    </p:spTree>
    <p:extLst>
      <p:ext uri="{BB962C8B-B14F-4D97-AF65-F5344CB8AC3E}">
        <p14:creationId xmlns:p14="http://schemas.microsoft.com/office/powerpoint/2010/main" val="42016378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34</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09" y="998997"/>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800" dirty="0"/>
              <a:t>You notice that an outdated imaged is being displayed on the website. You’re using Amazon CloudFront to cache images that are stored in an Amazon S3 bucket. How can you fix the issue?</a:t>
            </a:r>
          </a:p>
          <a:p>
            <a:endParaRPr lang="en-US" sz="2400" dirty="0"/>
          </a:p>
          <a:p>
            <a:pPr marL="342900" indent="-342900">
              <a:buFont typeface="+mj-lt"/>
              <a:buAutoNum type="alphaLcParenR"/>
            </a:pPr>
            <a:r>
              <a:rPr lang="en-US" sz="1800" b="1" dirty="0"/>
              <a:t>Use the CloudFront console to create an invalidation request for the outdated image</a:t>
            </a:r>
          </a:p>
          <a:p>
            <a:pPr marL="342900" indent="-342900">
              <a:buFont typeface="+mj-lt"/>
              <a:buAutoNum type="alphaLcParenR"/>
            </a:pPr>
            <a:r>
              <a:rPr lang="en-US" sz="1800" dirty="0"/>
              <a:t>Use the CloudFront console to create an invalidation request for the entire cache</a:t>
            </a:r>
          </a:p>
          <a:p>
            <a:pPr marL="342900" indent="-342900">
              <a:buFont typeface="+mj-lt"/>
              <a:buAutoNum type="alphaLcParenR"/>
            </a:pPr>
            <a:r>
              <a:rPr lang="en-US" sz="1800" dirty="0"/>
              <a:t>Enable versioning on the Amazon S3 bucket and upload a new version of the image</a:t>
            </a:r>
          </a:p>
          <a:p>
            <a:pPr marL="342900" indent="-342900">
              <a:buFont typeface="+mj-lt"/>
              <a:buAutoNum type="alphaLcParenR"/>
            </a:pPr>
            <a:r>
              <a:rPr lang="en-US" sz="1800" dirty="0"/>
              <a:t>Delete the object from the Amazon S3 bucket and upload a new version of the image</a:t>
            </a:r>
          </a:p>
          <a:p>
            <a:endParaRPr lang="en-US" sz="2400" dirty="0"/>
          </a:p>
        </p:txBody>
      </p:sp>
    </p:spTree>
    <p:extLst>
      <p:ext uri="{BB962C8B-B14F-4D97-AF65-F5344CB8AC3E}">
        <p14:creationId xmlns:p14="http://schemas.microsoft.com/office/powerpoint/2010/main" val="2411315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3</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You noticed that your Amazon EC2 instances have public IP addresses but don’t have DNS hostnames. How do you ensure that EC2 instances automatically receive a DNS hostnames?</a:t>
            </a:r>
          </a:p>
          <a:p>
            <a:endParaRPr lang="en-US" sz="2400" dirty="0"/>
          </a:p>
          <a:p>
            <a:pPr marL="342900" indent="-342900">
              <a:buFont typeface="+mj-lt"/>
              <a:buAutoNum type="alphaLcParenR"/>
            </a:pPr>
            <a:r>
              <a:rPr lang="en-US" sz="1800" dirty="0"/>
              <a:t>Enable DNS hostnames option on the EC2 instances</a:t>
            </a:r>
          </a:p>
          <a:p>
            <a:pPr marL="342900" indent="-342900">
              <a:buFont typeface="+mj-lt"/>
              <a:buAutoNum type="alphaLcParenR"/>
            </a:pPr>
            <a:r>
              <a:rPr lang="en-US" sz="1800" dirty="0"/>
              <a:t>Disable public IP addresses</a:t>
            </a:r>
          </a:p>
          <a:p>
            <a:pPr marL="342900" indent="-342900">
              <a:buFont typeface="+mj-lt"/>
              <a:buAutoNum type="alphaLcParenR"/>
            </a:pPr>
            <a:r>
              <a:rPr lang="en-US" sz="1800" dirty="0"/>
              <a:t>Enable DNS hostnames option on the Internet Gateway</a:t>
            </a:r>
          </a:p>
          <a:p>
            <a:pPr marL="342900" indent="-342900">
              <a:buFont typeface="+mj-lt"/>
              <a:buAutoNum type="alphaLcParenR"/>
            </a:pPr>
            <a:r>
              <a:rPr lang="en-US" sz="1800" b="1" dirty="0"/>
              <a:t>Enable DNS hostnames option for the VPC</a:t>
            </a:r>
          </a:p>
          <a:p>
            <a:endParaRPr lang="en-US" sz="2400" dirty="0"/>
          </a:p>
          <a:p>
            <a:r>
              <a:rPr lang="en-US" sz="2400" dirty="0"/>
              <a:t> </a:t>
            </a:r>
          </a:p>
        </p:txBody>
      </p:sp>
    </p:spTree>
    <p:extLst>
      <p:ext uri="{BB962C8B-B14F-4D97-AF65-F5344CB8AC3E}">
        <p14:creationId xmlns:p14="http://schemas.microsoft.com/office/powerpoint/2010/main" val="4483171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35</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Which services are supported for VPC Gateway Endpoints? Select two.</a:t>
            </a:r>
          </a:p>
          <a:p>
            <a:endParaRPr lang="en-US" sz="2400" dirty="0"/>
          </a:p>
          <a:p>
            <a:pPr marL="342900" indent="-342900">
              <a:buFont typeface="+mj-lt"/>
              <a:buAutoNum type="alphaLcParenR"/>
            </a:pPr>
            <a:r>
              <a:rPr lang="en-US" sz="1800" dirty="0"/>
              <a:t>AWS Secrets manager</a:t>
            </a:r>
          </a:p>
          <a:p>
            <a:pPr marL="342900" indent="-342900">
              <a:buFont typeface="+mj-lt"/>
              <a:buAutoNum type="alphaLcParenR"/>
            </a:pPr>
            <a:r>
              <a:rPr lang="en-US" sz="1800" dirty="0"/>
              <a:t>Amazon S3</a:t>
            </a:r>
          </a:p>
          <a:p>
            <a:pPr marL="342900" indent="-342900">
              <a:buFont typeface="+mj-lt"/>
              <a:buAutoNum type="alphaLcParenR"/>
            </a:pPr>
            <a:r>
              <a:rPr lang="en-US" sz="1800" dirty="0"/>
              <a:t>Amazon DynamoDB</a:t>
            </a:r>
          </a:p>
          <a:p>
            <a:pPr marL="342900" indent="-342900">
              <a:buFont typeface="+mj-lt"/>
              <a:buAutoNum type="alphaLcParenR"/>
            </a:pPr>
            <a:r>
              <a:rPr lang="en-US" sz="1800" dirty="0"/>
              <a:t>Amazon Elastic File System</a:t>
            </a:r>
          </a:p>
          <a:p>
            <a:endParaRPr lang="en-US" sz="2400" dirty="0"/>
          </a:p>
        </p:txBody>
      </p:sp>
    </p:spTree>
    <p:extLst>
      <p:ext uri="{BB962C8B-B14F-4D97-AF65-F5344CB8AC3E}">
        <p14:creationId xmlns:p14="http://schemas.microsoft.com/office/powerpoint/2010/main" val="12571868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35</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Which services are supported for VPC Gateway Endpoints? Select two.</a:t>
            </a:r>
          </a:p>
          <a:p>
            <a:endParaRPr lang="en-US" sz="2400" dirty="0"/>
          </a:p>
          <a:p>
            <a:pPr marL="342900" indent="-342900">
              <a:buFont typeface="+mj-lt"/>
              <a:buAutoNum type="alphaLcParenR"/>
            </a:pPr>
            <a:r>
              <a:rPr lang="en-US" sz="1800" dirty="0"/>
              <a:t>AWS Secrets manager</a:t>
            </a:r>
          </a:p>
          <a:p>
            <a:pPr marL="342900" indent="-342900">
              <a:buFont typeface="+mj-lt"/>
              <a:buAutoNum type="alphaLcParenR"/>
            </a:pPr>
            <a:r>
              <a:rPr lang="en-US" sz="1800" b="1" dirty="0"/>
              <a:t>Amazon S3</a:t>
            </a:r>
          </a:p>
          <a:p>
            <a:pPr marL="342900" indent="-342900">
              <a:buFont typeface="+mj-lt"/>
              <a:buAutoNum type="alphaLcParenR"/>
            </a:pPr>
            <a:r>
              <a:rPr lang="en-US" sz="1800" b="1" dirty="0"/>
              <a:t>Amazon DynamoDB</a:t>
            </a:r>
          </a:p>
          <a:p>
            <a:pPr marL="342900" indent="-342900">
              <a:buFont typeface="+mj-lt"/>
              <a:buAutoNum type="alphaLcParenR"/>
            </a:pPr>
            <a:r>
              <a:rPr lang="en-US" sz="1800" dirty="0"/>
              <a:t>Amazon Elastic File System</a:t>
            </a:r>
          </a:p>
          <a:p>
            <a:endParaRPr lang="en-US" sz="2400" dirty="0"/>
          </a:p>
        </p:txBody>
      </p:sp>
    </p:spTree>
    <p:extLst>
      <p:ext uri="{BB962C8B-B14F-4D97-AF65-F5344CB8AC3E}">
        <p14:creationId xmlns:p14="http://schemas.microsoft.com/office/powerpoint/2010/main" val="38547940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36</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lvl="0"/>
            <a:r>
              <a:rPr lang="en-AU" sz="2400" dirty="0"/>
              <a:t>Which option describes default limits for Network Access Controls Lists?</a:t>
            </a:r>
          </a:p>
          <a:p>
            <a:pPr lvl="0"/>
            <a:endParaRPr lang="en-US" sz="2400" dirty="0"/>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50 Network ACLs per VPC and 20 Rules per network ACL</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50 Network ACLs per VPC and 50 Rules per network ACL</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200 Network ACLs per VPC and 50 Rules per network ACL</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200 Network ACLs per VPC and 20 Rules per network ACL</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2400" dirty="0"/>
          </a:p>
        </p:txBody>
      </p:sp>
    </p:spTree>
    <p:extLst>
      <p:ext uri="{BB962C8B-B14F-4D97-AF65-F5344CB8AC3E}">
        <p14:creationId xmlns:p14="http://schemas.microsoft.com/office/powerpoint/2010/main" val="35472885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36</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lvl="0"/>
            <a:r>
              <a:rPr lang="en-AU" sz="2400" dirty="0"/>
              <a:t>Which option describes default limits for Network Access Controls Lists?</a:t>
            </a:r>
          </a:p>
          <a:p>
            <a:pPr lvl="0"/>
            <a:endParaRPr lang="en-US" sz="2400" dirty="0"/>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50 Network ACLs per VPC and 20 Rules per network ACL</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50 Network ACLs per VPC and 50 Rules per network ACL</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200 Network ACLs per VPC and 50 Rules per network ACL</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b="1" dirty="0">
                <a:latin typeface="Amazon Ember Light" panose="020B0403020204020204" pitchFamily="34" charset="0"/>
                <a:ea typeface="Amazon Ember Light" panose="020B0403020204020204" pitchFamily="34" charset="0"/>
                <a:cs typeface="Amazon Ember Light" panose="020B0403020204020204" pitchFamily="34" charset="0"/>
              </a:rPr>
              <a:t>200 Network ACLs per VPC and 20 Rules per network ACL</a:t>
            </a:r>
            <a:endParaRPr lang="en-US" sz="1800" b="1" dirty="0">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2400" dirty="0"/>
          </a:p>
        </p:txBody>
      </p:sp>
    </p:spTree>
    <p:extLst>
      <p:ext uri="{BB962C8B-B14F-4D97-AF65-F5344CB8AC3E}">
        <p14:creationId xmlns:p14="http://schemas.microsoft.com/office/powerpoint/2010/main" val="15658163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37</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7852639"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Which option describes the default limits for route tables?</a:t>
            </a:r>
          </a:p>
          <a:p>
            <a:endParaRPr lang="en-US" sz="2400" dirty="0"/>
          </a:p>
          <a:p>
            <a:pPr marL="457200" indent="-457200">
              <a:buFont typeface="+mj-lt"/>
              <a:buAutoNum type="alphaLcParenR"/>
            </a:pPr>
            <a:r>
              <a:rPr lang="en-US" sz="1800" dirty="0"/>
              <a:t>50 Route tables per VPC and 20 Routes per route table (non-propagated routes)</a:t>
            </a:r>
          </a:p>
          <a:p>
            <a:pPr marL="457200" indent="-457200">
              <a:buFont typeface="+mj-lt"/>
              <a:buAutoNum type="alphaLcParenR"/>
            </a:pPr>
            <a:r>
              <a:rPr lang="en-US" sz="1800" dirty="0"/>
              <a:t>50 Route tables per VPC and 50 Routes per route table (non-propagated routes)</a:t>
            </a:r>
          </a:p>
          <a:p>
            <a:pPr marL="457200" indent="-457200">
              <a:buFont typeface="+mj-lt"/>
              <a:buAutoNum type="alphaLcParenR"/>
            </a:pPr>
            <a:r>
              <a:rPr lang="en-US" sz="1800" dirty="0"/>
              <a:t>200 Route tables per VPC and 50 Routes per route table (non-propagated routes)</a:t>
            </a:r>
          </a:p>
          <a:p>
            <a:pPr marL="457200" indent="-457200">
              <a:buFont typeface="+mj-lt"/>
              <a:buAutoNum type="alphaLcParenR"/>
            </a:pPr>
            <a:r>
              <a:rPr lang="en-US" sz="1800" dirty="0"/>
              <a:t>200 Route tables per VPC and 20 Routes per route table (non-propagated routes)</a:t>
            </a:r>
          </a:p>
          <a:p>
            <a:endParaRPr lang="en-US" sz="2400" dirty="0"/>
          </a:p>
        </p:txBody>
      </p:sp>
    </p:spTree>
    <p:extLst>
      <p:ext uri="{BB962C8B-B14F-4D97-AF65-F5344CB8AC3E}">
        <p14:creationId xmlns:p14="http://schemas.microsoft.com/office/powerpoint/2010/main" val="14173132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37</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7852639"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Which option describes the default limits for route tables?</a:t>
            </a:r>
          </a:p>
          <a:p>
            <a:endParaRPr lang="en-US" sz="2400" dirty="0"/>
          </a:p>
          <a:p>
            <a:pPr marL="457200" indent="-457200">
              <a:buFont typeface="+mj-lt"/>
              <a:buAutoNum type="alphaLcParenR"/>
            </a:pPr>
            <a:r>
              <a:rPr lang="en-US" sz="1800" dirty="0"/>
              <a:t>50 Route tables per VPC and 20 Routes per route table (non-propagated routes)</a:t>
            </a:r>
          </a:p>
          <a:p>
            <a:pPr marL="457200" indent="-457200">
              <a:buFont typeface="+mj-lt"/>
              <a:buAutoNum type="alphaLcParenR"/>
            </a:pPr>
            <a:r>
              <a:rPr lang="en-US" sz="1800" dirty="0"/>
              <a:t>50 Route tables per VPC and 50 Routes per route table (non-propagated routes)</a:t>
            </a:r>
          </a:p>
          <a:p>
            <a:pPr marL="457200" indent="-457200">
              <a:buFont typeface="+mj-lt"/>
              <a:buAutoNum type="alphaLcParenR"/>
            </a:pPr>
            <a:r>
              <a:rPr lang="en-US" sz="1800" b="1" dirty="0"/>
              <a:t>200 Route tables per VPC and 50 Routes per route table (non-propagated routes)</a:t>
            </a:r>
          </a:p>
          <a:p>
            <a:pPr marL="457200" indent="-457200">
              <a:buFont typeface="+mj-lt"/>
              <a:buAutoNum type="alphaLcParenR"/>
            </a:pPr>
            <a:r>
              <a:rPr lang="en-US" sz="1800" dirty="0"/>
              <a:t>200 Route tables per VPC and 20 Routes per route table (non-propagated routes)</a:t>
            </a:r>
          </a:p>
          <a:p>
            <a:endParaRPr lang="en-US" sz="2400" dirty="0"/>
          </a:p>
        </p:txBody>
      </p:sp>
    </p:spTree>
    <p:extLst>
      <p:ext uri="{BB962C8B-B14F-4D97-AF65-F5344CB8AC3E}">
        <p14:creationId xmlns:p14="http://schemas.microsoft.com/office/powerpoint/2010/main" val="32664105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38</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You’re looking for a shared file system that is highly scalable and elastic, and enables customers to persist data and the state of their containers and lambda functions. Which service would you choose?</a:t>
            </a:r>
          </a:p>
          <a:p>
            <a:endParaRPr lang="en-US" sz="2400" dirty="0"/>
          </a:p>
          <a:p>
            <a:pPr marL="457200" indent="-457200">
              <a:buFont typeface="+mj-lt"/>
              <a:buAutoNum type="alphaLcParenR"/>
            </a:pPr>
            <a:r>
              <a:rPr lang="en-US" sz="1800" dirty="0"/>
              <a:t>Amazon EBS</a:t>
            </a:r>
          </a:p>
          <a:p>
            <a:pPr marL="457200" indent="-457200">
              <a:buFont typeface="+mj-lt"/>
              <a:buAutoNum type="alphaLcParenR"/>
            </a:pPr>
            <a:r>
              <a:rPr lang="en-US" sz="1800" dirty="0"/>
              <a:t>Amazon S3</a:t>
            </a:r>
          </a:p>
          <a:p>
            <a:pPr marL="457200" indent="-457200">
              <a:buFont typeface="+mj-lt"/>
              <a:buAutoNum type="alphaLcParenR"/>
            </a:pPr>
            <a:r>
              <a:rPr lang="en-US" sz="1800" dirty="0"/>
              <a:t>Amazon DynamoDB</a:t>
            </a:r>
          </a:p>
          <a:p>
            <a:pPr marL="457200" indent="-457200">
              <a:buFont typeface="+mj-lt"/>
              <a:buAutoNum type="alphaLcParenR"/>
            </a:pPr>
            <a:r>
              <a:rPr lang="en-US" sz="1800" dirty="0"/>
              <a:t>Amazon EFS</a:t>
            </a:r>
          </a:p>
          <a:p>
            <a:endParaRPr lang="en-US" sz="2400" dirty="0"/>
          </a:p>
        </p:txBody>
      </p:sp>
    </p:spTree>
    <p:extLst>
      <p:ext uri="{BB962C8B-B14F-4D97-AF65-F5344CB8AC3E}">
        <p14:creationId xmlns:p14="http://schemas.microsoft.com/office/powerpoint/2010/main" val="15966429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38</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You’re looking for a shared file system that is highly scalable and elastic, and enables customers to persist data and the state of their containers and lambda functions. Which service would you choose?</a:t>
            </a:r>
          </a:p>
          <a:p>
            <a:endParaRPr lang="en-US" sz="2400" dirty="0"/>
          </a:p>
          <a:p>
            <a:pPr marL="457200" indent="-457200">
              <a:buFont typeface="+mj-lt"/>
              <a:buAutoNum type="alphaLcParenR"/>
            </a:pPr>
            <a:r>
              <a:rPr lang="en-US" sz="1800" dirty="0"/>
              <a:t>Amazon EBS</a:t>
            </a:r>
          </a:p>
          <a:p>
            <a:pPr marL="457200" indent="-457200">
              <a:buFont typeface="+mj-lt"/>
              <a:buAutoNum type="alphaLcParenR"/>
            </a:pPr>
            <a:r>
              <a:rPr lang="en-US" sz="1800" dirty="0"/>
              <a:t>Amazon S3</a:t>
            </a:r>
          </a:p>
          <a:p>
            <a:pPr marL="457200" indent="-457200">
              <a:buFont typeface="+mj-lt"/>
              <a:buAutoNum type="alphaLcParenR"/>
            </a:pPr>
            <a:r>
              <a:rPr lang="en-US" sz="1800" dirty="0"/>
              <a:t>Amazon DynamoDB</a:t>
            </a:r>
          </a:p>
          <a:p>
            <a:pPr marL="457200" indent="-457200">
              <a:buFont typeface="+mj-lt"/>
              <a:buAutoNum type="alphaLcParenR"/>
            </a:pPr>
            <a:r>
              <a:rPr lang="en-US" sz="1800" b="1" dirty="0"/>
              <a:t>Amazon EFS</a:t>
            </a:r>
          </a:p>
          <a:p>
            <a:endParaRPr lang="en-US" sz="2400" dirty="0"/>
          </a:p>
        </p:txBody>
      </p:sp>
    </p:spTree>
    <p:extLst>
      <p:ext uri="{BB962C8B-B14F-4D97-AF65-F5344CB8AC3E}">
        <p14:creationId xmlns:p14="http://schemas.microsoft.com/office/powerpoint/2010/main" val="23197673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39</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10" y="998997"/>
            <a:ext cx="7614930"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lvl="0"/>
            <a:r>
              <a:rPr lang="en-AU" sz="1800" dirty="0"/>
              <a:t>Your company operates in four countries. Your website is hosted on Amazon S3 and uses Amazon CloudFront to distribute static content. You want to restrict website access only to customers who live in a country where your company operates to visit the site. How could you set this up?</a:t>
            </a:r>
          </a:p>
          <a:p>
            <a:pPr lvl="0"/>
            <a:endParaRPr lang="en-US" sz="1800" dirty="0"/>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Create a bucket policy that grants access to the IP address ranges used in those countries</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Grant access to countries using Amazon CloudFront Geo Restriction allowed list</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Deny access to countries using Amazon CloudFront Geo Restriction blocked list</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Use Geo Location routing on Amazon Route 53 to restrict traffic</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2400" dirty="0"/>
          </a:p>
        </p:txBody>
      </p:sp>
    </p:spTree>
    <p:extLst>
      <p:ext uri="{BB962C8B-B14F-4D97-AF65-F5344CB8AC3E}">
        <p14:creationId xmlns:p14="http://schemas.microsoft.com/office/powerpoint/2010/main" val="13150958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39</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10" y="998997"/>
            <a:ext cx="7614930"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lvl="0"/>
            <a:r>
              <a:rPr lang="en-AU" sz="1800" dirty="0"/>
              <a:t>Your company operates in four countries. Your website is hosted on Amazon S3 and uses Amazon CloudFront to distribute static content. You want to restrict website access only to customers who live in a country where your company operates to visit the site. How could you set this up?</a:t>
            </a:r>
          </a:p>
          <a:p>
            <a:pPr lvl="0"/>
            <a:endParaRPr lang="en-US" sz="1800" dirty="0"/>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Create a bucket policy that grants access to the IP address ranges used in those countries</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b="1" dirty="0">
                <a:latin typeface="Amazon Ember Light" panose="020B0403020204020204" pitchFamily="34" charset="0"/>
                <a:ea typeface="Amazon Ember Light" panose="020B0403020204020204" pitchFamily="34" charset="0"/>
                <a:cs typeface="Amazon Ember Light" panose="020B0403020204020204" pitchFamily="34" charset="0"/>
              </a:rPr>
              <a:t>Grant access to countries using Amazon CloudFront Geo Restriction allowed list</a:t>
            </a:r>
            <a:endParaRPr lang="en-US" sz="1800"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Deny access to countries using Amazon CloudFront Geo Restriction blocked list</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342900" indent="-342900">
              <a:buFont typeface="+mj-lt"/>
              <a:buAutoNum type="alphaLcParenR"/>
            </a:pPr>
            <a:r>
              <a:rPr lang="en-AU" sz="1800" dirty="0">
                <a:latin typeface="Amazon Ember Light" panose="020B0403020204020204" pitchFamily="34" charset="0"/>
                <a:ea typeface="Amazon Ember Light" panose="020B0403020204020204" pitchFamily="34" charset="0"/>
                <a:cs typeface="Amazon Ember Light" panose="020B0403020204020204" pitchFamily="34" charset="0"/>
              </a:rPr>
              <a:t>Use Geo Location routing on Amazon Route 53 to restrict traffic</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2400" dirty="0"/>
          </a:p>
        </p:txBody>
      </p:sp>
    </p:spTree>
    <p:extLst>
      <p:ext uri="{BB962C8B-B14F-4D97-AF65-F5344CB8AC3E}">
        <p14:creationId xmlns:p14="http://schemas.microsoft.com/office/powerpoint/2010/main" val="1342867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4</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Assuming your VPC has the network address of 10.10.0.0/16, which of the following routes would you add to enable an Amazon EC2 instance to direct traffic to the internet?</a:t>
            </a:r>
          </a:p>
          <a:p>
            <a:endParaRPr lang="en-US" sz="2400" dirty="0"/>
          </a:p>
          <a:p>
            <a:pPr marL="342900" indent="-342900">
              <a:buFont typeface="+mj-lt"/>
              <a:buAutoNum type="alphaLcParenR"/>
            </a:pPr>
            <a:r>
              <a:rPr lang="en-US" sz="1800" dirty="0"/>
              <a:t>Set Destination: 0.0.0.0/0 and Target: Internet Gateway</a:t>
            </a:r>
          </a:p>
          <a:p>
            <a:pPr marL="342900" indent="-342900">
              <a:buFont typeface="+mj-lt"/>
              <a:buAutoNum type="alphaLcParenR"/>
            </a:pPr>
            <a:r>
              <a:rPr lang="en-US" sz="1800" dirty="0"/>
              <a:t>Set Destination: 255.255.255.255 and Target: Internet Gateway</a:t>
            </a:r>
          </a:p>
          <a:p>
            <a:pPr marL="342900" indent="-342900">
              <a:buFont typeface="+mj-lt"/>
              <a:buAutoNum type="alphaLcParenR"/>
            </a:pPr>
            <a:r>
              <a:rPr lang="en-US" sz="1800" dirty="0"/>
              <a:t>Set Destination: 10.10.0.1 and Target: Internet Gateway</a:t>
            </a:r>
          </a:p>
          <a:p>
            <a:pPr marL="342900" indent="-342900">
              <a:buFont typeface="+mj-lt"/>
              <a:buAutoNum type="alphaLcParenR"/>
            </a:pPr>
            <a:r>
              <a:rPr lang="en-US" sz="1800" dirty="0"/>
              <a:t>Set Destination: 10.10.0.1 and Target: Network Interface</a:t>
            </a:r>
          </a:p>
          <a:p>
            <a:endParaRPr lang="en-US" sz="2400" dirty="0"/>
          </a:p>
          <a:p>
            <a:r>
              <a:rPr lang="en-US" sz="2400" dirty="0"/>
              <a:t> </a:t>
            </a:r>
          </a:p>
        </p:txBody>
      </p:sp>
    </p:spTree>
    <p:extLst>
      <p:ext uri="{BB962C8B-B14F-4D97-AF65-F5344CB8AC3E}">
        <p14:creationId xmlns:p14="http://schemas.microsoft.com/office/powerpoint/2010/main" val="32282347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40</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09" y="998997"/>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Your IoT devices need to stream data to an Amazon S3 bucket. The data needs to be transformed before it is delivered. How would you set this up?</a:t>
            </a:r>
          </a:p>
          <a:p>
            <a:endParaRPr lang="en-US" sz="2400" dirty="0"/>
          </a:p>
          <a:p>
            <a:pPr marL="457200" indent="-457200">
              <a:buFont typeface="+mj-lt"/>
              <a:buAutoNum type="alphaLcParenR"/>
            </a:pPr>
            <a:r>
              <a:rPr lang="en-US" sz="1800" dirty="0"/>
              <a:t>Use Amazon Kinesis Firehose to stream the data and AWS Lambda to transform the data</a:t>
            </a:r>
          </a:p>
          <a:p>
            <a:pPr marL="457200" indent="-457200">
              <a:buFont typeface="+mj-lt"/>
              <a:buAutoNum type="alphaLcParenR"/>
            </a:pPr>
            <a:r>
              <a:rPr lang="en-US" sz="1800" dirty="0"/>
              <a:t>Use Amazon Kinesis Data stream to stream the data and AWS Lambda to transform the data</a:t>
            </a:r>
          </a:p>
          <a:p>
            <a:pPr marL="457200" indent="-457200">
              <a:buFont typeface="+mj-lt"/>
              <a:buAutoNum type="alphaLcParenR"/>
            </a:pPr>
            <a:r>
              <a:rPr lang="en-US" sz="1800" dirty="0"/>
              <a:t>Use Amazon SQS to trigger an AWS Lambda function to transform the data and output results to the bucket </a:t>
            </a:r>
          </a:p>
          <a:p>
            <a:pPr marL="457200" indent="-457200">
              <a:buFont typeface="+mj-lt"/>
              <a:buAutoNum type="alphaLcParenR"/>
            </a:pPr>
            <a:r>
              <a:rPr lang="en-US" sz="1800" dirty="0"/>
              <a:t>Use Amazon SNS to trigger an AWS Lambda function to transform the data and output results to the bucket</a:t>
            </a:r>
          </a:p>
          <a:p>
            <a:endParaRPr lang="en-US" sz="2400" dirty="0"/>
          </a:p>
        </p:txBody>
      </p:sp>
    </p:spTree>
    <p:extLst>
      <p:ext uri="{BB962C8B-B14F-4D97-AF65-F5344CB8AC3E}">
        <p14:creationId xmlns:p14="http://schemas.microsoft.com/office/powerpoint/2010/main" val="20867098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40</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09" y="998997"/>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Your IoT devices need to stream data to an Amazon S3 bucket. The data needs to be transformed before it is delivered. How would you set this up?</a:t>
            </a:r>
          </a:p>
          <a:p>
            <a:endParaRPr lang="en-US" sz="2400" dirty="0"/>
          </a:p>
          <a:p>
            <a:pPr marL="457200" indent="-457200">
              <a:buFont typeface="+mj-lt"/>
              <a:buAutoNum type="alphaLcParenR"/>
            </a:pPr>
            <a:r>
              <a:rPr lang="en-US" sz="1800" b="1" dirty="0"/>
              <a:t>Use Amazon Kinesis Firehose to stream the data and AWS Lambda to transform the data</a:t>
            </a:r>
          </a:p>
          <a:p>
            <a:pPr marL="457200" indent="-457200">
              <a:buFont typeface="+mj-lt"/>
              <a:buAutoNum type="alphaLcParenR"/>
            </a:pPr>
            <a:r>
              <a:rPr lang="en-US" sz="1800" dirty="0"/>
              <a:t>Use Amazon Kinesis Data stream to stream the data and AWS Lambda to transform the data</a:t>
            </a:r>
          </a:p>
          <a:p>
            <a:pPr marL="457200" indent="-457200">
              <a:buFont typeface="+mj-lt"/>
              <a:buAutoNum type="alphaLcParenR"/>
            </a:pPr>
            <a:r>
              <a:rPr lang="en-US" sz="1800" dirty="0"/>
              <a:t>Use Amazon SQS to trigger an AWS Lambda function to transform the data and output results to the bucket </a:t>
            </a:r>
          </a:p>
          <a:p>
            <a:pPr marL="457200" indent="-457200">
              <a:buFont typeface="+mj-lt"/>
              <a:buAutoNum type="alphaLcParenR"/>
            </a:pPr>
            <a:r>
              <a:rPr lang="en-US" sz="1800" dirty="0"/>
              <a:t>Use Amazon SNS to trigger an AWS Lambda function to transform the data and output results to the bucket</a:t>
            </a:r>
          </a:p>
          <a:p>
            <a:endParaRPr lang="en-US" sz="2400" dirty="0"/>
          </a:p>
        </p:txBody>
      </p:sp>
    </p:spTree>
    <p:extLst>
      <p:ext uri="{BB962C8B-B14F-4D97-AF65-F5344CB8AC3E}">
        <p14:creationId xmlns:p14="http://schemas.microsoft.com/office/powerpoint/2010/main" val="19595638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41</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09" y="998997"/>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lvl="0"/>
            <a:r>
              <a:rPr lang="en-AU" sz="2400" dirty="0"/>
              <a:t>You would like to implement tighter security across testing and developer accounts by restricting excessive permissions being assigned to users in those accounts. How could you set this up?</a:t>
            </a:r>
          </a:p>
          <a:p>
            <a:pPr lvl="0"/>
            <a:endParaRPr lang="en-US" sz="2400" dirty="0"/>
          </a:p>
          <a:p>
            <a:pPr marL="800100" lvl="1" indent="-342900">
              <a:buFont typeface="+mj-lt"/>
              <a:buAutoNum type="alphaLcParenR"/>
            </a:pPr>
            <a:r>
              <a:rPr lang="en-AU" dirty="0">
                <a:latin typeface="Amazon Ember Light" panose="020B0403020204020204" pitchFamily="34" charset="0"/>
                <a:ea typeface="Amazon Ember Light" panose="020B0403020204020204" pitchFamily="34" charset="0"/>
                <a:cs typeface="Amazon Ember Light" panose="020B0403020204020204" pitchFamily="34" charset="0"/>
              </a:rPr>
              <a:t>Using AWS Organizations, nest all developers and testing users into a group and apply and IAM policy to the group</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800100" lvl="1" indent="-342900">
              <a:buFont typeface="+mj-lt"/>
              <a:buAutoNum type="alphaLcParenR"/>
            </a:pPr>
            <a:r>
              <a:rPr lang="en-AU" dirty="0">
                <a:latin typeface="Amazon Ember Light" panose="020B0403020204020204" pitchFamily="34" charset="0"/>
                <a:ea typeface="Amazon Ember Light" panose="020B0403020204020204" pitchFamily="34" charset="0"/>
                <a:cs typeface="Amazon Ember Light" panose="020B0403020204020204" pitchFamily="34" charset="0"/>
              </a:rPr>
              <a:t>Using AWS Organizations, group accounts into an OU and apply a Service Control Policy to the OU</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800100" lvl="1" indent="-342900">
              <a:buFont typeface="+mj-lt"/>
              <a:buAutoNum type="alphaLcParenR"/>
            </a:pPr>
            <a:r>
              <a:rPr lang="en-AU" dirty="0">
                <a:latin typeface="Amazon Ember Light" panose="020B0403020204020204" pitchFamily="34" charset="0"/>
                <a:ea typeface="Amazon Ember Light" panose="020B0403020204020204" pitchFamily="34" charset="0"/>
                <a:cs typeface="Amazon Ember Light" panose="020B0403020204020204" pitchFamily="34" charset="0"/>
              </a:rPr>
              <a:t>Using AWS Organizations, apply an IAM policy to the root account</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800100" lvl="1" indent="-342900">
              <a:buFont typeface="+mj-lt"/>
              <a:buAutoNum type="alphaLcParenR"/>
            </a:pPr>
            <a:r>
              <a:rPr lang="en-AU" dirty="0">
                <a:latin typeface="Amazon Ember Light" panose="020B0403020204020204" pitchFamily="34" charset="0"/>
                <a:ea typeface="Amazon Ember Light" panose="020B0403020204020204" pitchFamily="34" charset="0"/>
                <a:cs typeface="Amazon Ember Light" panose="020B0403020204020204" pitchFamily="34" charset="0"/>
              </a:rPr>
              <a:t>Using AWS Organizations, apply a Service Control Policy to the primary account</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2400" dirty="0"/>
          </a:p>
        </p:txBody>
      </p:sp>
    </p:spTree>
    <p:extLst>
      <p:ext uri="{BB962C8B-B14F-4D97-AF65-F5344CB8AC3E}">
        <p14:creationId xmlns:p14="http://schemas.microsoft.com/office/powerpoint/2010/main" val="17604817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41</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09" y="998997"/>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lvl="0"/>
            <a:r>
              <a:rPr lang="en-AU" sz="2400" dirty="0"/>
              <a:t>You would like to implement tighter security across testing and developer accounts by restricting excessive permissions being assigned to users in those accounts. How could you set this up?</a:t>
            </a:r>
          </a:p>
          <a:p>
            <a:pPr lvl="0"/>
            <a:endParaRPr lang="en-US" sz="2400" dirty="0"/>
          </a:p>
          <a:p>
            <a:pPr marL="800100" lvl="1" indent="-342900">
              <a:buFont typeface="+mj-lt"/>
              <a:buAutoNum type="alphaLcParenR"/>
            </a:pPr>
            <a:r>
              <a:rPr lang="en-AU" dirty="0">
                <a:latin typeface="Amazon Ember Light" panose="020B0403020204020204" pitchFamily="34" charset="0"/>
                <a:ea typeface="Amazon Ember Light" panose="020B0403020204020204" pitchFamily="34" charset="0"/>
                <a:cs typeface="Amazon Ember Light" panose="020B0403020204020204" pitchFamily="34" charset="0"/>
              </a:rPr>
              <a:t>Using AWS Organizations, nest all developers and testing users into a group and apply and IAM policy to the group</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800100" lvl="1" indent="-342900">
              <a:buFont typeface="+mj-lt"/>
              <a:buAutoNum type="alphaLcParenR"/>
            </a:pPr>
            <a:r>
              <a:rPr lang="en-AU" b="1" dirty="0">
                <a:latin typeface="Amazon Ember Light" panose="020B0403020204020204" pitchFamily="34" charset="0"/>
                <a:ea typeface="Amazon Ember Light" panose="020B0403020204020204" pitchFamily="34" charset="0"/>
                <a:cs typeface="Amazon Ember Light" panose="020B0403020204020204" pitchFamily="34" charset="0"/>
              </a:rPr>
              <a:t>Using AWS Organizations, group accounts into an OU and apply a Service Control Policy to the OU</a:t>
            </a:r>
            <a:endParaRPr lang="en-US" b="1"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800100" lvl="1" indent="-342900">
              <a:buFont typeface="+mj-lt"/>
              <a:buAutoNum type="alphaLcParenR"/>
            </a:pPr>
            <a:r>
              <a:rPr lang="en-AU" dirty="0">
                <a:latin typeface="Amazon Ember Light" panose="020B0403020204020204" pitchFamily="34" charset="0"/>
                <a:ea typeface="Amazon Ember Light" panose="020B0403020204020204" pitchFamily="34" charset="0"/>
                <a:cs typeface="Amazon Ember Light" panose="020B0403020204020204" pitchFamily="34" charset="0"/>
              </a:rPr>
              <a:t>Using AWS Organizations, apply an IAM policy to the root account</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800100" lvl="1" indent="-342900">
              <a:buFont typeface="+mj-lt"/>
              <a:buAutoNum type="alphaLcParenR"/>
            </a:pPr>
            <a:r>
              <a:rPr lang="en-AU" dirty="0">
                <a:latin typeface="Amazon Ember Light" panose="020B0403020204020204" pitchFamily="34" charset="0"/>
                <a:ea typeface="Amazon Ember Light" panose="020B0403020204020204" pitchFamily="34" charset="0"/>
                <a:cs typeface="Amazon Ember Light" panose="020B0403020204020204" pitchFamily="34" charset="0"/>
              </a:rPr>
              <a:t>Using AWS Organizations, apply a Service Control Policy to the primary account</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2400" dirty="0"/>
          </a:p>
        </p:txBody>
      </p:sp>
    </p:spTree>
    <p:extLst>
      <p:ext uri="{BB962C8B-B14F-4D97-AF65-F5344CB8AC3E}">
        <p14:creationId xmlns:p14="http://schemas.microsoft.com/office/powerpoint/2010/main" val="37784337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42</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09" y="998997"/>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If there is Service Control Policy (SCP) assigned to the Root level, an SCP assigned to an OU, and an IAM policy assigned to the user, what will the outcome be?</a:t>
            </a:r>
          </a:p>
          <a:p>
            <a:endParaRPr lang="en-US" sz="2400" dirty="0"/>
          </a:p>
          <a:p>
            <a:pPr marL="457200" indent="-457200">
              <a:buFont typeface="+mj-lt"/>
              <a:buAutoNum type="alphaLcParenR"/>
            </a:pPr>
            <a:r>
              <a:rPr lang="en-US" sz="1800" dirty="0"/>
              <a:t>Service Control Policy (SCP) at the Root takes priority</a:t>
            </a:r>
          </a:p>
          <a:p>
            <a:pPr marL="457200" indent="-457200">
              <a:buFont typeface="+mj-lt"/>
              <a:buAutoNum type="alphaLcParenR"/>
            </a:pPr>
            <a:r>
              <a:rPr lang="en-US" sz="1800" dirty="0"/>
              <a:t>Service Control Policy (SCP) at the OU takes priority</a:t>
            </a:r>
          </a:p>
          <a:p>
            <a:pPr marL="457200" indent="-457200">
              <a:buFont typeface="+mj-lt"/>
              <a:buAutoNum type="alphaLcParenR"/>
            </a:pPr>
            <a:r>
              <a:rPr lang="en-US" sz="1800" dirty="0"/>
              <a:t>IAM policies assigned to the IAM user take priority</a:t>
            </a:r>
          </a:p>
          <a:p>
            <a:pPr marL="457200" indent="-457200">
              <a:buFont typeface="+mj-lt"/>
              <a:buAutoNum type="alphaLcParenR"/>
            </a:pPr>
            <a:r>
              <a:rPr lang="en-US" sz="1800" dirty="0"/>
              <a:t>The effective permission will be the intersection of all policies</a:t>
            </a:r>
          </a:p>
          <a:p>
            <a:endParaRPr lang="en-US" sz="2400" dirty="0"/>
          </a:p>
        </p:txBody>
      </p:sp>
    </p:spTree>
    <p:extLst>
      <p:ext uri="{BB962C8B-B14F-4D97-AF65-F5344CB8AC3E}">
        <p14:creationId xmlns:p14="http://schemas.microsoft.com/office/powerpoint/2010/main" val="42057540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42</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09" y="998997"/>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If there is Service Control Policy (SCP) assigned to the Root level, an SCP assigned to an OU, and an IAM policy assigned to the user, what will the outcome be?</a:t>
            </a:r>
          </a:p>
          <a:p>
            <a:endParaRPr lang="en-US" sz="2400" dirty="0"/>
          </a:p>
          <a:p>
            <a:pPr marL="457200" indent="-457200">
              <a:buFont typeface="+mj-lt"/>
              <a:buAutoNum type="alphaLcParenR"/>
            </a:pPr>
            <a:r>
              <a:rPr lang="en-US" sz="1800" dirty="0"/>
              <a:t>Service Control Policy (SCP) at the Root takes priority</a:t>
            </a:r>
          </a:p>
          <a:p>
            <a:pPr marL="457200" indent="-457200">
              <a:buFont typeface="+mj-lt"/>
              <a:buAutoNum type="alphaLcParenR"/>
            </a:pPr>
            <a:r>
              <a:rPr lang="en-US" sz="1800" dirty="0"/>
              <a:t>Service Control Policy (SCP) at the OU takes priority</a:t>
            </a:r>
          </a:p>
          <a:p>
            <a:pPr marL="457200" indent="-457200">
              <a:buFont typeface="+mj-lt"/>
              <a:buAutoNum type="alphaLcParenR"/>
            </a:pPr>
            <a:r>
              <a:rPr lang="en-US" sz="1800" dirty="0"/>
              <a:t>IAM policies assigned to the IAM user take priority</a:t>
            </a:r>
          </a:p>
          <a:p>
            <a:pPr marL="457200" indent="-457200">
              <a:buFont typeface="+mj-lt"/>
              <a:buAutoNum type="alphaLcParenR"/>
            </a:pPr>
            <a:r>
              <a:rPr lang="en-US" sz="1800" b="1" dirty="0"/>
              <a:t>The effective permission will be the intersection of all policies</a:t>
            </a:r>
          </a:p>
          <a:p>
            <a:endParaRPr lang="en-US" sz="2400" dirty="0"/>
          </a:p>
        </p:txBody>
      </p:sp>
    </p:spTree>
    <p:extLst>
      <p:ext uri="{BB962C8B-B14F-4D97-AF65-F5344CB8AC3E}">
        <p14:creationId xmlns:p14="http://schemas.microsoft.com/office/powerpoint/2010/main" val="15989114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43</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09" y="998997"/>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How would you deploy EC2 instances that are members of a Hadoop cluster?</a:t>
            </a:r>
          </a:p>
          <a:p>
            <a:endParaRPr lang="en-US" sz="2400" dirty="0"/>
          </a:p>
          <a:p>
            <a:pPr marL="457200" indent="-457200">
              <a:buFont typeface="+mj-lt"/>
              <a:buAutoNum type="alphaLcParenR"/>
            </a:pPr>
            <a:r>
              <a:rPr lang="en-US" sz="1800" dirty="0"/>
              <a:t>Create a subnet in each Availability Zone and spread the instances evenly between the subnets</a:t>
            </a:r>
          </a:p>
          <a:p>
            <a:pPr marL="457200" indent="-457200">
              <a:buFont typeface="+mj-lt"/>
              <a:buAutoNum type="alphaLcParenR"/>
            </a:pPr>
            <a:r>
              <a:rPr lang="en-US" sz="1800" dirty="0"/>
              <a:t>Deploy the instances into Cluster placement group</a:t>
            </a:r>
          </a:p>
          <a:p>
            <a:pPr marL="457200" indent="-457200">
              <a:buFont typeface="+mj-lt"/>
              <a:buAutoNum type="alphaLcParenR"/>
            </a:pPr>
            <a:r>
              <a:rPr lang="en-US" sz="1800" dirty="0"/>
              <a:t>Deploy the instances into a Spread placement group</a:t>
            </a:r>
          </a:p>
          <a:p>
            <a:pPr marL="457200" indent="-457200">
              <a:buFont typeface="+mj-lt"/>
              <a:buAutoNum type="alphaLcParenR"/>
            </a:pPr>
            <a:r>
              <a:rPr lang="en-US" sz="1800" dirty="0"/>
              <a:t>Deploy the instances into a Partition placement group</a:t>
            </a:r>
          </a:p>
          <a:p>
            <a:endParaRPr lang="en-US" sz="2400" dirty="0"/>
          </a:p>
        </p:txBody>
      </p:sp>
    </p:spTree>
    <p:extLst>
      <p:ext uri="{BB962C8B-B14F-4D97-AF65-F5344CB8AC3E}">
        <p14:creationId xmlns:p14="http://schemas.microsoft.com/office/powerpoint/2010/main" val="24936006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43</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09" y="998997"/>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How would you deploy EC2 instances that are members of a Hadoop cluster?</a:t>
            </a:r>
          </a:p>
          <a:p>
            <a:endParaRPr lang="en-US" sz="2400" dirty="0"/>
          </a:p>
          <a:p>
            <a:pPr marL="457200" indent="-457200">
              <a:buFont typeface="+mj-lt"/>
              <a:buAutoNum type="alphaLcParenR"/>
            </a:pPr>
            <a:r>
              <a:rPr lang="en-US" sz="1800" dirty="0"/>
              <a:t>Create a subnet in each Availability Zone and spread the instances evenly between the subnets</a:t>
            </a:r>
          </a:p>
          <a:p>
            <a:pPr marL="457200" indent="-457200">
              <a:buFont typeface="+mj-lt"/>
              <a:buAutoNum type="alphaLcParenR"/>
            </a:pPr>
            <a:r>
              <a:rPr lang="en-US" sz="1800" dirty="0"/>
              <a:t>Deploy the instances into Cluster placement group</a:t>
            </a:r>
          </a:p>
          <a:p>
            <a:pPr marL="457200" indent="-457200">
              <a:buFont typeface="+mj-lt"/>
              <a:buAutoNum type="alphaLcParenR"/>
            </a:pPr>
            <a:r>
              <a:rPr lang="en-US" sz="1800" dirty="0"/>
              <a:t>Deploy the instances into a Spread placement group</a:t>
            </a:r>
          </a:p>
          <a:p>
            <a:pPr marL="457200" indent="-457200">
              <a:buFont typeface="+mj-lt"/>
              <a:buAutoNum type="alphaLcParenR"/>
            </a:pPr>
            <a:r>
              <a:rPr lang="en-US" sz="1800" b="1" dirty="0"/>
              <a:t>Deploy the instances into a Partition placement group</a:t>
            </a:r>
          </a:p>
          <a:p>
            <a:endParaRPr lang="en-US" sz="2400" dirty="0"/>
          </a:p>
        </p:txBody>
      </p:sp>
    </p:spTree>
    <p:extLst>
      <p:ext uri="{BB962C8B-B14F-4D97-AF65-F5344CB8AC3E}">
        <p14:creationId xmlns:p14="http://schemas.microsoft.com/office/powerpoint/2010/main" val="12115202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44</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09" y="998997"/>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How many VPCs can connect to AWS Transit Gateway?</a:t>
            </a:r>
          </a:p>
          <a:p>
            <a:endParaRPr lang="en-US" sz="2400" dirty="0"/>
          </a:p>
          <a:p>
            <a:pPr marL="457200" indent="-457200">
              <a:buFont typeface="+mj-lt"/>
              <a:buAutoNum type="alphaLcParenR"/>
            </a:pPr>
            <a:r>
              <a:rPr lang="en-US" sz="1800" dirty="0"/>
              <a:t>2,000</a:t>
            </a:r>
          </a:p>
          <a:p>
            <a:pPr marL="457200" indent="-457200">
              <a:buFont typeface="+mj-lt"/>
              <a:buAutoNum type="alphaLcParenR"/>
            </a:pPr>
            <a:r>
              <a:rPr lang="en-US" sz="1800" dirty="0"/>
              <a:t>5,000</a:t>
            </a:r>
          </a:p>
          <a:p>
            <a:pPr marL="457200" indent="-457200">
              <a:buFont typeface="+mj-lt"/>
              <a:buAutoNum type="alphaLcParenR"/>
            </a:pPr>
            <a:r>
              <a:rPr lang="en-US" sz="1800" dirty="0"/>
              <a:t>10,000</a:t>
            </a:r>
          </a:p>
          <a:p>
            <a:pPr marL="457200" indent="-457200">
              <a:buFont typeface="+mj-lt"/>
              <a:buAutoNum type="alphaLcParenR"/>
            </a:pPr>
            <a:r>
              <a:rPr lang="en-US" sz="1800" dirty="0"/>
              <a:t>50,000</a:t>
            </a:r>
          </a:p>
          <a:p>
            <a:endParaRPr lang="en-US" sz="2400" dirty="0"/>
          </a:p>
        </p:txBody>
      </p:sp>
    </p:spTree>
    <p:extLst>
      <p:ext uri="{BB962C8B-B14F-4D97-AF65-F5344CB8AC3E}">
        <p14:creationId xmlns:p14="http://schemas.microsoft.com/office/powerpoint/2010/main" val="19512286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44</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09" y="998997"/>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How many VPCs can connect to AWS Transit Gateway?</a:t>
            </a:r>
          </a:p>
          <a:p>
            <a:endParaRPr lang="en-US" sz="2400" dirty="0"/>
          </a:p>
          <a:p>
            <a:pPr marL="457200" indent="-457200">
              <a:buFont typeface="+mj-lt"/>
              <a:buAutoNum type="alphaLcParenR"/>
            </a:pPr>
            <a:r>
              <a:rPr lang="en-US" sz="1800" dirty="0"/>
              <a:t>2,000</a:t>
            </a:r>
          </a:p>
          <a:p>
            <a:pPr marL="457200" indent="-457200">
              <a:buFont typeface="+mj-lt"/>
              <a:buAutoNum type="alphaLcParenR"/>
            </a:pPr>
            <a:r>
              <a:rPr lang="en-US" sz="1800" b="1" dirty="0"/>
              <a:t>5,000</a:t>
            </a:r>
          </a:p>
          <a:p>
            <a:pPr marL="457200" indent="-457200">
              <a:buFont typeface="+mj-lt"/>
              <a:buAutoNum type="alphaLcParenR"/>
            </a:pPr>
            <a:r>
              <a:rPr lang="en-US" sz="1800" dirty="0"/>
              <a:t>10,000</a:t>
            </a:r>
          </a:p>
          <a:p>
            <a:pPr marL="457200" indent="-457200">
              <a:buFont typeface="+mj-lt"/>
              <a:buAutoNum type="alphaLcParenR"/>
            </a:pPr>
            <a:r>
              <a:rPr lang="en-US" sz="1800" dirty="0"/>
              <a:t>50,000</a:t>
            </a:r>
          </a:p>
          <a:p>
            <a:endParaRPr lang="en-US" sz="2400" dirty="0"/>
          </a:p>
        </p:txBody>
      </p:sp>
    </p:spTree>
    <p:extLst>
      <p:ext uri="{BB962C8B-B14F-4D97-AF65-F5344CB8AC3E}">
        <p14:creationId xmlns:p14="http://schemas.microsoft.com/office/powerpoint/2010/main" val="1562154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4</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47082" y="1251130"/>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Assuming your VPC has the network address of 10.10.0.0/16, which of the following routes would you add to enable an Amazon EC2 instance to direct traffic to the internet?</a:t>
            </a:r>
          </a:p>
          <a:p>
            <a:endParaRPr lang="en-US" sz="2400" dirty="0"/>
          </a:p>
          <a:p>
            <a:pPr marL="342900" indent="-342900">
              <a:buFont typeface="+mj-lt"/>
              <a:buAutoNum type="alphaLcParenR"/>
            </a:pPr>
            <a:r>
              <a:rPr lang="en-US" sz="1800" b="1" dirty="0"/>
              <a:t>Set Destination: 0.0.0.0/0 and Target: Internet Gateway</a:t>
            </a:r>
          </a:p>
          <a:p>
            <a:pPr marL="342900" indent="-342900">
              <a:buFont typeface="+mj-lt"/>
              <a:buAutoNum type="alphaLcParenR"/>
            </a:pPr>
            <a:r>
              <a:rPr lang="en-US" sz="1800" dirty="0"/>
              <a:t>Set Destination: 255.255.255.255 and Target: Internet Gateway</a:t>
            </a:r>
          </a:p>
          <a:p>
            <a:pPr marL="342900" indent="-342900">
              <a:buFont typeface="+mj-lt"/>
              <a:buAutoNum type="alphaLcParenR"/>
            </a:pPr>
            <a:r>
              <a:rPr lang="en-US" sz="1800" dirty="0"/>
              <a:t>Set Destination: 10.10.0.1 and Target: Internet Gateway</a:t>
            </a:r>
          </a:p>
          <a:p>
            <a:pPr marL="342900" indent="-342900">
              <a:buFont typeface="+mj-lt"/>
              <a:buAutoNum type="alphaLcParenR"/>
            </a:pPr>
            <a:r>
              <a:rPr lang="en-US" sz="1800" dirty="0"/>
              <a:t>Set Destination: 10.10.0.1 and Target: Network Interface</a:t>
            </a:r>
          </a:p>
          <a:p>
            <a:endParaRPr lang="en-US" sz="2400" dirty="0"/>
          </a:p>
          <a:p>
            <a:r>
              <a:rPr lang="en-US" sz="2400" dirty="0"/>
              <a:t> </a:t>
            </a:r>
          </a:p>
        </p:txBody>
      </p:sp>
    </p:spTree>
    <p:extLst>
      <p:ext uri="{BB962C8B-B14F-4D97-AF65-F5344CB8AC3E}">
        <p14:creationId xmlns:p14="http://schemas.microsoft.com/office/powerpoint/2010/main" val="16950876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45</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09" y="998997"/>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How would you configure a Direct Connect connection to encrypt all traffic traversing the connection?</a:t>
            </a:r>
          </a:p>
          <a:p>
            <a:endParaRPr lang="en-US" sz="2400" dirty="0"/>
          </a:p>
          <a:p>
            <a:pPr marL="457200" indent="-457200">
              <a:buFont typeface="+mj-lt"/>
              <a:buAutoNum type="alphaLcParenR"/>
            </a:pPr>
            <a:r>
              <a:rPr lang="en-US" sz="2400" dirty="0"/>
              <a:t>Traffic is encrypted by default</a:t>
            </a:r>
          </a:p>
          <a:p>
            <a:pPr marL="457200" indent="-457200">
              <a:buFont typeface="+mj-lt"/>
              <a:buAutoNum type="alphaLcParenR"/>
            </a:pPr>
            <a:r>
              <a:rPr lang="en-US" sz="2400" dirty="0"/>
              <a:t>Create a VPN Gateway at both ends of the Private VIF</a:t>
            </a:r>
          </a:p>
          <a:p>
            <a:pPr marL="457200" indent="-457200">
              <a:buFont typeface="+mj-lt"/>
              <a:buAutoNum type="alphaLcParenR"/>
            </a:pPr>
            <a:r>
              <a:rPr lang="en-US" sz="2400" dirty="0"/>
              <a:t>Create a VPN Gateway at both ends of the Public VIF</a:t>
            </a:r>
          </a:p>
          <a:p>
            <a:pPr marL="457200" indent="-457200">
              <a:buFont typeface="+mj-lt"/>
              <a:buAutoNum type="alphaLcParenR"/>
            </a:pPr>
            <a:r>
              <a:rPr lang="en-US" sz="2400" dirty="0"/>
              <a:t>Create an Encrypted VIF</a:t>
            </a:r>
          </a:p>
          <a:p>
            <a:endParaRPr lang="en-US" sz="2400" dirty="0"/>
          </a:p>
        </p:txBody>
      </p:sp>
    </p:spTree>
    <p:extLst>
      <p:ext uri="{BB962C8B-B14F-4D97-AF65-F5344CB8AC3E}">
        <p14:creationId xmlns:p14="http://schemas.microsoft.com/office/powerpoint/2010/main" val="347160771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45</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09" y="998997"/>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How would you configure a Direct Connect connection to encrypt all traffic traversing the connection?</a:t>
            </a:r>
          </a:p>
          <a:p>
            <a:endParaRPr lang="en-US" sz="2400" dirty="0"/>
          </a:p>
          <a:p>
            <a:pPr marL="457200" indent="-457200">
              <a:buFont typeface="+mj-lt"/>
              <a:buAutoNum type="alphaLcParenR"/>
            </a:pPr>
            <a:r>
              <a:rPr lang="en-US" sz="2400" dirty="0"/>
              <a:t>Traffic is encrypted by default</a:t>
            </a:r>
          </a:p>
          <a:p>
            <a:pPr marL="457200" indent="-457200">
              <a:buFont typeface="+mj-lt"/>
              <a:buAutoNum type="alphaLcParenR"/>
            </a:pPr>
            <a:r>
              <a:rPr lang="en-US" sz="2400" dirty="0"/>
              <a:t>Create a VPN Gateway at both ends of the Private VIF</a:t>
            </a:r>
          </a:p>
          <a:p>
            <a:pPr marL="457200" indent="-457200">
              <a:buFont typeface="+mj-lt"/>
              <a:buAutoNum type="alphaLcParenR"/>
            </a:pPr>
            <a:r>
              <a:rPr lang="en-US" sz="2400" b="1" dirty="0"/>
              <a:t>Create a VPN Gateway at both ends of the Public VIF</a:t>
            </a:r>
          </a:p>
          <a:p>
            <a:pPr marL="457200" indent="-457200">
              <a:buFont typeface="+mj-lt"/>
              <a:buAutoNum type="alphaLcParenR"/>
            </a:pPr>
            <a:r>
              <a:rPr lang="en-US" sz="2400" dirty="0"/>
              <a:t>Create an Encrypted VIF</a:t>
            </a:r>
          </a:p>
          <a:p>
            <a:endParaRPr lang="en-US" sz="2400" dirty="0"/>
          </a:p>
        </p:txBody>
      </p:sp>
    </p:spTree>
    <p:extLst>
      <p:ext uri="{BB962C8B-B14F-4D97-AF65-F5344CB8AC3E}">
        <p14:creationId xmlns:p14="http://schemas.microsoft.com/office/powerpoint/2010/main" val="1060137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46</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09" y="998997"/>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Which options are supported with Route 53 Resolver outbound endpoints? Select two.</a:t>
            </a:r>
          </a:p>
          <a:p>
            <a:endParaRPr lang="en-US" sz="2400" dirty="0"/>
          </a:p>
          <a:p>
            <a:pPr marL="457200" indent="-457200">
              <a:buFont typeface="+mj-lt"/>
              <a:buAutoNum type="alphaLcParenR"/>
            </a:pPr>
            <a:r>
              <a:rPr lang="en-US" sz="2400" dirty="0"/>
              <a:t>AWS Direct Connect</a:t>
            </a:r>
          </a:p>
          <a:p>
            <a:pPr marL="457200" indent="-457200">
              <a:buFont typeface="+mj-lt"/>
              <a:buAutoNum type="alphaLcParenR"/>
            </a:pPr>
            <a:r>
              <a:rPr lang="en-US" sz="2400" dirty="0"/>
              <a:t>VPN connection</a:t>
            </a:r>
          </a:p>
          <a:p>
            <a:pPr marL="457200" indent="-457200">
              <a:buFont typeface="+mj-lt"/>
              <a:buAutoNum type="alphaLcParenR"/>
            </a:pPr>
            <a:r>
              <a:rPr lang="en-US" sz="2400" dirty="0"/>
              <a:t>VPC Endpoint</a:t>
            </a:r>
          </a:p>
          <a:p>
            <a:pPr marL="457200" indent="-457200">
              <a:buFont typeface="+mj-lt"/>
              <a:buAutoNum type="alphaLcParenR"/>
            </a:pPr>
            <a:r>
              <a:rPr lang="en-US" sz="2400" dirty="0"/>
              <a:t>NAT Gateway </a:t>
            </a:r>
          </a:p>
          <a:p>
            <a:endParaRPr lang="en-US" sz="2400" dirty="0"/>
          </a:p>
        </p:txBody>
      </p:sp>
    </p:spTree>
    <p:extLst>
      <p:ext uri="{BB962C8B-B14F-4D97-AF65-F5344CB8AC3E}">
        <p14:creationId xmlns:p14="http://schemas.microsoft.com/office/powerpoint/2010/main" val="24972216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46</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09" y="998997"/>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Which options are supported with Route 53 Resolver outbound endpoints? Select two.</a:t>
            </a:r>
          </a:p>
          <a:p>
            <a:endParaRPr lang="en-US" sz="2400" dirty="0"/>
          </a:p>
          <a:p>
            <a:pPr marL="457200" indent="-457200">
              <a:buFont typeface="+mj-lt"/>
              <a:buAutoNum type="alphaLcParenR"/>
            </a:pPr>
            <a:r>
              <a:rPr lang="en-US" sz="2400" b="1" dirty="0"/>
              <a:t>AWS Direct Connect</a:t>
            </a:r>
          </a:p>
          <a:p>
            <a:pPr marL="457200" indent="-457200">
              <a:buFont typeface="+mj-lt"/>
              <a:buAutoNum type="alphaLcParenR"/>
            </a:pPr>
            <a:r>
              <a:rPr lang="en-US" sz="2400" b="1" dirty="0"/>
              <a:t>VPN connection</a:t>
            </a:r>
          </a:p>
          <a:p>
            <a:pPr marL="457200" indent="-457200">
              <a:buFont typeface="+mj-lt"/>
              <a:buAutoNum type="alphaLcParenR"/>
            </a:pPr>
            <a:r>
              <a:rPr lang="en-US" sz="2400" dirty="0"/>
              <a:t>VPC Endpoint</a:t>
            </a:r>
          </a:p>
          <a:p>
            <a:pPr marL="457200" indent="-457200">
              <a:buFont typeface="+mj-lt"/>
              <a:buAutoNum type="alphaLcParenR"/>
            </a:pPr>
            <a:r>
              <a:rPr lang="en-US" sz="2400" dirty="0"/>
              <a:t>NAT Gateway </a:t>
            </a:r>
          </a:p>
          <a:p>
            <a:endParaRPr lang="en-US" sz="2400" dirty="0"/>
          </a:p>
        </p:txBody>
      </p:sp>
    </p:spTree>
    <p:extLst>
      <p:ext uri="{BB962C8B-B14F-4D97-AF65-F5344CB8AC3E}">
        <p14:creationId xmlns:p14="http://schemas.microsoft.com/office/powerpoint/2010/main" val="215172938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47</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09" y="998997"/>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Which of the following AWS CloudFormation helper scripts would you use to check for updates to metadata and perform custom hooks when changes are detected?</a:t>
            </a:r>
          </a:p>
          <a:p>
            <a:endParaRPr lang="en-US" sz="2400" dirty="0"/>
          </a:p>
          <a:p>
            <a:pPr marL="342900" indent="-342900">
              <a:buFont typeface="+mj-lt"/>
              <a:buAutoNum type="alphaLcParenR"/>
            </a:pPr>
            <a:r>
              <a:rPr lang="en-US" sz="1800" dirty="0" err="1"/>
              <a:t>cfn-init</a:t>
            </a:r>
            <a:endParaRPr lang="en-US" sz="1800" dirty="0"/>
          </a:p>
          <a:p>
            <a:pPr marL="342900" indent="-342900">
              <a:buFont typeface="+mj-lt"/>
              <a:buAutoNum type="alphaLcParenR"/>
            </a:pPr>
            <a:r>
              <a:rPr lang="en-US" sz="1800" dirty="0" err="1"/>
              <a:t>cfn</a:t>
            </a:r>
            <a:r>
              <a:rPr lang="en-US" sz="1800" dirty="0"/>
              <a:t>-get-metadata</a:t>
            </a:r>
          </a:p>
          <a:p>
            <a:pPr marL="342900" indent="-342900">
              <a:buFont typeface="+mj-lt"/>
              <a:buAutoNum type="alphaLcParenR"/>
            </a:pPr>
            <a:r>
              <a:rPr lang="en-US" sz="1800" dirty="0" err="1"/>
              <a:t>cfn</a:t>
            </a:r>
            <a:r>
              <a:rPr lang="en-US" sz="1800" dirty="0"/>
              <a:t>-hub</a:t>
            </a:r>
          </a:p>
          <a:p>
            <a:pPr marL="342900" indent="-342900">
              <a:buFont typeface="+mj-lt"/>
              <a:buAutoNum type="alphaLcParenR"/>
            </a:pPr>
            <a:r>
              <a:rPr lang="en-US" sz="1800" dirty="0" err="1"/>
              <a:t>cfn</a:t>
            </a:r>
            <a:r>
              <a:rPr lang="en-US" sz="1800" dirty="0"/>
              <a:t>-signal</a:t>
            </a:r>
          </a:p>
          <a:p>
            <a:endParaRPr lang="en-US" sz="2400" dirty="0"/>
          </a:p>
        </p:txBody>
      </p:sp>
    </p:spTree>
    <p:extLst>
      <p:ext uri="{BB962C8B-B14F-4D97-AF65-F5344CB8AC3E}">
        <p14:creationId xmlns:p14="http://schemas.microsoft.com/office/powerpoint/2010/main" val="39205168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47</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09" y="998997"/>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Which of the following AWS CloudFormation helper scripts would you use to check for updates to metadata and perform custom hooks when changes are detected?</a:t>
            </a:r>
          </a:p>
          <a:p>
            <a:endParaRPr lang="en-US" sz="2400" dirty="0"/>
          </a:p>
          <a:p>
            <a:pPr marL="342900" indent="-342900">
              <a:buFont typeface="+mj-lt"/>
              <a:buAutoNum type="alphaLcParenR"/>
            </a:pPr>
            <a:r>
              <a:rPr lang="en-US" sz="1800" dirty="0" err="1"/>
              <a:t>cfn-init</a:t>
            </a:r>
            <a:endParaRPr lang="en-US" sz="1800" dirty="0"/>
          </a:p>
          <a:p>
            <a:pPr marL="342900" indent="-342900">
              <a:buFont typeface="+mj-lt"/>
              <a:buAutoNum type="alphaLcParenR"/>
            </a:pPr>
            <a:r>
              <a:rPr lang="en-US" sz="1800" dirty="0" err="1"/>
              <a:t>cfn</a:t>
            </a:r>
            <a:r>
              <a:rPr lang="en-US" sz="1800" dirty="0"/>
              <a:t>-get-metadata</a:t>
            </a:r>
          </a:p>
          <a:p>
            <a:pPr marL="342900" indent="-342900">
              <a:buFont typeface="+mj-lt"/>
              <a:buAutoNum type="alphaLcParenR"/>
            </a:pPr>
            <a:r>
              <a:rPr lang="en-US" sz="1800" b="1" dirty="0" err="1"/>
              <a:t>cfn</a:t>
            </a:r>
            <a:r>
              <a:rPr lang="en-US" sz="1800" b="1" dirty="0"/>
              <a:t>-hub</a:t>
            </a:r>
          </a:p>
          <a:p>
            <a:pPr marL="342900" indent="-342900">
              <a:buFont typeface="+mj-lt"/>
              <a:buAutoNum type="alphaLcParenR"/>
            </a:pPr>
            <a:r>
              <a:rPr lang="en-US" sz="1800" dirty="0" err="1"/>
              <a:t>cfn</a:t>
            </a:r>
            <a:r>
              <a:rPr lang="en-US" sz="1800" dirty="0"/>
              <a:t>-signal</a:t>
            </a:r>
          </a:p>
          <a:p>
            <a:endParaRPr lang="en-US" sz="2400" dirty="0"/>
          </a:p>
        </p:txBody>
      </p:sp>
    </p:spTree>
    <p:extLst>
      <p:ext uri="{BB962C8B-B14F-4D97-AF65-F5344CB8AC3E}">
        <p14:creationId xmlns:p14="http://schemas.microsoft.com/office/powerpoint/2010/main" val="25823744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48</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09" y="998997"/>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Which of the following are lifecycle events for AWS </a:t>
            </a:r>
            <a:r>
              <a:rPr lang="en-US" sz="2400" dirty="0" err="1"/>
              <a:t>OpsWorks</a:t>
            </a:r>
            <a:r>
              <a:rPr lang="en-US" sz="2400" dirty="0"/>
              <a:t>? Select three.</a:t>
            </a:r>
          </a:p>
          <a:p>
            <a:endParaRPr lang="en-US" sz="2400" dirty="0"/>
          </a:p>
          <a:p>
            <a:pPr marL="457200" indent="-457200">
              <a:buFont typeface="+mj-lt"/>
              <a:buAutoNum type="alphaLcParenR"/>
            </a:pPr>
            <a:r>
              <a:rPr lang="en-US" sz="1800" dirty="0"/>
              <a:t>Setup</a:t>
            </a:r>
          </a:p>
          <a:p>
            <a:pPr marL="457200" indent="-457200">
              <a:buFont typeface="+mj-lt"/>
              <a:buAutoNum type="alphaLcParenR"/>
            </a:pPr>
            <a:r>
              <a:rPr lang="en-US" sz="1800" dirty="0"/>
              <a:t>Deploy</a:t>
            </a:r>
          </a:p>
          <a:p>
            <a:pPr marL="457200" indent="-457200">
              <a:buFont typeface="+mj-lt"/>
              <a:buAutoNum type="alphaLcParenR"/>
            </a:pPr>
            <a:r>
              <a:rPr lang="en-US" sz="1800" dirty="0"/>
              <a:t>Redeploy</a:t>
            </a:r>
          </a:p>
          <a:p>
            <a:pPr marL="457200" indent="-457200">
              <a:buFont typeface="+mj-lt"/>
              <a:buAutoNum type="alphaLcParenR"/>
            </a:pPr>
            <a:r>
              <a:rPr lang="en-US" sz="1800" dirty="0" err="1"/>
              <a:t>Undeploy</a:t>
            </a:r>
            <a:endParaRPr lang="en-US" sz="1800" dirty="0"/>
          </a:p>
          <a:p>
            <a:endParaRPr lang="en-US" sz="2400" dirty="0"/>
          </a:p>
        </p:txBody>
      </p:sp>
    </p:spTree>
    <p:extLst>
      <p:ext uri="{BB962C8B-B14F-4D97-AF65-F5344CB8AC3E}">
        <p14:creationId xmlns:p14="http://schemas.microsoft.com/office/powerpoint/2010/main" val="36777114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48</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09" y="998997"/>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Which of the following are lifecycle events for AWS </a:t>
            </a:r>
            <a:r>
              <a:rPr lang="en-US" sz="2400" dirty="0" err="1"/>
              <a:t>OpsWorks</a:t>
            </a:r>
            <a:r>
              <a:rPr lang="en-US" sz="2400" dirty="0"/>
              <a:t>? Select three.</a:t>
            </a:r>
          </a:p>
          <a:p>
            <a:endParaRPr lang="en-US" sz="2400" dirty="0"/>
          </a:p>
          <a:p>
            <a:pPr marL="457200" indent="-457200">
              <a:buFont typeface="+mj-lt"/>
              <a:buAutoNum type="alphaLcParenR"/>
            </a:pPr>
            <a:r>
              <a:rPr lang="en-US" sz="1800" b="1" dirty="0"/>
              <a:t>Setup</a:t>
            </a:r>
          </a:p>
          <a:p>
            <a:pPr marL="457200" indent="-457200">
              <a:buFont typeface="+mj-lt"/>
              <a:buAutoNum type="alphaLcParenR"/>
            </a:pPr>
            <a:r>
              <a:rPr lang="en-US" sz="1800" b="1" dirty="0"/>
              <a:t>Deploy</a:t>
            </a:r>
          </a:p>
          <a:p>
            <a:pPr marL="457200" indent="-457200">
              <a:buFont typeface="+mj-lt"/>
              <a:buAutoNum type="alphaLcParenR"/>
            </a:pPr>
            <a:r>
              <a:rPr lang="en-US" sz="1800" dirty="0"/>
              <a:t>Redeploy</a:t>
            </a:r>
          </a:p>
          <a:p>
            <a:pPr marL="457200" indent="-457200">
              <a:buFont typeface="+mj-lt"/>
              <a:buAutoNum type="alphaLcParenR"/>
            </a:pPr>
            <a:r>
              <a:rPr lang="en-US" sz="1800" b="1" dirty="0" err="1"/>
              <a:t>Undeploy</a:t>
            </a:r>
            <a:endParaRPr lang="en-US" sz="1800" b="1" dirty="0"/>
          </a:p>
          <a:p>
            <a:endParaRPr lang="en-US" sz="2400" dirty="0"/>
          </a:p>
        </p:txBody>
      </p:sp>
    </p:spTree>
    <p:extLst>
      <p:ext uri="{BB962C8B-B14F-4D97-AF65-F5344CB8AC3E}">
        <p14:creationId xmlns:p14="http://schemas.microsoft.com/office/powerpoint/2010/main" val="29892411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49</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09" y="998997"/>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Which of the following AWS CloudFormation helper scripts would you use to install and then start a service?</a:t>
            </a:r>
          </a:p>
          <a:p>
            <a:pPr marL="342900" indent="-342900">
              <a:buFont typeface="+mj-lt"/>
              <a:buAutoNum type="alphaLcParenR"/>
            </a:pPr>
            <a:endParaRPr lang="en-US" sz="1800" dirty="0"/>
          </a:p>
          <a:p>
            <a:pPr marL="342900" indent="-342900">
              <a:buFont typeface="+mj-lt"/>
              <a:buAutoNum type="alphaLcParenR"/>
            </a:pPr>
            <a:r>
              <a:rPr lang="en-US" sz="1800" dirty="0" err="1"/>
              <a:t>cfn-init</a:t>
            </a:r>
            <a:endParaRPr lang="en-US" sz="1800" dirty="0"/>
          </a:p>
          <a:p>
            <a:pPr marL="342900" indent="-342900">
              <a:buFont typeface="+mj-lt"/>
              <a:buAutoNum type="alphaLcParenR"/>
            </a:pPr>
            <a:r>
              <a:rPr lang="en-US" sz="1800" dirty="0" err="1"/>
              <a:t>cfn</a:t>
            </a:r>
            <a:r>
              <a:rPr lang="en-US" sz="1800" dirty="0"/>
              <a:t>-get-metadata</a:t>
            </a:r>
          </a:p>
          <a:p>
            <a:pPr marL="342900" indent="-342900">
              <a:buFont typeface="+mj-lt"/>
              <a:buAutoNum type="alphaLcParenR"/>
            </a:pPr>
            <a:r>
              <a:rPr lang="en-US" sz="1800" dirty="0" err="1"/>
              <a:t>cfn</a:t>
            </a:r>
            <a:r>
              <a:rPr lang="en-US" sz="1800" dirty="0"/>
              <a:t>-hub</a:t>
            </a:r>
          </a:p>
          <a:p>
            <a:pPr marL="342900" indent="-342900">
              <a:buFont typeface="+mj-lt"/>
              <a:buAutoNum type="alphaLcParenR"/>
            </a:pPr>
            <a:r>
              <a:rPr lang="en-US" sz="1800" dirty="0" err="1"/>
              <a:t>cfn</a:t>
            </a:r>
            <a:r>
              <a:rPr lang="en-US" sz="1800" dirty="0"/>
              <a:t>-signal</a:t>
            </a:r>
          </a:p>
          <a:p>
            <a:endParaRPr lang="en-US" sz="2400" dirty="0"/>
          </a:p>
        </p:txBody>
      </p:sp>
    </p:spTree>
    <p:extLst>
      <p:ext uri="{BB962C8B-B14F-4D97-AF65-F5344CB8AC3E}">
        <p14:creationId xmlns:p14="http://schemas.microsoft.com/office/powerpoint/2010/main" val="110127204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BAB2F-25D6-B04D-B1CD-F7EB3A570843}"/>
              </a:ext>
            </a:extLst>
          </p:cNvPr>
          <p:cNvSpPr>
            <a:spLocks noGrp="1"/>
          </p:cNvSpPr>
          <p:nvPr>
            <p:ph type="title"/>
          </p:nvPr>
        </p:nvSpPr>
        <p:spPr>
          <a:xfrm>
            <a:off x="457312" y="184330"/>
            <a:ext cx="8084781" cy="545741"/>
          </a:xfrm>
        </p:spPr>
        <p:txBody>
          <a:bodyPr/>
          <a:lstStyle/>
          <a:p>
            <a:r>
              <a:rPr lang="en-US" dirty="0"/>
              <a:t>Question 49</a:t>
            </a:r>
          </a:p>
        </p:txBody>
      </p:sp>
      <p:sp>
        <p:nvSpPr>
          <p:cNvPr id="5" name="Title 2">
            <a:extLst>
              <a:ext uri="{FF2B5EF4-FFF2-40B4-BE49-F238E27FC236}">
                <a16:creationId xmlns:a16="http://schemas.microsoft.com/office/drawing/2014/main" id="{0E45D61E-96F9-754D-B1D7-C144B39E7126}"/>
              </a:ext>
            </a:extLst>
          </p:cNvPr>
          <p:cNvSpPr txBox="1">
            <a:spLocks/>
          </p:cNvSpPr>
          <p:nvPr/>
        </p:nvSpPr>
        <p:spPr>
          <a:xfrm>
            <a:off x="529609" y="998997"/>
            <a:ext cx="8084781" cy="3145506"/>
          </a:xfrm>
          <a:prstGeom prst="rect">
            <a:avLst/>
          </a:prstGeom>
        </p:spPr>
        <p:txBody>
          <a:bodyPr/>
          <a:lstStyle>
            <a:lvl1pPr algn="l" defTabSz="457200" rtl="0" eaLnBrk="1" latinLnBrk="0" hangingPunct="1">
              <a:spcBef>
                <a:spcPct val="0"/>
              </a:spcBef>
              <a:buNone/>
              <a:defRPr sz="32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dirty="0"/>
              <a:t>Which of the following AWS CloudFormation helper scripts would you use to install and then start a service?</a:t>
            </a:r>
          </a:p>
          <a:p>
            <a:pPr marL="342900" indent="-342900">
              <a:buFont typeface="+mj-lt"/>
              <a:buAutoNum type="alphaLcParenR"/>
            </a:pPr>
            <a:endParaRPr lang="en-US" sz="1800" dirty="0"/>
          </a:p>
          <a:p>
            <a:pPr marL="342900" indent="-342900">
              <a:buFont typeface="+mj-lt"/>
              <a:buAutoNum type="alphaLcParenR"/>
            </a:pPr>
            <a:r>
              <a:rPr lang="en-US" sz="1800" b="1" dirty="0" err="1"/>
              <a:t>cfn-init</a:t>
            </a:r>
            <a:endParaRPr lang="en-US" sz="1800" b="1" dirty="0"/>
          </a:p>
          <a:p>
            <a:pPr marL="342900" indent="-342900">
              <a:buFont typeface="+mj-lt"/>
              <a:buAutoNum type="alphaLcParenR"/>
            </a:pPr>
            <a:r>
              <a:rPr lang="en-US" sz="1800" dirty="0" err="1"/>
              <a:t>cfn</a:t>
            </a:r>
            <a:r>
              <a:rPr lang="en-US" sz="1800" dirty="0"/>
              <a:t>-get-metadata</a:t>
            </a:r>
          </a:p>
          <a:p>
            <a:pPr marL="342900" indent="-342900">
              <a:buFont typeface="+mj-lt"/>
              <a:buAutoNum type="alphaLcParenR"/>
            </a:pPr>
            <a:r>
              <a:rPr lang="en-US" sz="1800" dirty="0" err="1"/>
              <a:t>cfn</a:t>
            </a:r>
            <a:r>
              <a:rPr lang="en-US" sz="1800" dirty="0"/>
              <a:t>-hub</a:t>
            </a:r>
          </a:p>
          <a:p>
            <a:pPr marL="342900" indent="-342900">
              <a:buFont typeface="+mj-lt"/>
              <a:buAutoNum type="alphaLcParenR"/>
            </a:pPr>
            <a:r>
              <a:rPr lang="en-US" sz="1800" dirty="0" err="1"/>
              <a:t>cfn</a:t>
            </a:r>
            <a:r>
              <a:rPr lang="en-US" sz="1800" dirty="0"/>
              <a:t>-signal</a:t>
            </a:r>
          </a:p>
          <a:p>
            <a:endParaRPr lang="en-US" sz="2400" dirty="0"/>
          </a:p>
        </p:txBody>
      </p:sp>
    </p:spTree>
    <p:extLst>
      <p:ext uri="{BB962C8B-B14F-4D97-AF65-F5344CB8AC3E}">
        <p14:creationId xmlns:p14="http://schemas.microsoft.com/office/powerpoint/2010/main" val="2618351485"/>
      </p:ext>
    </p:extLst>
  </p:cSld>
  <p:clrMapOvr>
    <a:masterClrMapping/>
  </p:clrMapOvr>
</p:sld>
</file>

<file path=ppt/theme/theme1.xml><?xml version="1.0" encoding="utf-8"?>
<a:theme xmlns:a="http://schemas.openxmlformats.org/drawingml/2006/main" name="DeckTemplate-TrainingandCertification">
  <a:themeElements>
    <a:clrScheme name="AWS T&amp;C Brand Temps">
      <a:dk1>
        <a:srgbClr val="232F3E"/>
      </a:dk1>
      <a:lt1>
        <a:srgbClr val="FFFFFF"/>
      </a:lt1>
      <a:dk2>
        <a:srgbClr val="36C2B3"/>
      </a:dk2>
      <a:lt2>
        <a:srgbClr val="232F3E"/>
      </a:lt2>
      <a:accent1>
        <a:srgbClr val="36C2B3"/>
      </a:accent1>
      <a:accent2>
        <a:srgbClr val="232F3E"/>
      </a:accent2>
      <a:accent3>
        <a:srgbClr val="D5DBDB"/>
      </a:accent3>
      <a:accent4>
        <a:srgbClr val="4D27AA"/>
      </a:accent4>
      <a:accent5>
        <a:srgbClr val="1CC9F7"/>
      </a:accent5>
      <a:accent6>
        <a:srgbClr val="E617E6"/>
      </a:accent6>
      <a:hlink>
        <a:srgbClr val="FF9900"/>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mazon_AWS_Brand_PowerPoint_R3" id="{B9BEAC18-4BCD-784C-9A87-8E209C956D3F}" vid="{6E6D718D-BC45-D64A-BD14-603D4332F8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597C89A-FD0C-431E-81F6-90225B937683}">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DeckTemplate-TrainingandCertification</Template>
  <TotalTime>9866</TotalTime>
  <Words>6073</Words>
  <Application>Microsoft Macintosh PowerPoint</Application>
  <PresentationFormat>On-screen Show (16:9)</PresentationFormat>
  <Paragraphs>814</Paragraphs>
  <Slides>101</Slides>
  <Notes>93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101</vt:i4>
      </vt:variant>
    </vt:vector>
  </HeadingPairs>
  <TitlesOfParts>
    <vt:vector size="106" baseType="lpstr">
      <vt:lpstr>Amazon Ember</vt:lpstr>
      <vt:lpstr>Amazon Ember Light</vt:lpstr>
      <vt:lpstr>Arial</vt:lpstr>
      <vt:lpstr>System Font Regular</vt:lpstr>
      <vt:lpstr>DeckTemplate-TrainingandCertification</vt:lpstr>
      <vt:lpstr>Review Questions:  AWS Architecting</vt:lpstr>
      <vt:lpstr>Question 1</vt:lpstr>
      <vt:lpstr>Question 1</vt:lpstr>
      <vt:lpstr>Question 2</vt:lpstr>
      <vt:lpstr>Question 2</vt:lpstr>
      <vt:lpstr>Question 3</vt:lpstr>
      <vt:lpstr>Question 3</vt:lpstr>
      <vt:lpstr>Question 4</vt:lpstr>
      <vt:lpstr>Question 4</vt:lpstr>
      <vt:lpstr>Question 5</vt:lpstr>
      <vt:lpstr>Question 5</vt:lpstr>
      <vt:lpstr>Question 6</vt:lpstr>
      <vt:lpstr>Question 6</vt:lpstr>
      <vt:lpstr>Question 7</vt:lpstr>
      <vt:lpstr>Question 7</vt:lpstr>
      <vt:lpstr>Question 8</vt:lpstr>
      <vt:lpstr>Question 8</vt:lpstr>
      <vt:lpstr>Question 9</vt:lpstr>
      <vt:lpstr>Question 9</vt:lpstr>
      <vt:lpstr>Question 10</vt:lpstr>
      <vt:lpstr>Question 10</vt:lpstr>
      <vt:lpstr>Question 11</vt:lpstr>
      <vt:lpstr>Question 11</vt:lpstr>
      <vt:lpstr>Question 12</vt:lpstr>
      <vt:lpstr>Question 12</vt:lpstr>
      <vt:lpstr>Question 13</vt:lpstr>
      <vt:lpstr>Question 13</vt:lpstr>
      <vt:lpstr>Question 14</vt:lpstr>
      <vt:lpstr>Question 14</vt:lpstr>
      <vt:lpstr>Question 15</vt:lpstr>
      <vt:lpstr>Question 15</vt:lpstr>
      <vt:lpstr>Question 16</vt:lpstr>
      <vt:lpstr>Question 16</vt:lpstr>
      <vt:lpstr>Question 17</vt:lpstr>
      <vt:lpstr>Question 17</vt:lpstr>
      <vt:lpstr>Question 18</vt:lpstr>
      <vt:lpstr>Question 18</vt:lpstr>
      <vt:lpstr>Question 19</vt:lpstr>
      <vt:lpstr>Question 19</vt:lpstr>
      <vt:lpstr>Question 20</vt:lpstr>
      <vt:lpstr>Question 20</vt:lpstr>
      <vt:lpstr>Question 21</vt:lpstr>
      <vt:lpstr>Question 21</vt:lpstr>
      <vt:lpstr>Question 22</vt:lpstr>
      <vt:lpstr>Question 22</vt:lpstr>
      <vt:lpstr>Question 23</vt:lpstr>
      <vt:lpstr>Question 23</vt:lpstr>
      <vt:lpstr>Question 24</vt:lpstr>
      <vt:lpstr>Question 24</vt:lpstr>
      <vt:lpstr>Question 25</vt:lpstr>
      <vt:lpstr>Question 25</vt:lpstr>
      <vt:lpstr>Question 26</vt:lpstr>
      <vt:lpstr>Question 26</vt:lpstr>
      <vt:lpstr>Question 27</vt:lpstr>
      <vt:lpstr>Question 27</vt:lpstr>
      <vt:lpstr>Question 28</vt:lpstr>
      <vt:lpstr>Question 28</vt:lpstr>
      <vt:lpstr>Question 29</vt:lpstr>
      <vt:lpstr>Question 29</vt:lpstr>
      <vt:lpstr>Question 30</vt:lpstr>
      <vt:lpstr>Question 30</vt:lpstr>
      <vt:lpstr>Question 31</vt:lpstr>
      <vt:lpstr>Question 31</vt:lpstr>
      <vt:lpstr>Question 32</vt:lpstr>
      <vt:lpstr>Question 32</vt:lpstr>
      <vt:lpstr>Question 33</vt:lpstr>
      <vt:lpstr>Question 33</vt:lpstr>
      <vt:lpstr>Question 34</vt:lpstr>
      <vt:lpstr>Question 34</vt:lpstr>
      <vt:lpstr>Question 35</vt:lpstr>
      <vt:lpstr>Question 35</vt:lpstr>
      <vt:lpstr>Question 36</vt:lpstr>
      <vt:lpstr>Question 36</vt:lpstr>
      <vt:lpstr>Question 37</vt:lpstr>
      <vt:lpstr>Question 37</vt:lpstr>
      <vt:lpstr>Question 38</vt:lpstr>
      <vt:lpstr>Question 38</vt:lpstr>
      <vt:lpstr>Question 39</vt:lpstr>
      <vt:lpstr>Question 39</vt:lpstr>
      <vt:lpstr>Question 40</vt:lpstr>
      <vt:lpstr>Question 40</vt:lpstr>
      <vt:lpstr>Question 41</vt:lpstr>
      <vt:lpstr>Question 41</vt:lpstr>
      <vt:lpstr>Question 42</vt:lpstr>
      <vt:lpstr>Question 42</vt:lpstr>
      <vt:lpstr>Question 43</vt:lpstr>
      <vt:lpstr>Question 43</vt:lpstr>
      <vt:lpstr>Question 44</vt:lpstr>
      <vt:lpstr>Question 44</vt:lpstr>
      <vt:lpstr>Question 45</vt:lpstr>
      <vt:lpstr>Question 45</vt:lpstr>
      <vt:lpstr>Question 46</vt:lpstr>
      <vt:lpstr>Question 46</vt:lpstr>
      <vt:lpstr>Question 47</vt:lpstr>
      <vt:lpstr>Question 47</vt:lpstr>
      <vt:lpstr>Question 48</vt:lpstr>
      <vt:lpstr>Question 48</vt:lpstr>
      <vt:lpstr>Question 49</vt:lpstr>
      <vt:lpstr>Question 49</vt:lpstr>
      <vt:lpstr>Question 50</vt:lpstr>
      <vt:lpstr>Question 50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PowerPoint template is intended to be a quick and easy way to create presentations and marketing collateral that hold true to the AWS Training and Certification brand look and feel.</dc:title>
  <dc:creator>Tim Parker</dc:creator>
  <cp:lastModifiedBy>Beth Shepherd</cp:lastModifiedBy>
  <cp:revision>260</cp:revision>
  <dcterms:created xsi:type="dcterms:W3CDTF">2018-12-21T18:19:42Z</dcterms:created>
  <dcterms:modified xsi:type="dcterms:W3CDTF">2021-06-08T21:39:44Z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