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4"/>
  </p:notesMasterIdLst>
  <p:sldIdLst>
    <p:sldId id="256" r:id="rId2"/>
    <p:sldId id="257" r:id="rId3"/>
    <p:sldId id="267" r:id="rId4"/>
    <p:sldId id="259" r:id="rId5"/>
    <p:sldId id="260" r:id="rId6"/>
    <p:sldId id="262" r:id="rId7"/>
    <p:sldId id="264" r:id="rId8"/>
    <p:sldId id="269" r:id="rId9"/>
    <p:sldId id="265" r:id="rId10"/>
    <p:sldId id="266" r:id="rId11"/>
    <p:sldId id="268" r:id="rId12"/>
    <p:sldId id="25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68" autoAdjust="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D8F55-BBE7-466F-9E97-1ED33301F3F9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A1632-CDBC-4A6A-BDBD-4E6D9E928AC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27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A1632-CDBC-4A6A-BDBD-4E6D9E928AC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32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8549-3FA0-4CC7-941E-AE888DD4FA7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B1DC5F-C28C-415F-BA5F-3B38063E56B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04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8549-3FA0-4CC7-941E-AE888DD4FA7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B1DC5F-C28C-415F-BA5F-3B38063E56B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05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8549-3FA0-4CC7-941E-AE888DD4FA7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B1DC5F-C28C-415F-BA5F-3B38063E56B0}" type="slidenum">
              <a:rPr lang="en-GB" smtClean="0"/>
              <a:t>‹N›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9742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8549-3FA0-4CC7-941E-AE888DD4FA7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B1DC5F-C28C-415F-BA5F-3B38063E56B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873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8549-3FA0-4CC7-941E-AE888DD4FA7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B1DC5F-C28C-415F-BA5F-3B38063E56B0}" type="slidenum">
              <a:rPr lang="en-GB" smtClean="0"/>
              <a:t>‹N›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937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8549-3FA0-4CC7-941E-AE888DD4FA7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B1DC5F-C28C-415F-BA5F-3B38063E56B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69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8549-3FA0-4CC7-941E-AE888DD4FA7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DC5F-C28C-415F-BA5F-3B38063E56B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198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8549-3FA0-4CC7-941E-AE888DD4FA7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DC5F-C28C-415F-BA5F-3B38063E56B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47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8549-3FA0-4CC7-941E-AE888DD4FA7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DC5F-C28C-415F-BA5F-3B38063E56B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18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8549-3FA0-4CC7-941E-AE888DD4FA7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B1DC5F-C28C-415F-BA5F-3B38063E56B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97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8549-3FA0-4CC7-941E-AE888DD4FA7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B1DC5F-C28C-415F-BA5F-3B38063E56B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64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8549-3FA0-4CC7-941E-AE888DD4FA7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B1DC5F-C28C-415F-BA5F-3B38063E56B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04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8549-3FA0-4CC7-941E-AE888DD4FA7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DC5F-C28C-415F-BA5F-3B38063E56B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23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8549-3FA0-4CC7-941E-AE888DD4FA7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DC5F-C28C-415F-BA5F-3B38063E56B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19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8549-3FA0-4CC7-941E-AE888DD4FA7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DC5F-C28C-415F-BA5F-3B38063E56B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46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8549-3FA0-4CC7-941E-AE888DD4FA7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B1DC5F-C28C-415F-BA5F-3B38063E56B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37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28549-3FA0-4CC7-941E-AE888DD4FA71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B1DC5F-C28C-415F-BA5F-3B38063E56B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25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Holder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5349356"/>
            <a:ext cx="9144000" cy="1655762"/>
          </a:xfrm>
        </p:spPr>
        <p:txBody>
          <a:bodyPr>
            <a:normAutofit/>
          </a:bodyPr>
          <a:lstStyle/>
          <a:p>
            <a:r>
              <a:rPr lang="it-CH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Presentazione di Dragan Jerkic I3AA</a:t>
            </a:r>
            <a:endParaRPr lang="it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34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it-CH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CH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CH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CH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CH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CH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Conclusioni</a:t>
            </a:r>
            <a:endParaRPr lang="it-CH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43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Sitografia</a:t>
            </a:r>
            <a:endParaRPr lang="it-CH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</a:p>
          <a:p>
            <a:pPr lvl="1"/>
            <a:r>
              <a:rPr lang="it-CH" sz="2800" dirty="0">
                <a:latin typeface="Arial" panose="020B0604020202020204" pitchFamily="34" charset="0"/>
                <a:cs typeface="Arial" panose="020B0604020202020204" pitchFamily="34" charset="0"/>
              </a:rPr>
              <a:t>https://store.arduino.cc</a:t>
            </a:r>
            <a:endParaRPr lang="it-CH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CH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Holder</a:t>
            </a:r>
          </a:p>
          <a:p>
            <a:pPr lvl="1"/>
            <a:r>
              <a:rPr lang="it-CH" sz="2800" dirty="0">
                <a:latin typeface="Arial" panose="020B0604020202020204" pitchFamily="34" charset="0"/>
                <a:cs typeface="Arial" panose="020B0604020202020204" pitchFamily="34" charset="0"/>
              </a:rPr>
              <a:t>https://www.cooking-hacks.com/</a:t>
            </a:r>
            <a:endParaRPr lang="it-CH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CH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22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t-CH" sz="8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it-CH" sz="8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it-CH" sz="8800" dirty="0" smtClean="0">
                <a:latin typeface="Arial" panose="020B0604020202020204" pitchFamily="34" charset="0"/>
                <a:cs typeface="Arial" panose="020B0604020202020204" pitchFamily="34" charset="0"/>
              </a:rPr>
              <a:t>Domande?</a:t>
            </a:r>
            <a:endParaRPr lang="it-CH"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72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Indice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CH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Scelta</a:t>
            </a:r>
          </a:p>
          <a:p>
            <a:r>
              <a:rPr lang="it-CH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Cos’è un holder</a:t>
            </a:r>
          </a:p>
          <a:p>
            <a:r>
              <a:rPr lang="it-CH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Funzionalità</a:t>
            </a:r>
          </a:p>
          <a:p>
            <a:r>
              <a:rPr lang="it-CH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Richiesta</a:t>
            </a:r>
          </a:p>
          <a:p>
            <a:r>
              <a:rPr lang="it-CH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Implementazione</a:t>
            </a:r>
          </a:p>
          <a:p>
            <a:r>
              <a:rPr lang="it-CH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Costi</a:t>
            </a:r>
          </a:p>
          <a:p>
            <a:r>
              <a:rPr lang="it-CH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Migliorie</a:t>
            </a:r>
          </a:p>
          <a:p>
            <a:r>
              <a:rPr lang="it-CH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Conclusioni</a:t>
            </a:r>
          </a:p>
          <a:p>
            <a:r>
              <a:rPr lang="it-CH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Sitografia</a:t>
            </a:r>
          </a:p>
          <a:p>
            <a:pPr marL="0" indent="0">
              <a:buNone/>
            </a:pPr>
            <a:endParaRPr lang="it-CH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CH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89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Scelta</a:t>
            </a:r>
            <a:endParaRPr lang="it-CH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Case									Holder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348964"/>
            <a:ext cx="3223940" cy="256225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126" y="3240910"/>
            <a:ext cx="2767439" cy="276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Cos’</a:t>
            </a:r>
            <a:r>
              <a:rPr lang="it-CH" sz="4400" dirty="0">
                <a:latin typeface="Arial" panose="020B0604020202020204" pitchFamily="34" charset="0"/>
                <a:cs typeface="Arial" panose="020B0604020202020204" pitchFamily="34" charset="0"/>
              </a:rPr>
              <a:t>è</a:t>
            </a:r>
            <a:r>
              <a:rPr lang="it-CH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un holder</a:t>
            </a:r>
            <a:endParaRPr lang="it-CH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Contenitore BreadBoard e Arduino </a:t>
            </a:r>
            <a:endParaRPr lang="it-CH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99" y="2819692"/>
            <a:ext cx="3443593" cy="344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Funzionalità</a:t>
            </a:r>
            <a:endParaRPr lang="it-CH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Trasporto più sicuro</a:t>
            </a:r>
          </a:p>
          <a:p>
            <a:r>
              <a:rPr lang="it-CH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Facile utilizzo</a:t>
            </a:r>
          </a:p>
          <a:p>
            <a:r>
              <a:rPr lang="it-CH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Ideale per costruire progetti</a:t>
            </a:r>
            <a:endParaRPr lang="it-CH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Richiesta</a:t>
            </a:r>
            <a:endParaRPr lang="it-CH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Materiale: Legno compensato</a:t>
            </a:r>
          </a:p>
          <a:p>
            <a:r>
              <a:rPr lang="it-CH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Dimensione: massimo 30cm x 30cm</a:t>
            </a:r>
          </a:p>
          <a:p>
            <a:r>
              <a:rPr lang="it-CH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Spessore: 0,8cm</a:t>
            </a:r>
          </a:p>
          <a:p>
            <a:r>
              <a:rPr lang="it-CH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Spazio Arduino</a:t>
            </a:r>
          </a:p>
          <a:p>
            <a:r>
              <a:rPr lang="it-CH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Spazio Breadboard</a:t>
            </a:r>
          </a:p>
        </p:txBody>
      </p:sp>
    </p:spTree>
    <p:extLst>
      <p:ext uri="{BB962C8B-B14F-4D97-AF65-F5344CB8AC3E}">
        <p14:creationId xmlns:p14="http://schemas.microsoft.com/office/powerpoint/2010/main" val="407038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Implementazione</a:t>
            </a:r>
            <a:endParaRPr lang="it-CH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572" y="1905000"/>
            <a:ext cx="6283304" cy="3778250"/>
          </a:xfrm>
        </p:spPr>
      </p:pic>
    </p:spTree>
    <p:extLst>
      <p:ext uri="{BB962C8B-B14F-4D97-AF65-F5344CB8AC3E}">
        <p14:creationId xmlns:p14="http://schemas.microsoft.com/office/powerpoint/2010/main" val="73102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Costi</a:t>
            </a:r>
            <a:endParaRPr lang="it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022041"/>
              </p:ext>
            </p:extLst>
          </p:nvPr>
        </p:nvGraphicFramePr>
        <p:xfrm>
          <a:off x="2589213" y="2133600"/>
          <a:ext cx="89154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57700"/>
                <a:gridCol w="4457700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Materiale/Lavoro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Prezzo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Legno compensato per la base </a:t>
                      </a:r>
                      <a:endParaRPr lang="it-IT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1.85 CHF</a:t>
                      </a:r>
                      <a:endParaRPr lang="it-IT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Legno compensato per i bordi</a:t>
                      </a:r>
                      <a:endParaRPr lang="it-IT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1.40 CHF</a:t>
                      </a:r>
                      <a:endParaRPr lang="it-IT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Piedini</a:t>
                      </a:r>
                      <a:endParaRPr lang="it-IT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2.00 CHF</a:t>
                      </a:r>
                      <a:endParaRPr lang="it-IT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Viti</a:t>
                      </a:r>
                      <a:endParaRPr lang="it-IT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2.50 CHF</a:t>
                      </a:r>
                      <a:endParaRPr lang="it-IT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Velcro</a:t>
                      </a:r>
                      <a:endParaRPr lang="it-IT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7.00 CHF</a:t>
                      </a:r>
                      <a:endParaRPr lang="it-IT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Chiodi</a:t>
                      </a:r>
                      <a:endParaRPr lang="it-IT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4.00 CHF</a:t>
                      </a:r>
                      <a:endParaRPr lang="it-IT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Risorse Umane (23 ore)</a:t>
                      </a:r>
                      <a:endParaRPr lang="it-IT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1380 CHF</a:t>
                      </a:r>
                      <a:endParaRPr lang="it-IT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Totale</a:t>
                      </a:r>
                      <a:endParaRPr lang="it-IT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2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1398,75 CHF</a:t>
                      </a:r>
                      <a:endParaRPr lang="it-IT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2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Migliorie</a:t>
            </a:r>
            <a:endParaRPr lang="it-CH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Manici</a:t>
            </a:r>
          </a:p>
          <a:p>
            <a:r>
              <a:rPr lang="it-CH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Coperchio</a:t>
            </a:r>
          </a:p>
          <a:p>
            <a:endParaRPr lang="it-CH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1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217</TotalTime>
  <Words>113</Words>
  <Application>Microsoft Office PowerPoint</Application>
  <PresentationFormat>Widescreen</PresentationFormat>
  <Paragraphs>64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Filo</vt:lpstr>
      <vt:lpstr>Holder</vt:lpstr>
      <vt:lpstr>Indice</vt:lpstr>
      <vt:lpstr>Scelta</vt:lpstr>
      <vt:lpstr>Cos’è un holder</vt:lpstr>
      <vt:lpstr>Funzionalità</vt:lpstr>
      <vt:lpstr>Richiesta</vt:lpstr>
      <vt:lpstr>Implementazione</vt:lpstr>
      <vt:lpstr>Costi</vt:lpstr>
      <vt:lpstr>Migliorie</vt:lpstr>
      <vt:lpstr>Presentazione standard di PowerPoint</vt:lpstr>
      <vt:lpstr>Sitografia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Holder</dc:title>
  <dc:creator>Dragan Jerkic</dc:creator>
  <cp:lastModifiedBy>Dragan Jerkic</cp:lastModifiedBy>
  <cp:revision>13</cp:revision>
  <dcterms:created xsi:type="dcterms:W3CDTF">2016-10-26T06:46:52Z</dcterms:created>
  <dcterms:modified xsi:type="dcterms:W3CDTF">2016-10-28T13:15:42Z</dcterms:modified>
</cp:coreProperties>
</file>