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91913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d8fa9c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bd8fa9c1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bd8fa9c1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8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818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209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70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98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413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902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60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239d6c10_13_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33239d6c10_1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27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36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beginning of CSS lectures, you saw how CSS treats each HTML element as if it lives in its own box.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set several properties that affect the appearance of these boxes. In this le</a:t>
            </a:r>
            <a:r>
              <a:rPr lang="en-US"/>
              <a:t>ss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on, you will see how to: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 Control the dimensions of your boxes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 Create borders around boxes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 Set margins and padding for boxes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 Show and hide boxes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 a box is sized just big enough to hold its contents.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774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634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49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89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279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570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212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40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d8fa9c1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bd8fa9c1b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bd8fa9c1b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308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75861" y="4390613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00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33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87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0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33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66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91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EFEFE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oboto"/>
              <a:buNone/>
              <a:defRPr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  <a:defRPr sz="30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187355" cy="118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smatic.com/box-shado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jx4B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oo.gl/fWkjsV" TargetMode="External"/><Relationship Id="rId4" Type="http://schemas.openxmlformats.org/officeDocument/2006/relationships/hyperlink" Target="https://goo.gl/VMtyp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 Style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control border line style, 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border-style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this propert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supports are given in the example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8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values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hide the border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Individually change the styles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border-top-style 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border-left-style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border-right-style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border-bottom-style 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8735" y="4208118"/>
            <a:ext cx="3215020" cy="260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1144" y="4208118"/>
            <a:ext cx="4203500" cy="260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 Color and Shorthand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902516" y="13111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border-color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define color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RGB values, HEX codes and CSS color names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Borders can be individually colored</a:t>
            </a:r>
            <a:endParaRPr/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 width, style and color can be 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combined in one property (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The f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irst value is width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The s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econd value is style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third value is color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border: 3px dotted #0088dd; 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7108" y="2496820"/>
            <a:ext cx="50292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1656" y="4079527"/>
            <a:ext cx="5724652" cy="269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122" cy="33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902504" y="1124903"/>
            <a:ext cx="10515600" cy="5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288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Space between element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border and content</a:t>
            </a:r>
            <a:endParaRPr sz="2500"/>
          </a:p>
          <a:p>
            <a:pPr marL="228600" marR="0" lvl="0" indent="-22288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Name of the property is </a:t>
            </a:r>
            <a:r>
              <a:rPr lang="en-US" sz="25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/>
          </a:p>
          <a:p>
            <a:pPr marL="228600" marR="0" lvl="0" indent="-22288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Value can be defined in </a:t>
            </a:r>
            <a:r>
              <a:rPr lang="en-US" sz="25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5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5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ems</a:t>
            </a:r>
            <a:br>
              <a:rPr lang="en-US" sz="25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88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 can be set for each side separately </a:t>
            </a:r>
            <a:endParaRPr sz="2500"/>
          </a:p>
          <a:p>
            <a:pPr marL="685800" marR="0" lvl="1" indent="-24638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padding-top</a:t>
            </a:r>
            <a:r>
              <a:rPr lang="en-US" sz="2500"/>
              <a:t>			• </a:t>
            </a: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padding-right </a:t>
            </a:r>
            <a:endParaRPr sz="2500"/>
          </a:p>
          <a:p>
            <a:pPr marL="685800" marR="0" lvl="1" indent="-24638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padding-bottom</a:t>
            </a:r>
            <a:r>
              <a:rPr lang="en-US" sz="2500"/>
              <a:t>	• </a:t>
            </a: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padding-left </a:t>
            </a:r>
            <a:b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88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Define padding using one line (clockwise)</a:t>
            </a:r>
            <a:endParaRPr sz="2500"/>
          </a:p>
          <a:p>
            <a:pPr marL="685800" marR="0" lvl="1" indent="-24638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padding: 10px 5px 3px 1px; </a:t>
            </a:r>
            <a:endParaRPr sz="25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876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88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 will increase width/height of the box</a:t>
            </a:r>
            <a:endParaRPr sz="25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2396" y="1852250"/>
            <a:ext cx="4004668" cy="208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2396" y="4041140"/>
            <a:ext cx="4025900" cy="2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122" cy="33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598350" y="1272374"/>
            <a:ext cx="10515600" cy="55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margin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property 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 specify the gap between elements</a:t>
            </a: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Value can be defined in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ems</a:t>
            </a:r>
            <a:endParaRPr/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 can be set for each side separately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margin-top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margin-right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margin-bottom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margin-left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Define margin using one line (clockwise)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margin: 10px 5px 10px 4px;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1744" y="1595130"/>
            <a:ext cx="2690368" cy="27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8312" y="4496816"/>
            <a:ext cx="37338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Box Centering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margin to center box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on page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inside a parent element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b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ox needs to have width defined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8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margin-left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margin-right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on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788" y="3225135"/>
            <a:ext cx="4351328" cy="358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8296" y="3225135"/>
            <a:ext cx="5851144" cy="3589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Box 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Sizing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902525" y="1539700"/>
            <a:ext cx="10515600" cy="53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r>
              <a:rPr lang="en-US" sz="2400"/>
              <a:t>When width is defined, it becomes width of the box content</a:t>
            </a:r>
            <a:endParaRPr sz="2400"/>
          </a:p>
          <a:p>
            <a:pPr marL="228600" marR="0" lvl="0" indent="-508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r>
              <a:rPr lang="en-US" sz="2400"/>
              <a:t>When padding or margin is set, it increases the overall width of the box</a:t>
            </a:r>
            <a:endParaRPr sz="2400"/>
          </a:p>
          <a:p>
            <a:pPr marL="228600" marR="0" lvl="0" indent="-508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1000"/>
          </a:p>
          <a:p>
            <a:pPr marL="228600" marR="0" lvl="0" indent="-508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r>
              <a:rPr lang="en-US" sz="2400" b="1">
                <a:solidFill>
                  <a:srgbClr val="FF9900"/>
                </a:solidFill>
              </a:rPr>
              <a:t>box-sizing</a:t>
            </a:r>
            <a:r>
              <a:rPr lang="en-US" sz="2400"/>
              <a:t> allows us to define what is covered by width</a:t>
            </a:r>
            <a:endParaRPr sz="2400"/>
          </a:p>
          <a:p>
            <a:pPr marL="228600" marR="0" lvl="0" indent="-508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400"/>
          </a:p>
          <a:p>
            <a:pPr marL="228600" marR="0" lvl="0" indent="-508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r>
              <a:rPr lang="en-US" sz="2400"/>
              <a:t>Values that box-sizing expects are:</a:t>
            </a:r>
            <a:endParaRPr sz="2400"/>
          </a:p>
          <a:p>
            <a:pPr marL="914400" marR="0" lvl="0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content-box</a:t>
            </a:r>
            <a:endParaRPr sz="2400"/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border-box</a:t>
            </a:r>
            <a:endParaRPr sz="2400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263" y="3867150"/>
            <a:ext cx="50387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122" cy="33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Inline/Block Change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Switch from inline to block element and vice versa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property is used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this purpose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Allowed v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alues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inline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inline-block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8682" y="3336344"/>
            <a:ext cx="4479434" cy="314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804" y="5408442"/>
            <a:ext cx="5208227" cy="107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44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Box Model</a:t>
            </a:r>
            <a:endParaRPr sz="60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122" cy="33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Hiding Boxes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690500" y="1470875"/>
            <a:ext cx="10515600" cy="4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visibility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property allows showing/hiding boxes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Property can have one of the two values: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visible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display VS visibility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If the visibility of an element is set to hidden,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blank space will appear in its place. On the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i="1"/>
              <a:t>other hand, using the 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display property</a:t>
            </a:r>
            <a:r>
              <a:rPr lang="en-US" i="1"/>
              <a:t> leaves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i="1"/>
              <a:t>no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trace of the element on the page.</a:t>
            </a:r>
            <a:endParaRPr sz="2400" b="0" i="1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1738" y="1187355"/>
            <a:ext cx="3440578" cy="373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0819" y="5042647"/>
            <a:ext cx="4711497" cy="148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Box Shadows (CSS3)</a:t>
            </a:r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box-shadow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property to add a shadow around the box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Similarly to the text shadow, this prop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requires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multiple values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Horizontal offset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Vertical offset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Blur distance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S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pread radius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Save time and use online generator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https://www.cssmatic.com/box-shadow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03660" y="2177744"/>
            <a:ext cx="2981548" cy="204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9965" y="4285682"/>
            <a:ext cx="3889256" cy="2478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Rounded Corners (CSS3)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border-radius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property to round corners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Round corner by setting the diameter for value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border-radius: 10px;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Each corner can be rounded separately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border-radius: 10px 15px 5px 8px;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 rotWithShape="1">
          <a:blip r:embed="rId3">
            <a:alphaModFix/>
          </a:blip>
          <a:srcRect r="4644" b="4067"/>
          <a:stretch/>
        </p:blipFill>
        <p:spPr>
          <a:xfrm>
            <a:off x="8227767" y="899531"/>
            <a:ext cx="3837642" cy="325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7775" y="4227175"/>
            <a:ext cx="3837625" cy="25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0"/>
          <p:cNvSpPr txBox="1"/>
          <p:nvPr/>
        </p:nvSpPr>
        <p:spPr>
          <a:xfrm>
            <a:off x="6115600" y="3210925"/>
            <a:ext cx="853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122" cy="33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902500" y="1244725"/>
            <a:ext cx="10515600" cy="55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treats each HTML element as if it has its own box.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 can use CSS to control the dimensions of a box.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 can also control the borders, margin and padding for each box with CSS.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is possible to hide elements using the display and visibility properties.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Block-level boxes can be made into inline boxes, and inline boxes into block-level boxes.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CSS3 has introduced the ability to set rounded borders.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Box Model -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https://goo.gl/vjx4B8</a:t>
            </a:r>
            <a:endParaRPr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Box Shadow -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https://goo.gl/VMtypn</a:t>
            </a:r>
            <a:endParaRPr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000"/>
              <a:buFont typeface="Calibri"/>
              <a:buChar char="●"/>
            </a:pPr>
            <a:r>
              <a:rPr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Box Sizing -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https://goo.gl/fWkjsV</a:t>
            </a:r>
            <a:endParaRPr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44444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1000">
              <a:solidFill>
                <a:srgbClr val="444444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1000">
              <a:solidFill>
                <a:srgbClr val="444444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Box Dimensions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902516" y="13873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height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properties to define box dimensions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Propert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value can be defined in: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percentage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ems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139" y="3794760"/>
            <a:ext cx="3043791" cy="30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5499" y="5326380"/>
            <a:ext cx="7094048" cy="148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1980" y="2616341"/>
            <a:ext cx="3447567" cy="25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Limit Width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Need for restricting min or max width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min-width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max-width</a:t>
            </a: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188" y="2628391"/>
            <a:ext cx="3750564" cy="246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188" y="5348418"/>
            <a:ext cx="7988300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Limit Height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Similar to limiting width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min-height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max-height</a:t>
            </a: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516" y="3842454"/>
            <a:ext cx="6527800" cy="26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5024" y="2192594"/>
            <a:ext cx="3733092" cy="429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Overflowing Content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What to do when box content is larger then the box itself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property to choose one of the two option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scroll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6029" y="3051048"/>
            <a:ext cx="2959100" cy="3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4">
            <a:alphaModFix/>
          </a:blip>
          <a:srcRect t="25656" r="69086" b="52477"/>
          <a:stretch/>
        </p:blipFill>
        <p:spPr>
          <a:xfrm>
            <a:off x="1291535" y="3488652"/>
            <a:ext cx="6565475" cy="290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122" cy="33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00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Border, Margin and Padding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Every box ha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three properties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control its appearance: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○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– edge of the box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○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Margin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– outside of the border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540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○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– between border and content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770" y="3776472"/>
            <a:ext cx="5223566" cy="30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 Width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902504" y="1168528"/>
            <a:ext cx="10515600" cy="5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border-width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define width of the border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Each border width can be defined separately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border-top-width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border-right-width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border-bottom-width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border-left-width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roperty value can be: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thin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medium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thick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p</a:t>
            </a:r>
            <a:r>
              <a:rPr lang="en-US" sz="2400" i="0" u="none" strike="noStrike" cap="none">
                <a:solidFill>
                  <a:srgbClr val="434343"/>
                </a:solidFill>
              </a:rPr>
              <a:t>x</a:t>
            </a:r>
            <a:endParaRPr sz="2400" i="0" u="none" strike="noStrike" cap="none">
              <a:solidFill>
                <a:srgbClr val="434343"/>
              </a:solidFill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Define all borders with one property?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0324" y="4960968"/>
            <a:ext cx="3886200" cy="176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0324" y="2307440"/>
            <a:ext cx="3886200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159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Roboto</vt:lpstr>
      <vt:lpstr>Arial</vt:lpstr>
      <vt:lpstr>Calibri</vt:lpstr>
      <vt:lpstr>Simple Light</vt:lpstr>
      <vt:lpstr>PowerPoint Presentation</vt:lpstr>
      <vt:lpstr>Box Model</vt:lpstr>
      <vt:lpstr>Box Dimensions</vt:lpstr>
      <vt:lpstr>Limit Width</vt:lpstr>
      <vt:lpstr>Limit Height</vt:lpstr>
      <vt:lpstr>Overflowing Content</vt:lpstr>
      <vt:lpstr>Exercise</vt:lpstr>
      <vt:lpstr>Border, Margin and Padding</vt:lpstr>
      <vt:lpstr>Border Width</vt:lpstr>
      <vt:lpstr>Border Style</vt:lpstr>
      <vt:lpstr>Border Color and Shorthand</vt:lpstr>
      <vt:lpstr>Exercise</vt:lpstr>
      <vt:lpstr>Padding</vt:lpstr>
      <vt:lpstr>Exercise</vt:lpstr>
      <vt:lpstr>Margin</vt:lpstr>
      <vt:lpstr>Box Centering</vt:lpstr>
      <vt:lpstr>Box Sizing</vt:lpstr>
      <vt:lpstr>Exercise</vt:lpstr>
      <vt:lpstr>Inline/Block Change</vt:lpstr>
      <vt:lpstr>Exercise</vt:lpstr>
      <vt:lpstr>Hiding Boxes</vt:lpstr>
      <vt:lpstr>Box Shadows (CSS3)</vt:lpstr>
      <vt:lpstr>Rounded Corners (CSS3)</vt:lpstr>
      <vt:lpstr>Exercise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</dc:creator>
  <cp:lastModifiedBy>Windows User</cp:lastModifiedBy>
  <cp:revision>1</cp:revision>
  <dcterms:modified xsi:type="dcterms:W3CDTF">2021-04-07T20:38:33Z</dcterms:modified>
</cp:coreProperties>
</file>