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  <p:sldMasterId id="2147483690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3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486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c37b0e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2cc37b0e8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cc37b0e8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9218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942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c37b0e83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2cc37b0e83_0_23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89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927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32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c37b0e8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2cc37b0e83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cc37b0e83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64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374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968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003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c37b0e8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2cc37b0e83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8112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512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c37b0e83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2cc37b0e83_0_22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22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6840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50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Roboto"/>
              <a:buNone/>
              <a:defRPr sz="48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187355" cy="118735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740056" y="15887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_1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2" name="Google Shape;182;p3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 rotWithShape="1">
          <a:blip r:embed="rId2">
            <a:alphaModFix amt="58000"/>
          </a:blip>
          <a:tile tx="0" ty="0" sx="99997" sy="99997" flip="none" algn="tl"/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1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EFEFE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Roboto"/>
              <a:buNone/>
              <a:defRPr sz="4800" b="1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Roboto"/>
              <a:buChar char="●"/>
              <a:defRPr sz="300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Char char="■"/>
              <a:defRPr sz="20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93" name="Google Shape;193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187355" cy="118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868997" cy="486899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1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TjNZv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mTjNZ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3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RGBA VS Opacity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3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Opacity appl</a:t>
            </a:r>
            <a:r>
              <a:rPr lang="en-US"/>
              <a:t>ies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transparency over an element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All nested elements will be transparent</a:t>
            </a:r>
            <a:r>
              <a:rPr lang="en-US"/>
              <a:t>, too</a:t>
            </a:r>
            <a:endParaRPr/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RGBA is just adding transparency to the color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4009" y="3973444"/>
            <a:ext cx="40005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1290" y="3986144"/>
            <a:ext cx="4000500" cy="2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4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i="0" u="none" strike="noStrike" cap="none">
                <a:solidFill>
                  <a:schemeClr val="lt1"/>
                </a:solidFill>
              </a:rPr>
              <a:t>Exercise</a:t>
            </a:r>
            <a:endParaRPr sz="6000"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5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There are three ways to specify colors in CSS: RGB values, hex codes, and color names 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Color pickers can help you find the color you want 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CSS3 has introduced an extra value for RGB colors to indicate opacity. It is known as RGBA. 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is important to ensure that there is enough contrast between any text and the background color 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5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Color converter -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https://goo.gl/mTjNZv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>
            <a:spLocks noGrp="1"/>
          </p:cNvSpPr>
          <p:nvPr>
            <p:ph type="ctrTitle"/>
          </p:nvPr>
        </p:nvSpPr>
        <p:spPr>
          <a:xfrm>
            <a:off x="4969564" y="2481397"/>
            <a:ext cx="613244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6000"/>
              <a:buFont typeface="Calibri"/>
              <a:buNone/>
            </a:pPr>
            <a:r>
              <a:rPr lang="en-US" sz="60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Colors</a:t>
            </a:r>
            <a:endParaRPr sz="6000" b="1" i="0" u="none" strike="noStrike" cap="non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Foreground (Text) Color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6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color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property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/>
              <a:t>Property v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alue of </a:t>
            </a:r>
            <a:r>
              <a:rPr lang="en-US"/>
              <a:t>color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can be </a:t>
            </a:r>
            <a:r>
              <a:rPr lang="en-US"/>
              <a:t>given in the following formats:</a:t>
            </a:r>
            <a:endParaRPr/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Color name</a:t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762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RGB value</a:t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HEX code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9985" y="2897217"/>
            <a:ext cx="2895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69985" y="5361431"/>
            <a:ext cx="28067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9985" y="4122974"/>
            <a:ext cx="38989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21631" y="4234069"/>
            <a:ext cx="4580918" cy="254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</a:t>
            </a:r>
            <a:r>
              <a:rPr lang="en-US"/>
              <a:t>C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olors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7"/>
          <p:cNvSpPr txBox="1">
            <a:spLocks noGrp="1"/>
          </p:cNvSpPr>
          <p:nvPr>
            <p:ph type="body" idx="1"/>
          </p:nvPr>
        </p:nvSpPr>
        <p:spPr>
          <a:xfrm>
            <a:off x="902504" y="1539703"/>
            <a:ext cx="10515600" cy="45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Three base colors (red, green, blue)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Each color is some mix of base colors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rgb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255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255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) -&gt; values from 0 to 255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FF</a:t>
            </a:r>
            <a:r>
              <a:rPr lang="en-US" sz="24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FF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-&gt; values from 0 to F</a:t>
            </a:r>
            <a:b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Color pickers can be used for getting thes</a:t>
            </a:r>
            <a:r>
              <a:rPr lang="en-US"/>
              <a:t>e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values</a:t>
            </a:r>
            <a:b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Convert from one type to another using converters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https://goo.gl/mTjNZv</a:t>
            </a:r>
            <a:endParaRPr sz="24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5047" y="610226"/>
            <a:ext cx="39433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i="0" u="none" strike="noStrike" cap="none">
                <a:solidFill>
                  <a:schemeClr val="lt1"/>
                </a:solidFill>
              </a:rPr>
              <a:t>Exercise</a:t>
            </a:r>
            <a:endParaRPr sz="6000"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9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Used to define the background color of an element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background-color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property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/>
              <a:t>The v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alue should be in one of </a:t>
            </a:r>
            <a:r>
              <a:rPr lang="en-US"/>
              <a:t>the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/>
              <a:t>   following 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color formats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516" y="3748336"/>
            <a:ext cx="52959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0806" y="2157647"/>
            <a:ext cx="4450399" cy="4486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0"/>
          <p:cNvSpPr txBox="1">
            <a:spLocks noGrp="1"/>
          </p:cNvSpPr>
          <p:nvPr>
            <p:ph type="title"/>
          </p:nvPr>
        </p:nvSpPr>
        <p:spPr>
          <a:xfrm>
            <a:off x="5029201" y="1540566"/>
            <a:ext cx="61122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i="0" u="none" strike="noStrike" cap="none">
                <a:solidFill>
                  <a:schemeClr val="lt1"/>
                </a:solidFill>
              </a:rPr>
              <a:t>Exercise</a:t>
            </a:r>
            <a:endParaRPr sz="6000" i="0" u="none" strike="noStrike" cap="non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1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Opacity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1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/>
              <a:t>The </a:t>
            </a:r>
            <a:r>
              <a:rPr lang="en-US" b="1"/>
              <a:t>opacity</a:t>
            </a:r>
            <a:r>
              <a:rPr lang="en-US"/>
              <a:t> property is used f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or defining element</a:t>
            </a:r>
            <a:r>
              <a:rPr lang="en-US"/>
              <a:t>’s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transparency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Opacity value can be between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0 – totally transparent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1 – no transparency</a:t>
            </a: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8058" y="3853187"/>
            <a:ext cx="1366906" cy="1375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8058" y="5335140"/>
            <a:ext cx="1372506" cy="137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1828" y="5335140"/>
            <a:ext cx="4033487" cy="1372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1827" y="3853187"/>
            <a:ext cx="3792211" cy="1375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1439805" y="15990"/>
            <a:ext cx="9441023" cy="117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RGBA</a:t>
            </a:r>
            <a:endParaRPr/>
          </a:p>
        </p:txBody>
      </p:sp>
      <p:sp>
        <p:nvSpPr>
          <p:cNvPr id="259" name="Google Shape;259;p52"/>
          <p:cNvSpPr txBox="1">
            <a:spLocks noGrp="1"/>
          </p:cNvSpPr>
          <p:nvPr>
            <p:ph type="body" idx="1"/>
          </p:nvPr>
        </p:nvSpPr>
        <p:spPr>
          <a:xfrm>
            <a:off x="902516" y="1539703"/>
            <a:ext cx="10515600" cy="459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RGB color </a:t>
            </a:r>
            <a:r>
              <a:rPr lang="en-US" sz="2800" b="1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Alpha channel (transparency)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434343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Transparency value can be between 0 and 1</a:t>
            </a:r>
            <a:endParaRPr/>
          </a:p>
        </p:txBody>
      </p:sp>
      <p:pic>
        <p:nvPicPr>
          <p:cNvPr id="260" name="Google Shape;26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481" y="3660913"/>
            <a:ext cx="6482258" cy="150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Simple Light</vt:lpstr>
      <vt:lpstr>Office Theme</vt:lpstr>
      <vt:lpstr>Simple Light</vt:lpstr>
      <vt:lpstr>PowerPoint Presentation</vt:lpstr>
      <vt:lpstr>Colors</vt:lpstr>
      <vt:lpstr>Foreground (Text) Color</vt:lpstr>
      <vt:lpstr>Understanding Colors</vt:lpstr>
      <vt:lpstr>Exercise</vt:lpstr>
      <vt:lpstr>Background Color</vt:lpstr>
      <vt:lpstr>Exercise</vt:lpstr>
      <vt:lpstr>Opacity</vt:lpstr>
      <vt:lpstr>RGBA</vt:lpstr>
      <vt:lpstr>RGBA VS Opacity</vt:lpstr>
      <vt:lpstr>Exercise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 Latitude</dc:creator>
  <cp:lastModifiedBy>Windows User</cp:lastModifiedBy>
  <cp:revision>1</cp:revision>
  <dcterms:modified xsi:type="dcterms:W3CDTF">2021-03-22T21:41:01Z</dcterms:modified>
</cp:coreProperties>
</file>