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5663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c67899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cbc678993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cbc67899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6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bc2fa49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cbc2fa496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cbc2fa496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65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79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bc2fa49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cbc2fa496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cbc2fa496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73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37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63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bc2fa49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cbc2fa496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cbc2fa496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840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73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294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68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582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c67899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cbc678993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cbc678993_0_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43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68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47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86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bc2fa496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cbc2fa49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52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c2fa496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bc2fa4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84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36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c2fa49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cbc2fa496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Starting with the bootcamp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Hoping to catch the wave and achieve much more 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cbc2fa496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33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  <a:defRPr sz="3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○"/>
              <a:defRPr sz="24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■"/>
              <a:defRPr sz="2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  <a:defRPr sz="18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Roboto"/>
              <a:buChar char="■"/>
              <a:defRPr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eU6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External CSS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838199" y="1482331"/>
            <a:ext cx="10515600" cy="474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is located in a separate file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&lt;link&gt; element is used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includ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CSS on page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140" y="3486537"/>
            <a:ext cx="4991100" cy="324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8771" y="2604575"/>
            <a:ext cx="4784850" cy="165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140" y="2599212"/>
            <a:ext cx="4991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771" y="4437636"/>
            <a:ext cx="4784850" cy="229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Child and Descendant Selectors</a:t>
            </a: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902516" y="13873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Matches an element that is a direct child of another 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Descendant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Matches an element that is a descendent of another specified element </a:t>
            </a:r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5526" y="2425123"/>
            <a:ext cx="4102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538" y="5313588"/>
            <a:ext cx="42799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8163" y="2418773"/>
            <a:ext cx="31242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0375" y="5288188"/>
            <a:ext cx="41910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Exercises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ining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Rules Correctly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902525" y="1311100"/>
            <a:ext cx="105156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When there is multiple rules defined for the same element, which rule will be used?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rule – when both selectors are identical, last one will be used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– if one is more specific th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 the other, the more specific one will be used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– rule property can be append with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!important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and it will be treated as a property with higher priority</a:t>
            </a: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6971" y="5681663"/>
            <a:ext cx="3708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Rules Inheritance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Parent element property is propagated on child elements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Force a child property to use a parent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value (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inherit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94" y="2713120"/>
            <a:ext cx="5845168" cy="197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694" y="4768412"/>
            <a:ext cx="5845168" cy="194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7256" y="2713120"/>
            <a:ext cx="513080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Exercises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versions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902500" y="1373775"/>
            <a:ext cx="10515600" cy="5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CSS1 released in 1996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CSS2 released in 1998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CSS3 currently in development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Browser support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https://caniuse.com/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Browsers can show some styles slightly different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Check the website in different browsers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one of online services to see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the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website looks like in different browsers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4954" y="66501"/>
            <a:ext cx="4711278" cy="469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838200" y="1272374"/>
            <a:ext cx="10515600" cy="5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treats each HTML element as if it appears inside its own box and uses rules to indicate how that element should look. </a:t>
            </a: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Rules are made up of selectors and </a:t>
            </a:r>
            <a:r>
              <a:rPr lang="en-US" sz="2380">
                <a:latin typeface="Calibri"/>
                <a:ea typeface="Calibri"/>
                <a:cs typeface="Calibri"/>
                <a:sym typeface="Calibri"/>
              </a:rPr>
              <a:t>declarations.</a:t>
            </a: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Different types of selectors allow you to target your rules at different elements. 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Declarations are made up of two parts: the properties of the element that you want to change, and the values of those properties. </a:t>
            </a: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rules usually appear in a separate document, although they may appear within an HTML page.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i="0" u="none" strike="noStrike" cap="none">
                <a:solidFill>
                  <a:srgbClr val="434343"/>
                </a:solidFill>
              </a:rPr>
              <a:t>References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sp>
        <p:nvSpPr>
          <p:cNvPr id="290" name="Google Shape;290;p4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434343"/>
                </a:solidFill>
              </a:rPr>
              <a:t>CSS History - </a:t>
            </a:r>
            <a:r>
              <a:rPr lang="en-US" i="0" u="sng" strike="noStrike" cap="none">
                <a:solidFill>
                  <a:schemeClr val="hlink"/>
                </a:solidFill>
                <a:hlinkClick r:id="rId3"/>
              </a:rPr>
              <a:t>https://goo.gl/9eU6VA</a:t>
            </a:r>
            <a:endParaRPr i="0" u="none" strike="noStrike" cap="none">
              <a:solidFill>
                <a:srgbClr val="434343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i="0" u="none" strike="noStrike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51219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i="0" u="none" strike="noStrike" cap="none">
                <a:solidFill>
                  <a:srgbClr val="F2F2F2"/>
                </a:solidFill>
              </a:rPr>
              <a:t>CSS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i="0" u="none" strike="noStrike" cap="none">
                <a:solidFill>
                  <a:srgbClr val="434343"/>
                </a:solidFill>
              </a:rPr>
              <a:t>Thinking Inside The Box</a:t>
            </a:r>
            <a:endParaRPr i="0" u="none" strike="noStrike" cap="none">
              <a:solidFill>
                <a:srgbClr val="434343"/>
              </a:solidFill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Imagine an invisible box around every HTML element</a:t>
            </a:r>
            <a:endParaRPr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allows you to define how each box is presented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91" y="2784021"/>
            <a:ext cx="4636939" cy="397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605" y="2784021"/>
            <a:ext cx="4641481" cy="39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1439800" y="16000"/>
            <a:ext cx="9842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Associating Style With an HTML Element</a:t>
            </a:r>
            <a:endParaRPr sz="440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works by associating rules with HTML elements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Rule is constructed of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Selector – for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element style should be used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Declaration – how element should be styled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0225" y="3602347"/>
            <a:ext cx="5537200" cy="3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Properties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Property – aspect of the element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that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should be changed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Value – settings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should be used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Using one rule for multiple elements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281" y="3999167"/>
            <a:ext cx="6083330" cy="247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 Selectors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902491" y="12306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ing a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rule to a specific element (element targeting)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Universal selector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Applies to all elements in the document 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 selector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Matches element names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03" y="3327704"/>
            <a:ext cx="41656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03" y="5544254"/>
            <a:ext cx="4064000" cy="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 and Class Selectors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Matches an element based on element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attribute value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Matches an element based on element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attribute value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576" y="2429252"/>
            <a:ext cx="37719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8976" y="4966449"/>
            <a:ext cx="36576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2055" y="5358815"/>
            <a:ext cx="3789667" cy="57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66522" y="2575302"/>
            <a:ext cx="35052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Using CSS on page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Internal CSS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External CSS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&lt;style&gt; element is used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”internal” (on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page) CSS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99" y="4124139"/>
            <a:ext cx="5513714" cy="264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476" y="1436914"/>
            <a:ext cx="6350425" cy="532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13184" cy="68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085709" y="3411021"/>
            <a:ext cx="2301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Roboto</vt:lpstr>
      <vt:lpstr>Arial</vt:lpstr>
      <vt:lpstr>Simple Light</vt:lpstr>
      <vt:lpstr>Office Theme</vt:lpstr>
      <vt:lpstr>PowerPoint Presentation</vt:lpstr>
      <vt:lpstr>CSS</vt:lpstr>
      <vt:lpstr>Thinking Inside The Box</vt:lpstr>
      <vt:lpstr>Associating Style With an HTML Element</vt:lpstr>
      <vt:lpstr>CSS Properties</vt:lpstr>
      <vt:lpstr>CSS Selectors</vt:lpstr>
      <vt:lpstr>ID and Class Selectors</vt:lpstr>
      <vt:lpstr>Using CSS on page</vt:lpstr>
      <vt:lpstr>Exercise</vt:lpstr>
      <vt:lpstr>External CSS</vt:lpstr>
      <vt:lpstr>Exercise</vt:lpstr>
      <vt:lpstr>Child and Descendant Selectors</vt:lpstr>
      <vt:lpstr>Exercises</vt:lpstr>
      <vt:lpstr>Defining Rules Correctly</vt:lpstr>
      <vt:lpstr>CSS Rules Inheritance</vt:lpstr>
      <vt:lpstr>Exercises</vt:lpstr>
      <vt:lpstr>CSS versions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2021-03-22T12:55:24Z</dcterms:modified>
</cp:coreProperties>
</file>