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75712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d92b1b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bd92b1b9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bd92b1b9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00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00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31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336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696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74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557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979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89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382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d92b1b9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bd92b1b9d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bd92b1b9d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94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2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01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93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9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96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07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57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95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EFEFE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oboto"/>
              <a:buNone/>
              <a:defRPr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  <a:defRPr sz="30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187355" cy="118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ecolas.github.io/normalize.cs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Gap 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etween 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ells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902516" y="12349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border-spacing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control the distance between cells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v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alue is defined in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b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border-collapse</a:t>
            </a:r>
            <a:r>
              <a:rPr lang="en-US" sz="28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propert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collapse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value to specify that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cells should not have any 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spacing between them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8308" y="4805939"/>
            <a:ext cx="46863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8477" y="2678271"/>
            <a:ext cx="4665980" cy="193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2700" y="2484871"/>
            <a:ext cx="35306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1100" y="5757614"/>
            <a:ext cx="3467100" cy="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122" cy="33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44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Form Elements</a:t>
            </a:r>
            <a:endParaRPr sz="60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Styling Forms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902504" y="1447528"/>
            <a:ext cx="10515600" cy="5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Default style of form elements is different across browsers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a normalizer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http://necolas.github.io/normalize.css/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516" y="2174240"/>
            <a:ext cx="49911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4116" y="2174240"/>
            <a:ext cx="4914900" cy="2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 Inputs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53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 inputs are just box elements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style them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common properties can be used: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font-size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color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background-color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:focus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pseudo-class can be used to define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style when input is being used 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:hover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pseudo-class defines input st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yle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when the user hovers over it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background-image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adds a background image 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the box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4468676" y="2468880"/>
            <a:ext cx="3383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border-radius 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1040" y="1933489"/>
            <a:ext cx="3799840" cy="487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7280" y="108911"/>
            <a:ext cx="34036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Aligning Form 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lements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902504" y="1373778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Labels for form elements are often different lengths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a class to define width and use that class on each label 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380" y="2113280"/>
            <a:ext cx="2862580" cy="143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9479" y="4652963"/>
            <a:ext cx="2798741" cy="184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2379" y="4652962"/>
            <a:ext cx="3319783" cy="183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Cursor Style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902525" y="1214650"/>
            <a:ext cx="10515600" cy="54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cursor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property 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 specify the type of the mouse cursor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Usually used in combination with hover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of supported values: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crosshair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default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wait 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help 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url("cursor.gif") 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8600" y="3865235"/>
            <a:ext cx="74930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122" cy="33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53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 markers can be given different appearances using the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list-style-type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list-style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 properties. 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Table cells can have different borders and spacing in different browsers, but there are properties you can use to control them and make them more consistent.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Forms are easier to use if the form controls are vertically aligned using CSS. 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Forms benefit from styles that make them feel more interactive.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44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sz="60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 Marker Style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902516" y="1560023"/>
            <a:ext cx="10515600" cy="522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90"/>
              <a:buFont typeface="Arial"/>
              <a:buChar char="•"/>
            </a:pPr>
            <a:r>
              <a:rPr lang="en-US" sz="259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list-style-type </a:t>
            </a:r>
            <a:r>
              <a:rPr lang="en-US" sz="259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is used for def</a:t>
            </a: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59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ing the marker style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59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unordered</a:t>
            </a:r>
            <a:r>
              <a:rPr lang="en-US" sz="259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lists, </a:t>
            </a: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the following</a:t>
            </a:r>
            <a:r>
              <a:rPr lang="en-US" sz="259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values </a:t>
            </a: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can be</a:t>
            </a:r>
            <a:r>
              <a:rPr lang="en-US" sz="259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used: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disc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square </a:t>
            </a:r>
            <a:endParaRPr/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59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en-US" sz="259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list</a:t>
            </a: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s, the following values can be used:</a:t>
            </a:r>
            <a:endParaRPr sz="259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decimal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decimal-leading-zero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lower-alpha </a:t>
            </a:r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6434" y="2692400"/>
            <a:ext cx="9017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2067" y="2692400"/>
            <a:ext cx="914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0400" y="2705100"/>
            <a:ext cx="9017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/>
          <p:cNvPicPr preferRelativeResize="0"/>
          <p:nvPr/>
        </p:nvPicPr>
        <p:blipFill rotWithShape="1">
          <a:blip r:embed="rId6">
            <a:alphaModFix/>
          </a:blip>
          <a:srcRect t="2248" b="8989"/>
          <a:stretch/>
        </p:blipFill>
        <p:spPr>
          <a:xfrm>
            <a:off x="6918733" y="2705100"/>
            <a:ext cx="10287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10710" y="5674823"/>
            <a:ext cx="3479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14010" y="3773989"/>
            <a:ext cx="2476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3869425" y="5060725"/>
            <a:ext cx="2415000" cy="1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Char char="•"/>
            </a:pPr>
            <a:r>
              <a:rPr lang="en-US" sz="222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upper-alpha 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20"/>
              <a:buChar char="•"/>
            </a:pPr>
            <a:r>
              <a:rPr lang="en-US" sz="222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lower-roman 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220"/>
              <a:buChar char="•"/>
            </a:pPr>
            <a:r>
              <a:rPr lang="en-US" sz="222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upper-roman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 as List Marker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list-style-image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set an image as a list marker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roperty value should be the path to the image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7590" y="3160232"/>
            <a:ext cx="2197100" cy="143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595" y="3118140"/>
            <a:ext cx="2794000" cy="14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7590" y="4858016"/>
            <a:ext cx="81153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Positioning the 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arker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Lists are indented by default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list-style-position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define whether the marker should appear on the inside or the outside of the box containing the main points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Two values are supported: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outside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(default)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inside 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337" y="4584699"/>
            <a:ext cx="2247900" cy="2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0523" y="4584699"/>
            <a:ext cx="2355159" cy="222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3120" y="3591167"/>
            <a:ext cx="4860701" cy="313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 Style Shorthand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Marker style, image and position can be expressed using just one property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list-style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is shorthand property for list markers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39" y="3384854"/>
            <a:ext cx="4470191" cy="110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6476" y="3384854"/>
            <a:ext cx="5759120" cy="110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122" cy="33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44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 sz="60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tyling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51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Many c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ommon propert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ies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can be used on table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padding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text-transform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letter-spacing, font-size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tips for styling a table: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Give cellpadding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Distinguish headings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Shade even/odd rows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Align numbers to the right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5323840" y="2103120"/>
            <a:ext cx="405384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border-top, border-bottom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text-align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background-color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:hover 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840" y="5338749"/>
            <a:ext cx="7051040" cy="15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Widescreen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Roboto</vt:lpstr>
      <vt:lpstr>Arial</vt:lpstr>
      <vt:lpstr>Simple Light</vt:lpstr>
      <vt:lpstr>PowerPoint Presentation</vt:lpstr>
      <vt:lpstr>Lists</vt:lpstr>
      <vt:lpstr>List Marker Style</vt:lpstr>
      <vt:lpstr>Image as List Marker</vt:lpstr>
      <vt:lpstr>Positioning the Marker</vt:lpstr>
      <vt:lpstr>List Style Shorthand</vt:lpstr>
      <vt:lpstr>Exercise</vt:lpstr>
      <vt:lpstr>Tables</vt:lpstr>
      <vt:lpstr>Table Styling</vt:lpstr>
      <vt:lpstr>Gap Between Table Cells</vt:lpstr>
      <vt:lpstr>Exercise</vt:lpstr>
      <vt:lpstr>Form Elements</vt:lpstr>
      <vt:lpstr>Styling Forms</vt:lpstr>
      <vt:lpstr>Text Inputs</vt:lpstr>
      <vt:lpstr>Aligning Form Elements</vt:lpstr>
      <vt:lpstr>Cursor Style</vt:lpstr>
      <vt:lpstr>Exercise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</dc:creator>
  <cp:lastModifiedBy>Windows User</cp:lastModifiedBy>
  <cp:revision>1</cp:revision>
  <dcterms:modified xsi:type="dcterms:W3CDTF">2021-04-03T09:53:41Z</dcterms:modified>
</cp:coreProperties>
</file>