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8185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.cl/htmlcodes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24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61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3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više navrata smo pominjali id atribut koji se može dodeliti bilo kom elementu na stranici i čija vrednost mora biti jedinstvena. Uz pomoć ove vrednosti možemo jednoznačno identifikova</a:t>
            </a:r>
            <a:r>
              <a:rPr lang="en-US"/>
              <a:t>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element na stranici.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Međutim,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nekada je potrebno identifikovati grupu elemenata na stranici. </a:t>
            </a:r>
            <a:r>
              <a:rPr lang="en-US"/>
              <a:t>U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 svrhu koristimo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atribut, koji se takođe može dodeliti bilo kom elementu na stranici. </a:t>
            </a:r>
            <a:r>
              <a:rPr lang="en-US"/>
              <a:t>G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lavna razlika u odnosu na id je u tome što na stranici može postojati više elemenata koji imaju isti class atribut. Svi elementi koji imaju istu klasu formiraju grupu elemenata te klase.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Jedan element mo</a:t>
            </a:r>
            <a:r>
              <a:rPr lang="en-US"/>
              <a:t>ž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imati više klasa, pri čemu se svaka klasa posmatra zasebno, </a:t>
            </a:r>
            <a:r>
              <a:rPr lang="en-US"/>
              <a:t>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istovremeno pripada svakoj od tih grupa (klasa).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Korišćenje klasa ne utiče vizuelno na prezentaciju elementa, makar ne kada se radi samo o HTML-u. Ono za šta se klase koriste je CSS</a:t>
            </a:r>
            <a:r>
              <a:rPr lang="en-US"/>
              <a:t>, g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služe za identifikaciju grupe elemenata i promenu stila nad tim elementima.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45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Neki elementi se pojavljuju na stranici uvek u novoj liniji, dok se neki od njih prikazuju u produžetku linije. Te dve vrste elemenata delimo na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level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 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Neki od blok elemenata su &lt;h1&gt;, &lt;p&gt;, &lt;ul&gt;, &lt;li&gt;, &lt;form&gt;, &lt;div&gt;…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elementi sa kojima se često srećemo su: &lt;a&gt;, &lt;b&gt;, &lt;img&gt;, &lt;i&gt;, &lt;span&gt;…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nativno ponašanje ovih elemenata u brauzeru, ali ono se može promeniti korišćenjem CSS-a, </a:t>
            </a:r>
            <a:r>
              <a:rPr lang="en-US"/>
              <a:t>zahvaljujući čemu se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 elementi mogu ponašati kao blok elementi i obrnuto.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89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Često je potrebno grupisati neke elemente zajedno kako bi oni bili deo većeg blok ili inline elementa.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Ukoliko želimo grupisati više elemenata zajedno kako bi oni bili deo jednog blok level elementa, onda </a:t>
            </a:r>
            <a:r>
              <a:rPr lang="en-US"/>
              <a:t>u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/>
              <a:t>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svrh</a:t>
            </a:r>
            <a:r>
              <a:rPr lang="en-US"/>
              <a:t>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koristimo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element. Ovaj element kao i svaki drugi može sadr</a:t>
            </a:r>
            <a:r>
              <a:rPr lang="en-US"/>
              <a:t>ž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 id i class atribute.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Kao što je dato na primeru, jedno od mesta gde se &lt;div&gt; element može koristiti je kod grupisanja elemenata koji čine header sajta (logo i navigacija).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Za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grupisanj</a:t>
            </a:r>
            <a:r>
              <a:rPr lang="en-US"/>
              <a:t>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elemenata u inline blok koristi</a:t>
            </a:r>
            <a:r>
              <a:rPr lang="en-US"/>
              <a:t> se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&lt;span&gt;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element. Ovaj element se ponaša isto kao i div element, </a:t>
            </a:r>
            <a:r>
              <a:rPr lang="en-US"/>
              <a:t>s tim što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difoltno prikazan u istoj liniji kao i tekst ili element pre njega.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4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je </a:t>
            </a:r>
            <a:r>
              <a:rPr lang="en-US"/>
              <a:t>poput prozora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koji je urezan u veb</a:t>
            </a:r>
            <a:r>
              <a:rPr lang="en-US"/>
              <a:t>-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stranicu. </a:t>
            </a:r>
            <a:r>
              <a:rPr lang="en-US"/>
              <a:t>K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roz taj prozor se može videti neka druga stranica.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Jedna od čestih primena iframe-a na koju se često nailazi na vebu je korišćenje iframe-ova za embedovanje Google Map na stranic</a:t>
            </a:r>
            <a:r>
              <a:rPr lang="en-US"/>
              <a:t>i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Stranica koja se uključuje pomoću iframe-a može biti bilo koja stranica na vebu.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 se kreira korišćenjem &lt;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iframe&gt;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elementa. Atributi ovog elementa koje je neophodno setovati su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i="0" u="none" strike="noStrike" cap="none">
                <a:solidFill>
                  <a:schemeClr val="dk1"/>
                </a:solidFill>
              </a:rPr>
              <a:t>-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200" i="0" u="none" strike="noStrike" cap="none">
                <a:solidFill>
                  <a:schemeClr val="dk1"/>
                </a:solidFill>
              </a:rPr>
              <a:t> -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definiše URL stranice koja treba da se prikaže u iframe-u,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</a:rPr>
              <a:t> -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1200" i="0" u="none" strike="noStrike" cap="none">
                <a:solidFill>
                  <a:schemeClr val="dk1"/>
                </a:solidFill>
              </a:rPr>
              <a:t> -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visina iframe-a u pikselima,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</a:rPr>
              <a:t> -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200" i="0" u="none" strike="noStrike" cap="none">
                <a:solidFill>
                  <a:schemeClr val="dk1"/>
                </a:solidFill>
              </a:rPr>
              <a:t> -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širina iframe-a u pikselima</a:t>
            </a:r>
            <a:r>
              <a:rPr lang="en-US"/>
              <a:t>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76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koji sadrži dodatne informacije o veb</a:t>
            </a:r>
            <a:r>
              <a:rPr lang="en-US"/>
              <a:t>-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stranici je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 nalazi se unutar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Korisnik ne vidi ovaj element. On se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tipično koristi za definisanje opisa stranice, kljičnih reči, autora dokumenta, kada je stranica </a:t>
            </a:r>
            <a:r>
              <a:rPr lang="en-US"/>
              <a:t>poslednji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 modifikovana i</a:t>
            </a:r>
            <a:r>
              <a:rPr lang="en-US"/>
              <a:t> sl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Podatke koji se d</a:t>
            </a:r>
            <a:r>
              <a:rPr lang="en-US"/>
              <a:t>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finišu pomoću meta elemenata koriste brauzeri, search endžini i drugi veb</a:t>
            </a:r>
            <a:r>
              <a:rPr lang="en-US"/>
              <a:t>-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servisi.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element je empty element što znači da nema closing tag i za pružanje informacija koristi atribute. Najbitniji atributi su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oni se uvek koriste zajedno. Vrednost name atributa se koristi da označi tip informacije</a:t>
            </a:r>
            <a:r>
              <a:rPr lang="en-US"/>
              <a:t> koja će biti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</a:t>
            </a:r>
            <a:r>
              <a:rPr lang="en-US"/>
              <a:t>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content atributu.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94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Neki karakteri su namenjeni za korišćenje u HTML kodu, kao npr.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tako da ih ne možemo tek tako koristiti u tekstu, jer će se brauzer zbuniti i neće znati kako da prikaže sadržaj</a:t>
            </a:r>
            <a:r>
              <a:rPr lang="en-US"/>
              <a:t>. 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akon karaktera &lt; </a:t>
            </a:r>
            <a:r>
              <a:rPr lang="en-US"/>
              <a:t>brauzer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očekuje neki od HTML tagova, a biće mu dat tekst.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bi</a:t>
            </a:r>
            <a:r>
              <a:rPr lang="en-US"/>
              <a:t>smo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koristili ove karaktere na stranici mora se koristiti njihova “eskejpovana” verzija (escape code). Npr</a:t>
            </a:r>
            <a:r>
              <a:rPr lang="en-US"/>
              <a:t>.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bis</a:t>
            </a:r>
            <a:r>
              <a:rPr lang="en-US"/>
              <a:t>mo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koristili karakter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stranici, može se koristiti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&amp;lt;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&amp;#60;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koji se koristi za karakter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je ASCII kod tog karaktera</a:t>
            </a:r>
            <a:r>
              <a:rPr lang="en-US"/>
              <a:t>. 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vaki karakter ima svoj jedinstven kod. Kompletna lista kodova može se naći na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http://www.ascii.cl/htmlcodes.htm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41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Ranije se uključivanje videa na stranicu obavljalo posredstvom flesh-a. HTML5 je uveo nativnu podršku za video i audio i za uključivanje videa na stranicu dovoljno je samo koristiti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&lt;video&gt;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formati koji se najčešće koriste su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mpeg4.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Ukoliko je video dostupan u više različitih formata, moguće je navesti svaki od tih formata odnosno videa i brauzer će odabrati prvi koji prepozna. Navođenje više izvora za jedan video element se postiže uz pomoć &lt;source&gt; elementa koji se nalazi unutar &lt;video&gt; elementa.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75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Pored videa, i audio je nativno podržan od strane HTML5</a:t>
            </a:r>
            <a:r>
              <a:rPr lang="en-US"/>
              <a:t>. Z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uključivanje audia na stranicu koristi se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&lt;audio&gt;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element. Najčešći audio formati koji se koriste na vebu su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ogg, mp3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brauzer ne podržava audio element, na ekranu će biti prikazan tekst koji se nalazi unutar elementa.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Slično kao i kod video atributa, za audio source je takođe moguće navesti audio fajl u vi</a:t>
            </a:r>
            <a:r>
              <a:rPr lang="en-US"/>
              <a:t>š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formata, </a:t>
            </a:r>
            <a:r>
              <a:rPr lang="en-US"/>
              <a:t>pri čemu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će brauzer iskoristiti prvi format koji može da obradi.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05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100"/>
              <a:buFont typeface="Roboto"/>
              <a:buChar char="●"/>
              <a:defRPr sz="31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1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UkXz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oo.gl/fqvNsE" TargetMode="External"/><Relationship Id="rId4" Type="http://schemas.openxmlformats.org/officeDocument/2006/relationships/hyperlink" Target="https://goo.gl/K3qve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73802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Additional Elements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Summar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902516" y="10063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attributes allow you to identify particular elements. 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&lt;div&gt; 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&lt;span&gt; 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elements allow you to group block-level and inline elements together</a:t>
            </a:r>
            <a:r>
              <a:rPr lang="en-US" sz="2380"/>
              <a:t>.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&lt;iframes&gt; </a:t>
            </a:r>
            <a:r>
              <a:rPr lang="en-US" sz="2380"/>
              <a:t>include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80"/>
              <a:t>windows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into your web page through which other pages can be displayed. 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38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&lt;meta&gt; </a:t>
            </a: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tag allows you to supply all kinds of information about your web page. 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Escape characters are used to include special characters in your pages such as &lt;, &gt;, and ©.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HTML escape codes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https://goo.gl/VUkXzn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Characters codes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https://goo.gl/K3qve2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Video/Audio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https://goo.gl/fqvNsE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4400" b="0"/>
              <a:t>A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ttribute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Used for identifying a group of elements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An 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lement can have multiple classes assigned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085" y="3199951"/>
            <a:ext cx="10058400" cy="154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085" y="5184305"/>
            <a:ext cx="10058400" cy="71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Inline VS Block </a:t>
            </a:r>
            <a:r>
              <a:rPr lang="en-US" sz="4400" b="0"/>
              <a:t>E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lements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 of element based on where it is shown on page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Block element (new line)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Inline element (same line) 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of block elements</a:t>
            </a:r>
            <a:endParaRPr/>
          </a:p>
          <a:p>
            <a:pPr marL="6858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&lt;h1&gt;, &lt;p&gt;, &lt;ul&gt;, &lt;li&gt;, &lt;form&gt;, &lt;div&gt;…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of inline elements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&lt;a&gt;, &lt;b&gt;, &lt;img&gt;, &lt;i&gt;, &lt;span&gt;…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0" descr="creen Shot 2017-09-10 at 11.51.3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914" y="2608308"/>
            <a:ext cx="3166501" cy="189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 descr="creen Shot 2017-09-10 at 11.51.43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5721" y="4790488"/>
            <a:ext cx="3885694" cy="189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Element </a:t>
            </a:r>
            <a:r>
              <a:rPr lang="en-US" sz="4400" b="0"/>
              <a:t>G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rouping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•"/>
            </a:pP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lock element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Wrapper/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element’s </a:t>
            </a: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80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4772" y="3174320"/>
            <a:ext cx="6706908" cy="241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2730" y="3177792"/>
            <a:ext cx="2538186" cy="3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 descr="creen Shot 2017-09-14 at 11.04.02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4772" y="5759109"/>
            <a:ext cx="6701602" cy="93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IFRAMES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/>
              <a:t>Acts like a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little window that has been</a:t>
            </a:r>
            <a:endParaRPr sz="2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  included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into your page 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&lt;iframe&gt;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Common attributes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Src – page </a:t>
            </a:r>
            <a:r>
              <a:rPr lang="en-US"/>
              <a:t>that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US"/>
              <a:t>displayed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Width – width of the iframe window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Height – height of the iframe window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787" y="4916698"/>
            <a:ext cx="100330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8721" y="800924"/>
            <a:ext cx="4767333" cy="37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Meta </a:t>
            </a:r>
            <a:r>
              <a:rPr lang="en-US" sz="4400" b="0"/>
              <a:t>E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lements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&lt;meta&gt; element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Placed inside the &lt;head&gt; element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Used for providing additional info about the page</a:t>
            </a:r>
            <a:endParaRPr sz="2800"/>
          </a:p>
          <a:p>
            <a:pPr marL="6858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endParaRPr sz="2200"/>
          </a:p>
          <a:p>
            <a:pPr marL="6858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2200"/>
          </a:p>
          <a:p>
            <a:pPr marL="6858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Author…</a:t>
            </a:r>
            <a:endParaRPr sz="22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Not visible in the browser 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5423569"/>
            <a:ext cx="9846208" cy="12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Escape </a:t>
            </a:r>
            <a:r>
              <a:rPr lang="en-US" sz="4400" b="0"/>
              <a:t>C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haracters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characters are reserved by HTML code (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Escape code</a:t>
            </a:r>
            <a:r>
              <a:rPr lang="en-US"/>
              <a:t>/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Also used for showing special symbols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228" y="2972656"/>
            <a:ext cx="6901543" cy="379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Native HTML5 video player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&lt;video&gt; element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 have multiple &lt;source&gt; elements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not supported, text will be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displayed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558322"/>
            <a:ext cx="7264400" cy="114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893128"/>
            <a:ext cx="72644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3040" y="4890238"/>
            <a:ext cx="3307115" cy="186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07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902516" y="13111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Native HTML5 audio player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&lt;audio&gt; element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 have multiple &lt;source&gt; elements</a:t>
            </a:r>
            <a:endParaRPr sz="280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element is not supported, text will be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displayed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56" y="4910220"/>
            <a:ext cx="75311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356" y="3582958"/>
            <a:ext cx="73025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144" y="6078620"/>
            <a:ext cx="40005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Roboto</vt:lpstr>
      <vt:lpstr>Simple Light</vt:lpstr>
      <vt:lpstr>Additional Elements</vt:lpstr>
      <vt:lpstr>Class Attribute</vt:lpstr>
      <vt:lpstr>Inline VS Block Elements</vt:lpstr>
      <vt:lpstr>Element Grouping</vt:lpstr>
      <vt:lpstr>IFRAMES</vt:lpstr>
      <vt:lpstr>Meta Elements</vt:lpstr>
      <vt:lpstr>Escape Characters</vt:lpstr>
      <vt:lpstr>Video</vt:lpstr>
      <vt:lpstr>Audio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Elements</dc:title>
  <dc:creator>Dell Latitude</dc:creator>
  <cp:lastModifiedBy>Windows User</cp:lastModifiedBy>
  <cp:revision>1</cp:revision>
  <dcterms:modified xsi:type="dcterms:W3CDTF">2021-03-09T18:27:42Z</dcterms:modified>
</cp:coreProperties>
</file>