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Roboto" panose="020B0604020202020204" charset="0"/>
      <p:regular r:id="rId14"/>
      <p:bold r:id="rId15"/>
      <p:italic r:id="rId16"/>
      <p:boldItalic r:id="rId17"/>
    </p:embeddedFont>
    <p:embeddedFont>
      <p:font typeface="Calibri" panose="020F050202020403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67"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400552"/>
            <a:ext cx="5486400" cy="3600449"/>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6552615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fb9eac071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 name="Google Shape;72;g2fb9eac071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73" name="Google Shape;73;g2fb9eac071_0_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90488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13:notes"/>
          <p:cNvSpPr txBox="1">
            <a:spLocks noGrp="1"/>
          </p:cNvSpPr>
          <p:nvPr>
            <p:ph type="body" idx="1"/>
          </p:nvPr>
        </p:nvSpPr>
        <p:spPr>
          <a:xfrm>
            <a:off x="685800" y="4400552"/>
            <a:ext cx="5486400" cy="36004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89252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fb9eac071_0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g2fb9eac071_0_8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36" name="Google Shape;136;g2fb9eac071_0_8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7164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400552"/>
            <a:ext cx="5486400" cy="36004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79462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 name="Google Shape;83;p5:notes"/>
          <p:cNvSpPr txBox="1">
            <a:spLocks noGrp="1"/>
          </p:cNvSpPr>
          <p:nvPr>
            <p:ph type="body" idx="1"/>
          </p:nvPr>
        </p:nvSpPr>
        <p:spPr>
          <a:xfrm>
            <a:off x="685800" y="4400552"/>
            <a:ext cx="5486400" cy="36004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Generalno sve slike se mogu podeliti u dve vrste i to </a:t>
            </a:r>
            <a:r>
              <a:rPr lang="en-US" sz="1200" b="1" i="0" u="none" strike="noStrike" cap="none">
                <a:solidFill>
                  <a:schemeClr val="dk1"/>
                </a:solidFill>
                <a:latin typeface="Calibri"/>
                <a:ea typeface="Calibri"/>
                <a:cs typeface="Calibri"/>
                <a:sym typeface="Calibri"/>
              </a:rPr>
              <a:t>rasterske</a:t>
            </a:r>
            <a:r>
              <a:rPr lang="en-US" sz="1200" i="0" u="none" strike="noStrike" cap="none">
                <a:solidFill>
                  <a:schemeClr val="dk1"/>
                </a:solidFill>
              </a:rPr>
              <a:t> i </a:t>
            </a:r>
            <a:r>
              <a:rPr lang="en-US" sz="1200" b="1" i="0" u="none" strike="noStrike" cap="none">
                <a:solidFill>
                  <a:schemeClr val="dk1"/>
                </a:solidFill>
                <a:latin typeface="Calibri"/>
                <a:ea typeface="Calibri"/>
                <a:cs typeface="Calibri"/>
                <a:sym typeface="Calibri"/>
              </a:rPr>
              <a:t>vektorske</a:t>
            </a:r>
            <a:r>
              <a:rPr lang="en-US" sz="1200" b="0" i="0" u="none" strike="noStrike" cap="none">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
            </a: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Kod rasterske grafike, slika je sastavljena iz piksela, gde svaki piksel ima neku boju i kombinacijom velikog broja piksela dolazi se do smislene slike. </a:t>
            </a:r>
            <a:r>
              <a:rPr lang="en-US"/>
              <a:t>K</a:t>
            </a:r>
            <a:r>
              <a:rPr lang="en-US" sz="1200" b="0" i="0" u="none" strike="noStrike" cap="none">
                <a:solidFill>
                  <a:schemeClr val="dk1"/>
                </a:solidFill>
                <a:latin typeface="Calibri"/>
                <a:ea typeface="Calibri"/>
                <a:cs typeface="Calibri"/>
                <a:sym typeface="Calibri"/>
              </a:rPr>
              <a:t>od vektorskih slika, sama slika se opisuje pomoću sitnih linija i kriva koje se mogu matematički opisati, što znači da se sva iscrtavanja vrše na osnovu matematičkih proračuna.</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
            </a: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Što se tiče rasterskih slika, na vebu se najčešće koriste sledeći formata slika:</a:t>
            </a:r>
            <a:endParaRPr/>
          </a:p>
          <a:p>
            <a:pPr marL="457200" marR="0" lvl="1"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 jpeg/jpg</a:t>
            </a:r>
            <a:r>
              <a:rPr lang="en-US" sz="1200" b="0" i="0" u="none" strike="noStrike" cap="none">
                <a:solidFill>
                  <a:schemeClr val="dk1"/>
                </a:solidFill>
                <a:latin typeface="Calibri"/>
                <a:ea typeface="Calibri"/>
                <a:cs typeface="Calibri"/>
                <a:sym typeface="Calibri"/>
              </a:rPr>
              <a:t> - najveći broj slika (nema podršku za transparentnost),</a:t>
            </a:r>
            <a:endParaRPr/>
          </a:p>
          <a:p>
            <a:pPr marL="457200" marR="0" lvl="1"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 png</a:t>
            </a:r>
            <a:r>
              <a:rPr lang="en-US" sz="1200" b="0" i="0" u="none" strike="noStrike" cap="none">
                <a:solidFill>
                  <a:schemeClr val="dk1"/>
                </a:solidFill>
                <a:latin typeface="Calibri"/>
                <a:ea typeface="Calibri"/>
                <a:cs typeface="Calibri"/>
                <a:sym typeface="Calibri"/>
              </a:rPr>
              <a:t> - uglavnom slike koje imaju transparentne delove,</a:t>
            </a:r>
            <a:endParaRPr sz="12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 gif</a:t>
            </a:r>
            <a:r>
              <a:rPr lang="en-US" sz="1200" b="0" i="0" u="none" strike="noStrike" cap="none">
                <a:solidFill>
                  <a:schemeClr val="dk1"/>
                </a:solidFill>
                <a:latin typeface="Calibri"/>
                <a:ea typeface="Calibri"/>
                <a:cs typeface="Calibri"/>
                <a:sym typeface="Calibri"/>
              </a:rPr>
              <a:t> - animirane slike (npr. spiner koji indicira loading)</a:t>
            </a:r>
            <a:r>
              <a:rPr lang="en-US"/>
              <a:t>.</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
            </a: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Vektorsku grafiku većina brauzera podržava preko </a:t>
            </a:r>
            <a:r>
              <a:rPr lang="en-US" sz="1200" b="1" i="0" u="none" strike="noStrike" cap="none">
                <a:solidFill>
                  <a:schemeClr val="dk1"/>
                </a:solidFill>
                <a:latin typeface="Calibri"/>
                <a:ea typeface="Calibri"/>
                <a:cs typeface="Calibri"/>
                <a:sym typeface="Calibri"/>
              </a:rPr>
              <a:t>SVG</a:t>
            </a:r>
            <a:r>
              <a:rPr lang="en-US" sz="1200" b="0" i="0" u="none" strike="noStrike" cap="none">
                <a:solidFill>
                  <a:schemeClr val="dk1"/>
                </a:solidFill>
                <a:latin typeface="Calibri"/>
                <a:ea typeface="Calibri"/>
                <a:cs typeface="Calibri"/>
                <a:sym typeface="Calibri"/>
              </a:rPr>
              <a:t> formata slike.</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9657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6:notes"/>
          <p:cNvSpPr txBox="1">
            <a:spLocks noGrp="1"/>
          </p:cNvSpPr>
          <p:nvPr>
            <p:ph type="body" idx="1"/>
          </p:nvPr>
        </p:nvSpPr>
        <p:spPr>
          <a:xfrm>
            <a:off x="685800" y="4400552"/>
            <a:ext cx="5486400" cy="36004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Glavna prednost vektorskih slika u odnosu na resterske je ta što nema gubljenja na kvalitetu pri promeni rezolucije slike.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Takođe vektorske slike su manje veličine (na disku), što znači da je prenos kroz mrežu brži.</a:t>
            </a:r>
            <a:br>
              <a:rPr lang="en-US" sz="1200" b="0" i="0" u="none" strike="noStrike" cap="none">
                <a:solidFill>
                  <a:schemeClr val="dk1"/>
                </a:solidFill>
                <a:latin typeface="Calibri"/>
                <a:ea typeface="Calibri"/>
                <a:cs typeface="Calibri"/>
                <a:sym typeface="Calibri"/>
              </a:rPr>
            </a:br>
            <a:r>
              <a:rPr lang="en-US"/>
              <a:t>Međutim,</a:t>
            </a:r>
            <a:r>
              <a:rPr lang="en-US" sz="1200" b="0" i="0" u="none" strike="noStrike" cap="none">
                <a:solidFill>
                  <a:schemeClr val="dk1"/>
                </a:solidFill>
                <a:latin typeface="Calibri"/>
                <a:ea typeface="Calibri"/>
                <a:cs typeface="Calibri"/>
                <a:sym typeface="Calibri"/>
              </a:rPr>
              <a:t> problem sa vektorskim slikama je što se ne mogu sve slike predstaviti kao vektorske, a da pritom zadrže kvalitet.</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 Vektorsku sliku je potrebno kreirati uz pomoć nekog softvera koji radi sa vektorskom grafikom (Illustrator, </a:t>
            </a:r>
            <a:r>
              <a:rPr lang="en-US"/>
              <a:t>SketchUp</a:t>
            </a:r>
            <a:r>
              <a:rPr lang="en-US" sz="1200" b="0" i="0" u="none" strike="noStrike" cap="none">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Što se tiče rasterske grafike, to je tip slika koji čini najveći deo slika koje se mogu naći na internetu. To su uglavnom fotografije i animirane slike.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Pošto je rasterska slika sačinjena iz piksela (malih kvadratića), pri zumiranju (povećanju slike) ti pikseli postaju znatno veći nego kada su originalno kreirani, što znači da se tada jasnije vidi razlika između pojedinačnih piksela, a to se reprezentuje kao mutnija slika (slika manje o</a:t>
            </a:r>
            <a:r>
              <a:rPr lang="en-US"/>
              <a:t>š</a:t>
            </a:r>
            <a:r>
              <a:rPr lang="en-US" sz="1200" b="0" i="0" u="none" strike="noStrike" cap="none">
                <a:solidFill>
                  <a:schemeClr val="dk1"/>
                </a:solidFill>
                <a:latin typeface="Calibri"/>
                <a:ea typeface="Calibri"/>
                <a:cs typeface="Calibri"/>
                <a:sym typeface="Calibri"/>
              </a:rPr>
              <a:t>trine/kvaliteta).</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03240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7:notes"/>
          <p:cNvSpPr txBox="1">
            <a:spLocks noGrp="1"/>
          </p:cNvSpPr>
          <p:nvPr>
            <p:ph type="body" idx="1"/>
          </p:nvPr>
        </p:nvSpPr>
        <p:spPr>
          <a:xfrm>
            <a:off x="675861" y="4400552"/>
            <a:ext cx="5486400" cy="36004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79403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8:notes"/>
          <p:cNvSpPr txBox="1">
            <a:spLocks noGrp="1"/>
          </p:cNvSpPr>
          <p:nvPr>
            <p:ph type="body" idx="1"/>
          </p:nvPr>
        </p:nvSpPr>
        <p:spPr>
          <a:xfrm>
            <a:off x="685800" y="4400552"/>
            <a:ext cx="5486400" cy="36004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Da bismo dodali sliku na veb</a:t>
            </a:r>
            <a:r>
              <a:rPr lang="en-US"/>
              <a:t>-</a:t>
            </a:r>
            <a:r>
              <a:rPr lang="en-US" sz="1200" b="0" i="0" u="none" strike="noStrike" cap="none">
                <a:solidFill>
                  <a:schemeClr val="dk1"/>
                </a:solidFill>
                <a:latin typeface="Calibri"/>
                <a:ea typeface="Calibri"/>
                <a:cs typeface="Calibri"/>
                <a:sym typeface="Calibri"/>
              </a:rPr>
              <a:t>stranicu, koristimo </a:t>
            </a:r>
            <a:r>
              <a:rPr lang="en-US" sz="1200" b="1" i="0" u="none" strike="noStrike" cap="none">
                <a:solidFill>
                  <a:schemeClr val="dk1"/>
                </a:solidFill>
                <a:latin typeface="Calibri"/>
                <a:ea typeface="Calibri"/>
                <a:cs typeface="Calibri"/>
                <a:sym typeface="Calibri"/>
              </a:rPr>
              <a:t>&lt;img&gt;</a:t>
            </a:r>
            <a:r>
              <a:rPr lang="en-US" sz="1200" b="0" i="0" u="none" strike="noStrike" cap="none">
                <a:solidFill>
                  <a:schemeClr val="dk1"/>
                </a:solidFill>
                <a:latin typeface="Calibri"/>
                <a:ea typeface="Calibri"/>
                <a:cs typeface="Calibri"/>
                <a:sym typeface="Calibri"/>
              </a:rPr>
              <a:t> element. Ovo je </a:t>
            </a:r>
            <a:r>
              <a:rPr lang="en-US" sz="1200" b="0" i="1" u="none" strike="noStrike" cap="none">
                <a:solidFill>
                  <a:schemeClr val="dk1"/>
                </a:solidFill>
                <a:latin typeface="Calibri"/>
                <a:ea typeface="Calibri"/>
                <a:cs typeface="Calibri"/>
                <a:sym typeface="Calibri"/>
              </a:rPr>
              <a:t>empty element </a:t>
            </a:r>
            <a:r>
              <a:rPr lang="en-US" sz="1200" b="0" i="0" u="none" strike="noStrike" cap="none">
                <a:solidFill>
                  <a:schemeClr val="dk1"/>
                </a:solidFill>
                <a:latin typeface="Calibri"/>
                <a:ea typeface="Calibri"/>
                <a:cs typeface="Calibri"/>
                <a:sym typeface="Calibri"/>
              </a:rPr>
              <a:t>što znači da nema closing taga. Za informacij</a:t>
            </a:r>
            <a:r>
              <a:rPr lang="en-US"/>
              <a:t>u</a:t>
            </a:r>
            <a:r>
              <a:rPr lang="en-US" sz="1200" b="0" i="0" u="none" strike="noStrike" cap="none">
                <a:solidFill>
                  <a:schemeClr val="dk1"/>
                </a:solidFill>
                <a:latin typeface="Calibri"/>
                <a:ea typeface="Calibri"/>
                <a:cs typeface="Calibri"/>
                <a:sym typeface="Calibri"/>
              </a:rPr>
              <a:t> koju sliku brauzer treba da prikaže, koristi se </a:t>
            </a:r>
            <a:r>
              <a:rPr lang="en-US" sz="1200" b="1" i="0" u="none" strike="noStrike" cap="none">
                <a:solidFill>
                  <a:schemeClr val="dk1"/>
                </a:solidFill>
                <a:latin typeface="Calibri"/>
                <a:ea typeface="Calibri"/>
                <a:cs typeface="Calibri"/>
                <a:sym typeface="Calibri"/>
              </a:rPr>
              <a:t>src </a:t>
            </a:r>
            <a:r>
              <a:rPr lang="en-US" sz="1200" b="0" i="0" u="none" strike="noStrike" cap="none">
                <a:solidFill>
                  <a:schemeClr val="dk1"/>
                </a:solidFill>
                <a:latin typeface="Calibri"/>
                <a:ea typeface="Calibri"/>
                <a:cs typeface="Calibri"/>
                <a:sym typeface="Calibri"/>
              </a:rPr>
              <a:t>atribut čija je vrednost apsolutna URL adresa ili relativna putanja do slike.</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
            </a: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Ovo je minimalna struktura koju &lt;img&gt; element mora imati kada se uključuje slika. Neke od dodatnih informacija se mogu dodeliti pomoću atributa </a:t>
            </a:r>
            <a:r>
              <a:rPr lang="en-US" sz="1200" b="1" i="0" u="none" strike="noStrike" cap="none">
                <a:solidFill>
                  <a:schemeClr val="dk1"/>
                </a:solidFill>
                <a:latin typeface="Calibri"/>
                <a:ea typeface="Calibri"/>
                <a:cs typeface="Calibri"/>
                <a:sym typeface="Calibri"/>
              </a:rPr>
              <a:t>alt</a:t>
            </a:r>
            <a:r>
              <a:rPr lang="en-US" sz="1200" b="0" i="0" u="none" strike="noStrike" cap="none">
                <a:solidFill>
                  <a:schemeClr val="dk1"/>
                </a:solidFill>
                <a:latin typeface="Calibri"/>
                <a:ea typeface="Calibri"/>
                <a:cs typeface="Calibri"/>
                <a:sym typeface="Calibri"/>
              </a:rPr>
              <a:t> i </a:t>
            </a:r>
            <a:r>
              <a:rPr lang="en-US" sz="1200" b="1" i="0" u="none" strike="noStrike" cap="none">
                <a:solidFill>
                  <a:schemeClr val="dk1"/>
                </a:solidFill>
                <a:latin typeface="Calibri"/>
                <a:ea typeface="Calibri"/>
                <a:cs typeface="Calibri"/>
                <a:sym typeface="Calibri"/>
              </a:rPr>
              <a:t>title</a:t>
            </a:r>
            <a:r>
              <a:rPr lang="en-US" sz="1200" b="0" i="0" u="none" strike="noStrike" cap="none">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
            </a:r>
            <a:br>
              <a:rPr lang="en-US" sz="1200" b="0" i="0" u="none" strike="noStrike" cap="none">
                <a:solidFill>
                  <a:schemeClr val="dk1"/>
                </a:solidFill>
                <a:latin typeface="Calibri"/>
                <a:ea typeface="Calibri"/>
                <a:cs typeface="Calibri"/>
                <a:sym typeface="Calibri"/>
              </a:rPr>
            </a:br>
            <a:r>
              <a:rPr lang="en-US" sz="1200" b="0" i="1" u="none" strike="noStrike" cap="none">
                <a:solidFill>
                  <a:schemeClr val="dk1"/>
                </a:solidFill>
                <a:latin typeface="Calibri"/>
                <a:ea typeface="Calibri"/>
                <a:cs typeface="Calibri"/>
                <a:sym typeface="Calibri"/>
              </a:rPr>
              <a:t>Alt</a:t>
            </a:r>
            <a:r>
              <a:rPr lang="en-US" sz="1200" b="0" i="0" u="none" strike="noStrike" cap="none">
                <a:solidFill>
                  <a:schemeClr val="dk1"/>
                </a:solidFill>
                <a:latin typeface="Calibri"/>
                <a:ea typeface="Calibri"/>
                <a:cs typeface="Calibri"/>
                <a:sym typeface="Calibri"/>
              </a:rPr>
              <a:t> atribut se koristi za takstualni opis slike, koji će biti prikazan u brauzeru ukoliko iz nekog razloga nije moguće prikazati sliku</a:t>
            </a:r>
            <a:r>
              <a:rPr lang="en-US"/>
              <a:t>.</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
            </a:r>
            <a:br>
              <a:rPr lang="en-US" sz="1200" b="0" i="0" u="none" strike="noStrike" cap="none">
                <a:solidFill>
                  <a:schemeClr val="dk1"/>
                </a:solidFill>
                <a:latin typeface="Calibri"/>
                <a:ea typeface="Calibri"/>
                <a:cs typeface="Calibri"/>
                <a:sym typeface="Calibri"/>
              </a:rPr>
            </a:br>
            <a:r>
              <a:rPr lang="en-US" sz="1200" b="0" i="1" u="none" strike="noStrike" cap="none">
                <a:solidFill>
                  <a:schemeClr val="dk1"/>
                </a:solidFill>
                <a:latin typeface="Calibri"/>
                <a:ea typeface="Calibri"/>
                <a:cs typeface="Calibri"/>
                <a:sym typeface="Calibri"/>
              </a:rPr>
              <a:t>Title </a:t>
            </a:r>
            <a:r>
              <a:rPr lang="en-US" sz="1200" b="0" i="0" u="none" strike="noStrike" cap="none">
                <a:solidFill>
                  <a:schemeClr val="dk1"/>
                </a:solidFill>
                <a:latin typeface="Calibri"/>
                <a:ea typeface="Calibri"/>
                <a:cs typeface="Calibri"/>
                <a:sym typeface="Calibri"/>
              </a:rPr>
              <a:t>atribut se koristi za dodatne informacije o slici. </a:t>
            </a:r>
            <a:r>
              <a:rPr lang="en-US"/>
              <a:t>A</a:t>
            </a:r>
            <a:r>
              <a:rPr lang="en-US" sz="1200" b="0" i="0" u="none" strike="noStrike" cap="none">
                <a:solidFill>
                  <a:schemeClr val="dk1"/>
                </a:solidFill>
                <a:latin typeface="Calibri"/>
                <a:ea typeface="Calibri"/>
                <a:cs typeface="Calibri"/>
                <a:sym typeface="Calibri"/>
              </a:rPr>
              <a:t>ko je on setovan nad elementom, brauzer će na hover slike prikazati taj tekst u tultipu.</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33941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9:notes"/>
          <p:cNvSpPr txBox="1">
            <a:spLocks noGrp="1"/>
          </p:cNvSpPr>
          <p:nvPr>
            <p:ph type="body" idx="1"/>
          </p:nvPr>
        </p:nvSpPr>
        <p:spPr>
          <a:xfrm>
            <a:off x="685800" y="4400552"/>
            <a:ext cx="5486400" cy="36004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Veličinu slike možemo definisati pomoću atributa </a:t>
            </a:r>
            <a:r>
              <a:rPr lang="en-US" sz="1200" b="1" i="0" u="none" strike="noStrike" cap="none">
                <a:solidFill>
                  <a:schemeClr val="dk1"/>
                </a:solidFill>
                <a:latin typeface="Calibri"/>
                <a:ea typeface="Calibri"/>
                <a:cs typeface="Calibri"/>
                <a:sym typeface="Calibri"/>
              </a:rPr>
              <a:t>width</a:t>
            </a:r>
            <a:r>
              <a:rPr lang="en-US" sz="1200" b="0" i="0" u="none" strike="noStrike" cap="none">
                <a:solidFill>
                  <a:schemeClr val="dk1"/>
                </a:solidFill>
                <a:latin typeface="Calibri"/>
                <a:ea typeface="Calibri"/>
                <a:cs typeface="Calibri"/>
                <a:sym typeface="Calibri"/>
              </a:rPr>
              <a:t> i </a:t>
            </a:r>
            <a:r>
              <a:rPr lang="en-US" sz="1200" b="1" i="0" u="none" strike="noStrike" cap="none">
                <a:solidFill>
                  <a:schemeClr val="dk1"/>
                </a:solidFill>
                <a:latin typeface="Calibri"/>
                <a:ea typeface="Calibri"/>
                <a:cs typeface="Calibri"/>
                <a:sym typeface="Calibri"/>
              </a:rPr>
              <a:t>height. </a:t>
            </a:r>
            <a:r>
              <a:rPr lang="en-US" sz="1200" b="0" i="0" u="none" strike="noStrike" cap="none">
                <a:solidFill>
                  <a:schemeClr val="dk1"/>
                </a:solidFill>
                <a:latin typeface="Calibri"/>
                <a:ea typeface="Calibri"/>
                <a:cs typeface="Calibri"/>
                <a:sym typeface="Calibri"/>
              </a:rPr>
              <a:t>Vrednosti koje prosleđujemo ovim atributima su veličina slike u pikselima.</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
            </a:r>
            <a:br>
              <a:rPr lang="en-US" sz="1200" b="0" i="0" u="none" strike="noStrike" cap="none">
                <a:solidFill>
                  <a:schemeClr val="dk1"/>
                </a:solidFill>
                <a:latin typeface="Calibri"/>
                <a:ea typeface="Calibri"/>
                <a:cs typeface="Calibri"/>
                <a:sym typeface="Calibri"/>
              </a:rPr>
            </a:br>
            <a:r>
              <a:rPr lang="en-US" sz="1200" b="1" i="1" u="none" strike="noStrike" cap="none">
                <a:solidFill>
                  <a:schemeClr val="dk1"/>
                </a:solidFill>
                <a:latin typeface="Calibri"/>
                <a:ea typeface="Calibri"/>
                <a:cs typeface="Calibri"/>
                <a:sym typeface="Calibri"/>
              </a:rPr>
              <a:t>Width</a:t>
            </a:r>
            <a:r>
              <a:rPr lang="en-US" sz="1200" b="0" i="1" u="none" strike="noStrike" cap="none">
                <a:solidFill>
                  <a:schemeClr val="dk1"/>
                </a:solidFill>
                <a:latin typeface="Calibri"/>
                <a:ea typeface="Calibri"/>
                <a:cs typeface="Calibri"/>
                <a:sym typeface="Calibri"/>
              </a:rPr>
              <a:t> </a:t>
            </a:r>
            <a:r>
              <a:rPr lang="en-US" sz="1200" b="0" i="0" u="none" strike="noStrike" cap="none">
                <a:solidFill>
                  <a:schemeClr val="dk1"/>
                </a:solidFill>
                <a:latin typeface="Calibri"/>
                <a:ea typeface="Calibri"/>
                <a:cs typeface="Calibri"/>
                <a:sym typeface="Calibri"/>
              </a:rPr>
              <a:t>služi za definisanje širine slike.</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
            </a:r>
            <a:br>
              <a:rPr lang="en-US" sz="1200" b="0" i="0" u="none" strike="noStrike" cap="none">
                <a:solidFill>
                  <a:schemeClr val="dk1"/>
                </a:solidFill>
                <a:latin typeface="Calibri"/>
                <a:ea typeface="Calibri"/>
                <a:cs typeface="Calibri"/>
                <a:sym typeface="Calibri"/>
              </a:rPr>
            </a:br>
            <a:r>
              <a:rPr lang="en-US" sz="1200" b="1" i="0" u="none" strike="noStrike" cap="none">
                <a:solidFill>
                  <a:schemeClr val="dk1"/>
                </a:solidFill>
                <a:latin typeface="Calibri"/>
                <a:ea typeface="Calibri"/>
                <a:cs typeface="Calibri"/>
                <a:sym typeface="Calibri"/>
              </a:rPr>
              <a:t>Height</a:t>
            </a:r>
            <a:r>
              <a:rPr lang="en-US" sz="1200" b="0" i="0" u="none" strike="noStrike" cap="none">
                <a:solidFill>
                  <a:schemeClr val="dk1"/>
                </a:solidFill>
                <a:latin typeface="Calibri"/>
                <a:ea typeface="Calibri"/>
                <a:cs typeface="Calibri"/>
                <a:sym typeface="Calibri"/>
              </a:rPr>
              <a:t> služi za definisanje visine slike.</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
            </a: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Slika se može poravnati horizontalno koristeći jednu od vrednosti atributa </a:t>
            </a:r>
            <a:r>
              <a:rPr lang="en-US" sz="1200" b="1" i="0" u="none" strike="noStrike" cap="none">
                <a:solidFill>
                  <a:schemeClr val="dk1"/>
                </a:solidFill>
                <a:latin typeface="Calibri"/>
                <a:ea typeface="Calibri"/>
                <a:cs typeface="Calibri"/>
                <a:sym typeface="Calibri"/>
              </a:rPr>
              <a:t>align</a:t>
            </a:r>
            <a:r>
              <a:rPr lang="en-US" sz="1200" b="0" i="0" u="none" strike="noStrike" cap="none">
                <a:solidFill>
                  <a:schemeClr val="dk1"/>
                </a:solidFill>
                <a:latin typeface="Calibri"/>
                <a:ea typeface="Calibri"/>
                <a:cs typeface="Calibri"/>
                <a:sym typeface="Calibri"/>
              </a:rPr>
              <a:t>. Vrednosti koje ovaj atribut može imati date su na slajdu.</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
            </a: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23993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1:notes"/>
          <p:cNvSpPr txBox="1">
            <a:spLocks noGrp="1"/>
          </p:cNvSpPr>
          <p:nvPr>
            <p:ph type="body" idx="1"/>
          </p:nvPr>
        </p:nvSpPr>
        <p:spPr>
          <a:xfrm>
            <a:off x="685800" y="4400552"/>
            <a:ext cx="5486400" cy="36004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0392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12:notes"/>
          <p:cNvSpPr txBox="1">
            <a:spLocks noGrp="1"/>
          </p:cNvSpPr>
          <p:nvPr>
            <p:ph type="body" idx="1"/>
          </p:nvPr>
        </p:nvSpPr>
        <p:spPr>
          <a:xfrm>
            <a:off x="685800" y="4400552"/>
            <a:ext cx="5486400" cy="36004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13014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6900"/>
              <a:buNone/>
              <a:defRPr sz="6900"/>
            </a:lvl1pPr>
            <a:lvl2pPr lvl="1" algn="ctr" rtl="0">
              <a:spcBef>
                <a:spcPts val="0"/>
              </a:spcBef>
              <a:spcAft>
                <a:spcPts val="0"/>
              </a:spcAft>
              <a:buSzPts val="6900"/>
              <a:buNone/>
              <a:defRPr sz="6900"/>
            </a:lvl2pPr>
            <a:lvl3pPr lvl="2" algn="ctr" rtl="0">
              <a:spcBef>
                <a:spcPts val="0"/>
              </a:spcBef>
              <a:spcAft>
                <a:spcPts val="0"/>
              </a:spcAft>
              <a:buSzPts val="6900"/>
              <a:buNone/>
              <a:defRPr sz="6900"/>
            </a:lvl3pPr>
            <a:lvl4pPr lvl="3" algn="ctr" rtl="0">
              <a:spcBef>
                <a:spcPts val="0"/>
              </a:spcBef>
              <a:spcAft>
                <a:spcPts val="0"/>
              </a:spcAft>
              <a:buSzPts val="6900"/>
              <a:buNone/>
              <a:defRPr sz="6900"/>
            </a:lvl4pPr>
            <a:lvl5pPr lvl="4" algn="ctr" rtl="0">
              <a:spcBef>
                <a:spcPts val="0"/>
              </a:spcBef>
              <a:spcAft>
                <a:spcPts val="0"/>
              </a:spcAft>
              <a:buSzPts val="6900"/>
              <a:buNone/>
              <a:defRPr sz="6900"/>
            </a:lvl5pPr>
            <a:lvl6pPr lvl="5" algn="ctr" rtl="0">
              <a:spcBef>
                <a:spcPts val="0"/>
              </a:spcBef>
              <a:spcAft>
                <a:spcPts val="0"/>
              </a:spcAft>
              <a:buSzPts val="6900"/>
              <a:buNone/>
              <a:defRPr sz="6900"/>
            </a:lvl6pPr>
            <a:lvl7pPr lvl="6" algn="ctr" rtl="0">
              <a:spcBef>
                <a:spcPts val="0"/>
              </a:spcBef>
              <a:spcAft>
                <a:spcPts val="0"/>
              </a:spcAft>
              <a:buSzPts val="6900"/>
              <a:buNone/>
              <a:defRPr sz="6900"/>
            </a:lvl7pPr>
            <a:lvl8pPr lvl="7" algn="ctr" rtl="0">
              <a:spcBef>
                <a:spcPts val="0"/>
              </a:spcBef>
              <a:spcAft>
                <a:spcPts val="0"/>
              </a:spcAft>
              <a:buSzPts val="6900"/>
              <a:buNone/>
              <a:defRPr sz="6900"/>
            </a:lvl8pPr>
            <a:lvl9pPr lvl="8" algn="ctr" rtl="0">
              <a:spcBef>
                <a:spcPts val="0"/>
              </a:spcBef>
              <a:spcAft>
                <a:spcPts val="0"/>
              </a:spcAft>
              <a:buSzPts val="6900"/>
              <a:buNone/>
              <a:defRPr sz="6900"/>
            </a:lvl9pPr>
          </a:lstStyle>
          <a:p>
            <a:endParaRPr/>
          </a:p>
        </p:txBody>
      </p:sp>
      <p:sp>
        <p:nvSpPr>
          <p:cNvPr id="11" name="Google Shape;11;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rtl="0">
              <a:lnSpc>
                <a:spcPct val="100000"/>
              </a:lnSpc>
              <a:spcBef>
                <a:spcPts val="0"/>
              </a:spcBef>
              <a:spcAft>
                <a:spcPts val="0"/>
              </a:spcAft>
              <a:buSzPts val="3700"/>
              <a:buNone/>
              <a:defRPr sz="3700"/>
            </a:lvl1pPr>
            <a:lvl2pPr lvl="1" algn="ctr" rtl="0">
              <a:lnSpc>
                <a:spcPct val="100000"/>
              </a:lnSpc>
              <a:spcBef>
                <a:spcPts val="0"/>
              </a:spcBef>
              <a:spcAft>
                <a:spcPts val="0"/>
              </a:spcAft>
              <a:buSzPts val="3700"/>
              <a:buNone/>
              <a:defRPr sz="3700"/>
            </a:lvl2pPr>
            <a:lvl3pPr lvl="2" algn="ctr" rtl="0">
              <a:lnSpc>
                <a:spcPct val="100000"/>
              </a:lnSpc>
              <a:spcBef>
                <a:spcPts val="0"/>
              </a:spcBef>
              <a:spcAft>
                <a:spcPts val="0"/>
              </a:spcAft>
              <a:buSzPts val="3700"/>
              <a:buNone/>
              <a:defRPr sz="3700"/>
            </a:lvl3pPr>
            <a:lvl4pPr lvl="3" algn="ctr" rtl="0">
              <a:lnSpc>
                <a:spcPct val="100000"/>
              </a:lnSpc>
              <a:spcBef>
                <a:spcPts val="0"/>
              </a:spcBef>
              <a:spcAft>
                <a:spcPts val="0"/>
              </a:spcAft>
              <a:buSzPts val="3700"/>
              <a:buNone/>
              <a:defRPr sz="3700"/>
            </a:lvl4pPr>
            <a:lvl5pPr lvl="4" algn="ctr" rtl="0">
              <a:lnSpc>
                <a:spcPct val="100000"/>
              </a:lnSpc>
              <a:spcBef>
                <a:spcPts val="0"/>
              </a:spcBef>
              <a:spcAft>
                <a:spcPts val="0"/>
              </a:spcAft>
              <a:buSzPts val="3700"/>
              <a:buNone/>
              <a:defRPr sz="3700"/>
            </a:lvl5pPr>
            <a:lvl6pPr lvl="5" algn="ctr" rtl="0">
              <a:lnSpc>
                <a:spcPct val="100000"/>
              </a:lnSpc>
              <a:spcBef>
                <a:spcPts val="0"/>
              </a:spcBef>
              <a:spcAft>
                <a:spcPts val="0"/>
              </a:spcAft>
              <a:buSzPts val="3700"/>
              <a:buNone/>
              <a:defRPr sz="3700"/>
            </a:lvl6pPr>
            <a:lvl7pPr lvl="6" algn="ctr" rtl="0">
              <a:lnSpc>
                <a:spcPct val="100000"/>
              </a:lnSpc>
              <a:spcBef>
                <a:spcPts val="0"/>
              </a:spcBef>
              <a:spcAft>
                <a:spcPts val="0"/>
              </a:spcAft>
              <a:buSzPts val="3700"/>
              <a:buNone/>
              <a:defRPr sz="3700"/>
            </a:lvl7pPr>
            <a:lvl8pPr lvl="7" algn="ctr" rtl="0">
              <a:lnSpc>
                <a:spcPct val="100000"/>
              </a:lnSpc>
              <a:spcBef>
                <a:spcPts val="0"/>
              </a:spcBef>
              <a:spcAft>
                <a:spcPts val="0"/>
              </a:spcAft>
              <a:buSzPts val="3700"/>
              <a:buNone/>
              <a:defRPr sz="3700"/>
            </a:lvl8pPr>
            <a:lvl9pPr lvl="8" algn="ctr" rtl="0">
              <a:lnSpc>
                <a:spcPct val="100000"/>
              </a:lnSpc>
              <a:spcBef>
                <a:spcPts val="0"/>
              </a:spcBef>
              <a:spcAft>
                <a:spcPts val="0"/>
              </a:spcAft>
              <a:buSzPts val="3700"/>
              <a:buNone/>
              <a:defRPr sz="3700"/>
            </a:lvl9pPr>
          </a:lstStyle>
          <a:p>
            <a:endParaRPr/>
          </a:p>
        </p:txBody>
      </p:sp>
      <p:sp>
        <p:nvSpPr>
          <p:cNvPr id="12" name="Google Shape;1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11"/>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5" name="Google Shape;45;p11"/>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endParaRPr/>
          </a:p>
        </p:txBody>
      </p:sp>
      <p:sp>
        <p:nvSpPr>
          <p:cNvPr id="46" name="Google Shape;46;p11"/>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7" name="Google Shape;47;p11"/>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rtl="0">
              <a:spcBef>
                <a:spcPts val="0"/>
              </a:spcBef>
              <a:spcAft>
                <a:spcPts val="0"/>
              </a:spcAft>
              <a:buSzPts val="24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48" name="Google Shape;48;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2"/>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rtl="0">
              <a:lnSpc>
                <a:spcPct val="100000"/>
              </a:lnSpc>
              <a:spcBef>
                <a:spcPts val="0"/>
              </a:spcBef>
              <a:spcAft>
                <a:spcPts val="0"/>
              </a:spcAft>
              <a:buSzPts val="2400"/>
              <a:buNone/>
              <a:defRPr/>
            </a:lvl1pPr>
          </a:lstStyle>
          <a:p>
            <a:endParaRPr/>
          </a:p>
        </p:txBody>
      </p:sp>
      <p:sp>
        <p:nvSpPr>
          <p:cNvPr id="51" name="Google Shape;51;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3"/>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16000"/>
              <a:buNone/>
              <a:defRPr sz="16000"/>
            </a:lvl1pPr>
            <a:lvl2pPr lvl="1" algn="ctr" rtl="0">
              <a:spcBef>
                <a:spcPts val="0"/>
              </a:spcBef>
              <a:spcAft>
                <a:spcPts val="0"/>
              </a:spcAft>
              <a:buSzPts val="16000"/>
              <a:buNone/>
              <a:defRPr sz="16000"/>
            </a:lvl2pPr>
            <a:lvl3pPr lvl="2" algn="ctr" rtl="0">
              <a:spcBef>
                <a:spcPts val="0"/>
              </a:spcBef>
              <a:spcAft>
                <a:spcPts val="0"/>
              </a:spcAft>
              <a:buSzPts val="16000"/>
              <a:buNone/>
              <a:defRPr sz="16000"/>
            </a:lvl3pPr>
            <a:lvl4pPr lvl="3" algn="ctr" rtl="0">
              <a:spcBef>
                <a:spcPts val="0"/>
              </a:spcBef>
              <a:spcAft>
                <a:spcPts val="0"/>
              </a:spcAft>
              <a:buSzPts val="16000"/>
              <a:buNone/>
              <a:defRPr sz="16000"/>
            </a:lvl4pPr>
            <a:lvl5pPr lvl="4" algn="ctr" rtl="0">
              <a:spcBef>
                <a:spcPts val="0"/>
              </a:spcBef>
              <a:spcAft>
                <a:spcPts val="0"/>
              </a:spcAft>
              <a:buSzPts val="16000"/>
              <a:buNone/>
              <a:defRPr sz="16000"/>
            </a:lvl5pPr>
            <a:lvl6pPr lvl="5" algn="ctr" rtl="0">
              <a:spcBef>
                <a:spcPts val="0"/>
              </a:spcBef>
              <a:spcAft>
                <a:spcPts val="0"/>
              </a:spcAft>
              <a:buSzPts val="16000"/>
              <a:buNone/>
              <a:defRPr sz="16000"/>
            </a:lvl6pPr>
            <a:lvl7pPr lvl="6" algn="ctr" rtl="0">
              <a:spcBef>
                <a:spcPts val="0"/>
              </a:spcBef>
              <a:spcAft>
                <a:spcPts val="0"/>
              </a:spcAft>
              <a:buSzPts val="16000"/>
              <a:buNone/>
              <a:defRPr sz="16000"/>
            </a:lvl7pPr>
            <a:lvl8pPr lvl="7" algn="ctr" rtl="0">
              <a:spcBef>
                <a:spcPts val="0"/>
              </a:spcBef>
              <a:spcAft>
                <a:spcPts val="0"/>
              </a:spcAft>
              <a:buSzPts val="16000"/>
              <a:buNone/>
              <a:defRPr sz="16000"/>
            </a:lvl8pPr>
            <a:lvl9pPr lvl="8" algn="ctr" rtl="0">
              <a:spcBef>
                <a:spcPts val="0"/>
              </a:spcBef>
              <a:spcAft>
                <a:spcPts val="0"/>
              </a:spcAft>
              <a:buSzPts val="16000"/>
              <a:buNone/>
              <a:defRPr sz="16000"/>
            </a:lvl9pPr>
          </a:lstStyle>
          <a:p>
            <a:r>
              <a:t>xx%</a:t>
            </a:r>
          </a:p>
        </p:txBody>
      </p:sp>
      <p:sp>
        <p:nvSpPr>
          <p:cNvPr id="54" name="Google Shape;54;p13"/>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rtl="0">
              <a:spcBef>
                <a:spcPts val="0"/>
              </a:spcBef>
              <a:spcAft>
                <a:spcPts val="0"/>
              </a:spcAft>
              <a:buSzPts val="2400"/>
              <a:buChar char="●"/>
              <a:defRPr/>
            </a:lvl1pPr>
            <a:lvl2pPr marL="914400" lvl="1" indent="-349250" algn="ctr" rtl="0">
              <a:spcBef>
                <a:spcPts val="2100"/>
              </a:spcBef>
              <a:spcAft>
                <a:spcPts val="0"/>
              </a:spcAft>
              <a:buSzPts val="1900"/>
              <a:buChar char="○"/>
              <a:defRPr/>
            </a:lvl2pPr>
            <a:lvl3pPr marL="1371600" lvl="2" indent="-349250" algn="ctr" rtl="0">
              <a:spcBef>
                <a:spcPts val="2100"/>
              </a:spcBef>
              <a:spcAft>
                <a:spcPts val="0"/>
              </a:spcAft>
              <a:buSzPts val="1900"/>
              <a:buChar char="■"/>
              <a:defRPr/>
            </a:lvl3pPr>
            <a:lvl4pPr marL="1828800" lvl="3" indent="-349250" algn="ctr" rtl="0">
              <a:spcBef>
                <a:spcPts val="2100"/>
              </a:spcBef>
              <a:spcAft>
                <a:spcPts val="0"/>
              </a:spcAft>
              <a:buSzPts val="1900"/>
              <a:buChar char="●"/>
              <a:defRPr/>
            </a:lvl4pPr>
            <a:lvl5pPr marL="2286000" lvl="4" indent="-349250" algn="ctr" rtl="0">
              <a:spcBef>
                <a:spcPts val="2100"/>
              </a:spcBef>
              <a:spcAft>
                <a:spcPts val="0"/>
              </a:spcAft>
              <a:buSzPts val="1900"/>
              <a:buChar char="○"/>
              <a:defRPr/>
            </a:lvl5pPr>
            <a:lvl6pPr marL="2743200" lvl="5" indent="-349250" algn="ctr" rtl="0">
              <a:spcBef>
                <a:spcPts val="2100"/>
              </a:spcBef>
              <a:spcAft>
                <a:spcPts val="0"/>
              </a:spcAft>
              <a:buSzPts val="1900"/>
              <a:buChar char="■"/>
              <a:defRPr/>
            </a:lvl6pPr>
            <a:lvl7pPr marL="3200400" lvl="6" indent="-349250" algn="ctr" rtl="0">
              <a:spcBef>
                <a:spcPts val="2100"/>
              </a:spcBef>
              <a:spcAft>
                <a:spcPts val="0"/>
              </a:spcAft>
              <a:buSzPts val="1900"/>
              <a:buChar char="●"/>
              <a:defRPr/>
            </a:lvl7pPr>
            <a:lvl8pPr marL="3657600" lvl="7" indent="-349250" algn="ctr" rtl="0">
              <a:spcBef>
                <a:spcPts val="2100"/>
              </a:spcBef>
              <a:spcAft>
                <a:spcPts val="0"/>
              </a:spcAft>
              <a:buSzPts val="1900"/>
              <a:buChar char="○"/>
              <a:defRPr/>
            </a:lvl8pPr>
            <a:lvl9pPr marL="4114800" lvl="8" indent="-349250" algn="ctr" rtl="0">
              <a:spcBef>
                <a:spcPts val="2100"/>
              </a:spcBef>
              <a:spcAft>
                <a:spcPts val="2100"/>
              </a:spcAft>
              <a:buSzPts val="1900"/>
              <a:buChar char="■"/>
              <a:defRPr/>
            </a:lvl9pPr>
          </a:lstStyle>
          <a:p>
            <a:endParaRPr/>
          </a:p>
        </p:txBody>
      </p:sp>
      <p:sp>
        <p:nvSpPr>
          <p:cNvPr id="55" name="Google Shape;55;p1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rotWithShape="1">
          <a:blip r:embed="rId2">
            <a:alphaModFix amt="58000"/>
          </a:blip>
          <a:tile tx="0" ty="0" sx="99997" sy="99997" flip="none" algn="tl"/>
        </a:blipFill>
        <a:effectLst/>
      </p:bgPr>
    </p:bg>
    <p:spTree>
      <p:nvGrpSpPr>
        <p:cNvPr id="1" name="Shape 58"/>
        <p:cNvGrpSpPr/>
        <p:nvPr/>
      </p:nvGrpSpPr>
      <p:grpSpPr>
        <a:xfrm>
          <a:off x="0" y="0"/>
          <a:ext cx="0" cy="0"/>
          <a:chOff x="0" y="0"/>
          <a:chExt cx="0" cy="0"/>
        </a:xfrm>
      </p:grpSpPr>
      <p:pic>
        <p:nvPicPr>
          <p:cNvPr id="59" name="Google Shape;59;p15"/>
          <p:cNvPicPr preferRelativeResize="0"/>
          <p:nvPr/>
        </p:nvPicPr>
        <p:blipFill rotWithShape="1">
          <a:blip r:embed="rId3">
            <a:alphaModFix/>
          </a:blip>
          <a:srcRect/>
          <a:stretch/>
        </p:blipFill>
        <p:spPr>
          <a:xfrm>
            <a:off x="0" y="0"/>
            <a:ext cx="12192000" cy="6842900"/>
          </a:xfrm>
          <a:prstGeom prst="rect">
            <a:avLst/>
          </a:prstGeom>
          <a:noFill/>
          <a:ln>
            <a:noFill/>
          </a:ln>
        </p:spPr>
      </p:pic>
      <p:pic>
        <p:nvPicPr>
          <p:cNvPr id="60" name="Google Shape;60;p15"/>
          <p:cNvPicPr preferRelativeResize="0"/>
          <p:nvPr/>
        </p:nvPicPr>
        <p:blipFill rotWithShape="1">
          <a:blip r:embed="rId4">
            <a:alphaModFix/>
          </a:blip>
          <a:srcRect/>
          <a:stretch/>
        </p:blipFill>
        <p:spPr>
          <a:xfrm>
            <a:off x="0" y="0"/>
            <a:ext cx="4868997" cy="4868997"/>
          </a:xfrm>
          <a:prstGeom prst="rect">
            <a:avLst/>
          </a:prstGeom>
          <a:noFill/>
          <a:ln>
            <a:noFill/>
          </a:ln>
        </p:spPr>
      </p:pic>
      <p:sp>
        <p:nvSpPr>
          <p:cNvPr id="61" name="Google Shape;61;p15"/>
          <p:cNvSpPr txBox="1">
            <a:spLocks noGrp="1"/>
          </p:cNvSpPr>
          <p:nvPr>
            <p:ph type="ctrTitle"/>
          </p:nvPr>
        </p:nvSpPr>
        <p:spPr>
          <a:xfrm>
            <a:off x="4969564" y="2481397"/>
            <a:ext cx="6132300" cy="2387700"/>
          </a:xfrm>
          <a:prstGeom prst="rect">
            <a:avLst/>
          </a:prstGeom>
          <a:noFill/>
          <a:ln>
            <a:noFill/>
          </a:ln>
        </p:spPr>
        <p:txBody>
          <a:bodyPr spcFirstLastPara="1" wrap="square" lIns="121900" tIns="121900" rIns="121900" bIns="121900" anchor="b" anchorCtr="0">
            <a:noAutofit/>
          </a:bodyPr>
          <a:lstStyle>
            <a:lvl1pPr marL="0" marR="0" lvl="0" indent="0" algn="r" rtl="0">
              <a:lnSpc>
                <a:spcPct val="90000"/>
              </a:lnSpc>
              <a:spcBef>
                <a:spcPts val="0"/>
              </a:spcBef>
              <a:spcAft>
                <a:spcPts val="0"/>
              </a:spcAft>
              <a:buClr>
                <a:srgbClr val="F2F2F2"/>
              </a:buClr>
              <a:buSzPts val="6000"/>
              <a:buFont typeface="Roboto"/>
              <a:buNone/>
              <a:defRPr sz="6000" b="1" i="0" u="none" strike="noStrike" cap="none">
                <a:solidFill>
                  <a:srgbClr val="F2F2F2"/>
                </a:solidFill>
                <a:latin typeface="Roboto"/>
                <a:ea typeface="Roboto"/>
                <a:cs typeface="Roboto"/>
                <a:sym typeface="Roboto"/>
              </a:defRPr>
            </a:lvl1pPr>
            <a:lvl2pPr lvl="1" indent="0" rtl="0">
              <a:spcBef>
                <a:spcPts val="0"/>
              </a:spcBef>
              <a:spcAft>
                <a:spcPts val="0"/>
              </a:spcAft>
              <a:buSzPts val="3700"/>
              <a:buNone/>
              <a:defRPr sz="1900"/>
            </a:lvl2pPr>
            <a:lvl3pPr lvl="2" indent="0" rtl="0">
              <a:spcBef>
                <a:spcPts val="0"/>
              </a:spcBef>
              <a:spcAft>
                <a:spcPts val="0"/>
              </a:spcAft>
              <a:buSzPts val="3700"/>
              <a:buNone/>
              <a:defRPr sz="1900"/>
            </a:lvl3pPr>
            <a:lvl4pPr lvl="3" indent="0" rtl="0">
              <a:spcBef>
                <a:spcPts val="0"/>
              </a:spcBef>
              <a:spcAft>
                <a:spcPts val="0"/>
              </a:spcAft>
              <a:buSzPts val="3700"/>
              <a:buNone/>
              <a:defRPr sz="1900"/>
            </a:lvl4pPr>
            <a:lvl5pPr lvl="4" indent="0" rtl="0">
              <a:spcBef>
                <a:spcPts val="0"/>
              </a:spcBef>
              <a:spcAft>
                <a:spcPts val="0"/>
              </a:spcAft>
              <a:buSzPts val="3700"/>
              <a:buNone/>
              <a:defRPr sz="1900"/>
            </a:lvl5pPr>
            <a:lvl6pPr lvl="5" indent="0" rtl="0">
              <a:spcBef>
                <a:spcPts val="0"/>
              </a:spcBef>
              <a:spcAft>
                <a:spcPts val="0"/>
              </a:spcAft>
              <a:buSzPts val="3700"/>
              <a:buNone/>
              <a:defRPr sz="1900"/>
            </a:lvl6pPr>
            <a:lvl7pPr lvl="6" indent="0" rtl="0">
              <a:spcBef>
                <a:spcPts val="0"/>
              </a:spcBef>
              <a:spcAft>
                <a:spcPts val="0"/>
              </a:spcAft>
              <a:buSzPts val="3700"/>
              <a:buNone/>
              <a:defRPr sz="1900"/>
            </a:lvl7pPr>
            <a:lvl8pPr lvl="7" indent="0" rtl="0">
              <a:spcBef>
                <a:spcPts val="0"/>
              </a:spcBef>
              <a:spcAft>
                <a:spcPts val="0"/>
              </a:spcAft>
              <a:buSzPts val="3700"/>
              <a:buNone/>
              <a:defRPr sz="1900"/>
            </a:lvl8pPr>
            <a:lvl9pPr lvl="8" indent="0" rtl="0">
              <a:spcBef>
                <a:spcPts val="0"/>
              </a:spcBef>
              <a:spcAft>
                <a:spcPts val="0"/>
              </a:spcAft>
              <a:buSzPts val="3700"/>
              <a:buNone/>
              <a:defRPr sz="19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rgbClr val="EFEFEF"/>
        </a:solidFill>
        <a:effectLst/>
      </p:bgPr>
    </p:bg>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1439805" y="15990"/>
            <a:ext cx="9440700" cy="1171500"/>
          </a:xfrm>
          <a:prstGeom prst="rect">
            <a:avLst/>
          </a:prstGeom>
          <a:noFill/>
          <a:ln>
            <a:noFill/>
          </a:ln>
        </p:spPr>
        <p:txBody>
          <a:bodyPr spcFirstLastPara="1" wrap="square" lIns="121900" tIns="121900" rIns="121900" bIns="121900" anchor="ctr" anchorCtr="0">
            <a:noAutofit/>
          </a:bodyPr>
          <a:lstStyle>
            <a:lvl1pPr marL="0" marR="0" lvl="0" indent="0" algn="l" rtl="0">
              <a:lnSpc>
                <a:spcPct val="90000"/>
              </a:lnSpc>
              <a:spcBef>
                <a:spcPts val="0"/>
              </a:spcBef>
              <a:spcAft>
                <a:spcPts val="0"/>
              </a:spcAft>
              <a:buClr>
                <a:srgbClr val="434343"/>
              </a:buClr>
              <a:buSzPts val="4800"/>
              <a:buFont typeface="Roboto"/>
              <a:buNone/>
              <a:defRPr sz="4800" b="1" i="0" u="none" strike="noStrike" cap="none">
                <a:solidFill>
                  <a:srgbClr val="434343"/>
                </a:solidFill>
                <a:latin typeface="Roboto"/>
                <a:ea typeface="Roboto"/>
                <a:cs typeface="Roboto"/>
                <a:sym typeface="Roboto"/>
              </a:defRPr>
            </a:lvl1pPr>
            <a:lvl2pPr lvl="1" indent="0" rtl="0">
              <a:spcBef>
                <a:spcPts val="0"/>
              </a:spcBef>
              <a:spcAft>
                <a:spcPts val="0"/>
              </a:spcAft>
              <a:buSzPts val="3700"/>
              <a:buNone/>
              <a:defRPr sz="1900"/>
            </a:lvl2pPr>
            <a:lvl3pPr lvl="2" indent="0" rtl="0">
              <a:spcBef>
                <a:spcPts val="0"/>
              </a:spcBef>
              <a:spcAft>
                <a:spcPts val="0"/>
              </a:spcAft>
              <a:buSzPts val="3700"/>
              <a:buNone/>
              <a:defRPr sz="1900"/>
            </a:lvl3pPr>
            <a:lvl4pPr lvl="3" indent="0" rtl="0">
              <a:spcBef>
                <a:spcPts val="0"/>
              </a:spcBef>
              <a:spcAft>
                <a:spcPts val="0"/>
              </a:spcAft>
              <a:buSzPts val="3700"/>
              <a:buNone/>
              <a:defRPr sz="1900"/>
            </a:lvl4pPr>
            <a:lvl5pPr lvl="4" indent="0" rtl="0">
              <a:spcBef>
                <a:spcPts val="0"/>
              </a:spcBef>
              <a:spcAft>
                <a:spcPts val="0"/>
              </a:spcAft>
              <a:buSzPts val="3700"/>
              <a:buNone/>
              <a:defRPr sz="1900"/>
            </a:lvl5pPr>
            <a:lvl6pPr lvl="5" indent="0" rtl="0">
              <a:spcBef>
                <a:spcPts val="0"/>
              </a:spcBef>
              <a:spcAft>
                <a:spcPts val="0"/>
              </a:spcAft>
              <a:buSzPts val="3700"/>
              <a:buNone/>
              <a:defRPr sz="1900"/>
            </a:lvl6pPr>
            <a:lvl7pPr lvl="6" indent="0" rtl="0">
              <a:spcBef>
                <a:spcPts val="0"/>
              </a:spcBef>
              <a:spcAft>
                <a:spcPts val="0"/>
              </a:spcAft>
              <a:buSzPts val="3700"/>
              <a:buNone/>
              <a:defRPr sz="1900"/>
            </a:lvl7pPr>
            <a:lvl8pPr lvl="7" indent="0" rtl="0">
              <a:spcBef>
                <a:spcPts val="0"/>
              </a:spcBef>
              <a:spcAft>
                <a:spcPts val="0"/>
              </a:spcAft>
              <a:buSzPts val="3700"/>
              <a:buNone/>
              <a:defRPr sz="1900"/>
            </a:lvl8pPr>
            <a:lvl9pPr lvl="8" indent="0" rtl="0">
              <a:spcBef>
                <a:spcPts val="0"/>
              </a:spcBef>
              <a:spcAft>
                <a:spcPts val="0"/>
              </a:spcAft>
              <a:buSzPts val="3700"/>
              <a:buNone/>
              <a:defRPr sz="1900"/>
            </a:lvl9pPr>
          </a:lstStyle>
          <a:p>
            <a:endParaRPr/>
          </a:p>
        </p:txBody>
      </p:sp>
      <p:sp>
        <p:nvSpPr>
          <p:cNvPr id="64" name="Google Shape;64;p16"/>
          <p:cNvSpPr txBox="1">
            <a:spLocks noGrp="1"/>
          </p:cNvSpPr>
          <p:nvPr>
            <p:ph type="body" idx="1"/>
          </p:nvPr>
        </p:nvSpPr>
        <p:spPr>
          <a:xfrm>
            <a:off x="902516" y="1539703"/>
            <a:ext cx="10515600" cy="4592100"/>
          </a:xfrm>
          <a:prstGeom prst="rect">
            <a:avLst/>
          </a:prstGeom>
          <a:noFill/>
          <a:ln>
            <a:noFill/>
          </a:ln>
        </p:spPr>
        <p:txBody>
          <a:bodyPr spcFirstLastPara="1" wrap="square" lIns="121900" tIns="121900" rIns="121900" bIns="121900" anchor="t" anchorCtr="0">
            <a:noAutofit/>
          </a:bodyPr>
          <a:lstStyle>
            <a:lvl1pPr marL="457200" marR="0" lvl="0" indent="-425450" algn="l" rtl="0">
              <a:lnSpc>
                <a:spcPct val="115000"/>
              </a:lnSpc>
              <a:spcBef>
                <a:spcPts val="1100"/>
              </a:spcBef>
              <a:spcAft>
                <a:spcPts val="0"/>
              </a:spcAft>
              <a:buClr>
                <a:srgbClr val="434343"/>
              </a:buClr>
              <a:buSzPts val="3100"/>
              <a:buFont typeface="Roboto"/>
              <a:buChar char="●"/>
              <a:defRPr sz="3100" i="0" u="none" strike="noStrike" cap="none">
                <a:solidFill>
                  <a:srgbClr val="434343"/>
                </a:solidFill>
                <a:latin typeface="Roboto"/>
                <a:ea typeface="Roboto"/>
                <a:cs typeface="Roboto"/>
                <a:sym typeface="Roboto"/>
              </a:defRPr>
            </a:lvl1pPr>
            <a:lvl2pPr marL="914400" marR="0" lvl="1" indent="-381000" algn="l" rtl="0">
              <a:lnSpc>
                <a:spcPct val="115000"/>
              </a:lnSpc>
              <a:spcBef>
                <a:spcPts val="2100"/>
              </a:spcBef>
              <a:spcAft>
                <a:spcPts val="0"/>
              </a:spcAft>
              <a:buClr>
                <a:srgbClr val="434343"/>
              </a:buClr>
              <a:buSzPts val="2400"/>
              <a:buFont typeface="Arial"/>
              <a:buChar char="○"/>
              <a:defRPr sz="2400" b="0" i="0" u="none" strike="noStrike" cap="none">
                <a:solidFill>
                  <a:srgbClr val="434343"/>
                </a:solidFill>
                <a:latin typeface="Calibri"/>
                <a:ea typeface="Calibri"/>
                <a:cs typeface="Calibri"/>
                <a:sym typeface="Calibri"/>
              </a:defRPr>
            </a:lvl2pPr>
            <a:lvl3pPr marL="1371600" marR="0" lvl="2" indent="-355600" algn="l" rtl="0">
              <a:lnSpc>
                <a:spcPct val="115000"/>
              </a:lnSpc>
              <a:spcBef>
                <a:spcPts val="2100"/>
              </a:spcBef>
              <a:spcAft>
                <a:spcPts val="0"/>
              </a:spcAft>
              <a:buClr>
                <a:srgbClr val="434343"/>
              </a:buClr>
              <a:buSzPts val="2000"/>
              <a:buFont typeface="Arial"/>
              <a:buChar char="■"/>
              <a:defRPr sz="2000" b="0" i="0" u="none" strike="noStrike" cap="none">
                <a:solidFill>
                  <a:srgbClr val="434343"/>
                </a:solidFill>
                <a:latin typeface="Calibri"/>
                <a:ea typeface="Calibri"/>
                <a:cs typeface="Calibri"/>
                <a:sym typeface="Calibri"/>
              </a:defRPr>
            </a:lvl3pPr>
            <a:lvl4pPr marL="1828800" marR="0" lvl="3" indent="-349250" algn="l" rtl="0">
              <a:lnSpc>
                <a:spcPct val="115000"/>
              </a:lnSpc>
              <a:spcBef>
                <a:spcPts val="2100"/>
              </a:spcBef>
              <a:spcAft>
                <a:spcPts val="0"/>
              </a:spcAft>
              <a:buClr>
                <a:srgbClr val="434343"/>
              </a:buClr>
              <a:buSzPts val="1900"/>
              <a:buFont typeface="Arial"/>
              <a:buChar char="●"/>
              <a:defRPr sz="1900" b="0" i="0" u="none" strike="noStrike" cap="none">
                <a:solidFill>
                  <a:srgbClr val="434343"/>
                </a:solidFill>
                <a:latin typeface="Calibri"/>
                <a:ea typeface="Calibri"/>
                <a:cs typeface="Calibri"/>
                <a:sym typeface="Calibri"/>
              </a:defRPr>
            </a:lvl4pPr>
            <a:lvl5pPr marL="2286000" marR="0" lvl="4" indent="-349250" algn="l" rtl="0">
              <a:lnSpc>
                <a:spcPct val="115000"/>
              </a:lnSpc>
              <a:spcBef>
                <a:spcPts val="2100"/>
              </a:spcBef>
              <a:spcAft>
                <a:spcPts val="0"/>
              </a:spcAft>
              <a:buClr>
                <a:srgbClr val="434343"/>
              </a:buClr>
              <a:buSzPts val="1900"/>
              <a:buFont typeface="Arial"/>
              <a:buChar char="○"/>
              <a:defRPr sz="1900" b="0" i="0" u="none" strike="noStrike" cap="none">
                <a:solidFill>
                  <a:srgbClr val="434343"/>
                </a:solidFill>
                <a:latin typeface="Calibri"/>
                <a:ea typeface="Calibri"/>
                <a:cs typeface="Calibri"/>
                <a:sym typeface="Calibri"/>
              </a:defRPr>
            </a:lvl5pPr>
            <a:lvl6pPr marL="2743200" marR="0" lvl="5" indent="-349250" algn="l" rtl="0">
              <a:lnSpc>
                <a:spcPct val="115000"/>
              </a:lnSpc>
              <a:spcBef>
                <a:spcPts val="21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6pPr>
            <a:lvl7pPr marL="3200400" marR="0" lvl="6" indent="-349250" algn="l" rtl="0">
              <a:lnSpc>
                <a:spcPct val="115000"/>
              </a:lnSpc>
              <a:spcBef>
                <a:spcPts val="21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7pPr>
            <a:lvl8pPr marL="3657600" marR="0" lvl="7" indent="-349250" algn="l" rtl="0">
              <a:lnSpc>
                <a:spcPct val="115000"/>
              </a:lnSpc>
              <a:spcBef>
                <a:spcPts val="21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8pPr>
            <a:lvl9pPr marL="4114800" marR="0" lvl="8" indent="-349250" algn="l" rtl="0">
              <a:lnSpc>
                <a:spcPct val="115000"/>
              </a:lnSpc>
              <a:spcBef>
                <a:spcPts val="2100"/>
              </a:spcBef>
              <a:spcAft>
                <a:spcPts val="210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9pPr>
          </a:lstStyle>
          <a:p>
            <a:endParaRPr/>
          </a:p>
        </p:txBody>
      </p:sp>
      <p:pic>
        <p:nvPicPr>
          <p:cNvPr id="65" name="Google Shape;65;p16"/>
          <p:cNvPicPr preferRelativeResize="0"/>
          <p:nvPr/>
        </p:nvPicPr>
        <p:blipFill rotWithShape="1">
          <a:blip r:embed="rId2">
            <a:alphaModFix/>
          </a:blip>
          <a:srcRect/>
          <a:stretch/>
        </p:blipFill>
        <p:spPr>
          <a:xfrm>
            <a:off x="0" y="0"/>
            <a:ext cx="1187355" cy="118735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66"/>
        <p:cNvGrpSpPr/>
        <p:nvPr/>
      </p:nvGrpSpPr>
      <p:grpSpPr>
        <a:xfrm>
          <a:off x="0" y="0"/>
          <a:ext cx="0" cy="0"/>
          <a:chOff x="0" y="0"/>
          <a:chExt cx="0" cy="0"/>
        </a:xfrm>
      </p:grpSpPr>
      <p:pic>
        <p:nvPicPr>
          <p:cNvPr id="67" name="Google Shape;67;p17"/>
          <p:cNvPicPr preferRelativeResize="0"/>
          <p:nvPr/>
        </p:nvPicPr>
        <p:blipFill rotWithShape="1">
          <a:blip r:embed="rId2">
            <a:alphaModFix/>
          </a:blip>
          <a:srcRect/>
          <a:stretch/>
        </p:blipFill>
        <p:spPr>
          <a:xfrm>
            <a:off x="0" y="0"/>
            <a:ext cx="12192000" cy="6858001"/>
          </a:xfrm>
          <a:prstGeom prst="rect">
            <a:avLst/>
          </a:prstGeom>
          <a:noFill/>
          <a:ln>
            <a:noFill/>
          </a:ln>
        </p:spPr>
      </p:pic>
      <p:pic>
        <p:nvPicPr>
          <p:cNvPr id="68" name="Google Shape;68;p17"/>
          <p:cNvPicPr preferRelativeResize="0"/>
          <p:nvPr/>
        </p:nvPicPr>
        <p:blipFill rotWithShape="1">
          <a:blip r:embed="rId3">
            <a:alphaModFix/>
          </a:blip>
          <a:srcRect/>
          <a:stretch/>
        </p:blipFill>
        <p:spPr>
          <a:xfrm>
            <a:off x="0" y="0"/>
            <a:ext cx="4868997" cy="4868997"/>
          </a:xfrm>
          <a:prstGeom prst="rect">
            <a:avLst/>
          </a:prstGeom>
          <a:noFill/>
          <a:ln>
            <a:noFill/>
          </a:ln>
        </p:spPr>
      </p:pic>
      <p:sp>
        <p:nvSpPr>
          <p:cNvPr id="69" name="Google Shape;69;p17"/>
          <p:cNvSpPr txBox="1">
            <a:spLocks noGrp="1"/>
          </p:cNvSpPr>
          <p:nvPr>
            <p:ph type="title"/>
          </p:nvPr>
        </p:nvSpPr>
        <p:spPr>
          <a:xfrm>
            <a:off x="5029201" y="1540566"/>
            <a:ext cx="6111900" cy="3328500"/>
          </a:xfrm>
          <a:prstGeom prst="rect">
            <a:avLst/>
          </a:prstGeom>
          <a:noFill/>
          <a:ln>
            <a:noFill/>
          </a:ln>
        </p:spPr>
        <p:txBody>
          <a:bodyPr spcFirstLastPara="1" wrap="square" lIns="121900" tIns="121900" rIns="121900" bIns="121900" anchor="b" anchorCtr="1">
            <a:noAutofit/>
          </a:bodyPr>
          <a:lstStyle>
            <a:lvl1pPr marL="0" marR="0" lvl="0" indent="0" algn="r" rtl="0">
              <a:lnSpc>
                <a:spcPct val="90000"/>
              </a:lnSpc>
              <a:spcBef>
                <a:spcPts val="0"/>
              </a:spcBef>
              <a:spcAft>
                <a:spcPts val="0"/>
              </a:spcAft>
              <a:buClr>
                <a:schemeClr val="lt1"/>
              </a:buClr>
              <a:buSzPts val="6000"/>
              <a:buFont typeface="Roboto"/>
              <a:buNone/>
              <a:defRPr sz="6000" b="1" i="0" u="none" strike="noStrike" cap="none">
                <a:solidFill>
                  <a:schemeClr val="lt1"/>
                </a:solidFill>
                <a:latin typeface="Roboto"/>
                <a:ea typeface="Roboto"/>
                <a:cs typeface="Roboto"/>
                <a:sym typeface="Roboto"/>
              </a:defRPr>
            </a:lvl1pPr>
            <a:lvl2pPr lvl="1" indent="0" rtl="0">
              <a:spcBef>
                <a:spcPts val="0"/>
              </a:spcBef>
              <a:spcAft>
                <a:spcPts val="0"/>
              </a:spcAft>
              <a:buSzPts val="3700"/>
              <a:buNone/>
              <a:defRPr sz="1900"/>
            </a:lvl2pPr>
            <a:lvl3pPr lvl="2" indent="0" rtl="0">
              <a:spcBef>
                <a:spcPts val="0"/>
              </a:spcBef>
              <a:spcAft>
                <a:spcPts val="0"/>
              </a:spcAft>
              <a:buSzPts val="3700"/>
              <a:buNone/>
              <a:defRPr sz="1900"/>
            </a:lvl3pPr>
            <a:lvl4pPr lvl="3" indent="0" rtl="0">
              <a:spcBef>
                <a:spcPts val="0"/>
              </a:spcBef>
              <a:spcAft>
                <a:spcPts val="0"/>
              </a:spcAft>
              <a:buSzPts val="3700"/>
              <a:buNone/>
              <a:defRPr sz="1900"/>
            </a:lvl4pPr>
            <a:lvl5pPr lvl="4" indent="0" rtl="0">
              <a:spcBef>
                <a:spcPts val="0"/>
              </a:spcBef>
              <a:spcAft>
                <a:spcPts val="0"/>
              </a:spcAft>
              <a:buSzPts val="3700"/>
              <a:buNone/>
              <a:defRPr sz="1900"/>
            </a:lvl5pPr>
            <a:lvl6pPr lvl="5" indent="0" rtl="0">
              <a:spcBef>
                <a:spcPts val="0"/>
              </a:spcBef>
              <a:spcAft>
                <a:spcPts val="0"/>
              </a:spcAft>
              <a:buSzPts val="3700"/>
              <a:buNone/>
              <a:defRPr sz="1900"/>
            </a:lvl6pPr>
            <a:lvl7pPr lvl="6" indent="0" rtl="0">
              <a:spcBef>
                <a:spcPts val="0"/>
              </a:spcBef>
              <a:spcAft>
                <a:spcPts val="0"/>
              </a:spcAft>
              <a:buSzPts val="3700"/>
              <a:buNone/>
              <a:defRPr sz="1900"/>
            </a:lvl7pPr>
            <a:lvl8pPr lvl="7" indent="0" rtl="0">
              <a:spcBef>
                <a:spcPts val="0"/>
              </a:spcBef>
              <a:spcAft>
                <a:spcPts val="0"/>
              </a:spcAft>
              <a:buSzPts val="3700"/>
              <a:buNone/>
              <a:defRPr sz="1900"/>
            </a:lvl8pPr>
            <a:lvl9pPr lvl="8" indent="0" rtl="0">
              <a:spcBef>
                <a:spcPts val="0"/>
              </a:spcBef>
              <a:spcAft>
                <a:spcPts val="0"/>
              </a:spcAft>
              <a:buSzPts val="3700"/>
              <a:buNone/>
              <a:defRPr sz="1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p:cSld name="Title Slide_1">
    <p:bg>
      <p:bgPr>
        <a:blipFill rotWithShape="1">
          <a:blip r:embed="rId2">
            <a:alphaModFix amt="58000"/>
          </a:blip>
          <a:tile tx="0" ty="0" sx="99997" sy="99997" flip="none" algn="tl"/>
        </a:blip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rotWithShape="1">
          <a:blip r:embed="rId3">
            <a:alphaModFix/>
          </a:blip>
          <a:srcRect/>
          <a:stretch/>
        </p:blipFill>
        <p:spPr>
          <a:xfrm>
            <a:off x="0" y="0"/>
            <a:ext cx="12192000" cy="6842900"/>
          </a:xfrm>
          <a:prstGeom prst="rect">
            <a:avLst/>
          </a:prstGeom>
          <a:noFill/>
          <a:ln>
            <a:noFill/>
          </a:ln>
        </p:spPr>
      </p:pic>
      <p:pic>
        <p:nvPicPr>
          <p:cNvPr id="15" name="Google Shape;15;p3"/>
          <p:cNvPicPr preferRelativeResize="0"/>
          <p:nvPr/>
        </p:nvPicPr>
        <p:blipFill rotWithShape="1">
          <a:blip r:embed="rId4">
            <a:alphaModFix/>
          </a:blip>
          <a:srcRect/>
          <a:stretch/>
        </p:blipFill>
        <p:spPr>
          <a:xfrm>
            <a:off x="0" y="0"/>
            <a:ext cx="4868997" cy="4868997"/>
          </a:xfrm>
          <a:prstGeom prst="rect">
            <a:avLst/>
          </a:prstGeom>
          <a:noFill/>
          <a:ln>
            <a:noFill/>
          </a:ln>
        </p:spPr>
      </p:pic>
      <p:sp>
        <p:nvSpPr>
          <p:cNvPr id="16" name="Google Shape;16;p3"/>
          <p:cNvSpPr txBox="1">
            <a:spLocks noGrp="1"/>
          </p:cNvSpPr>
          <p:nvPr>
            <p:ph type="ctrTitle"/>
          </p:nvPr>
        </p:nvSpPr>
        <p:spPr>
          <a:xfrm>
            <a:off x="4969564" y="2481397"/>
            <a:ext cx="6132300" cy="2387700"/>
          </a:xfrm>
          <a:prstGeom prst="rect">
            <a:avLst/>
          </a:prstGeom>
          <a:noFill/>
          <a:ln>
            <a:noFill/>
          </a:ln>
        </p:spPr>
        <p:txBody>
          <a:bodyPr spcFirstLastPara="1" wrap="square" lIns="121900" tIns="121900" rIns="121900" bIns="121900" anchor="b" anchorCtr="0">
            <a:noAutofit/>
          </a:bodyPr>
          <a:lstStyle>
            <a:lvl1pPr marL="0" marR="0" lvl="0" indent="0" algn="r" rtl="0">
              <a:lnSpc>
                <a:spcPct val="90000"/>
              </a:lnSpc>
              <a:spcBef>
                <a:spcPts val="0"/>
              </a:spcBef>
              <a:spcAft>
                <a:spcPts val="0"/>
              </a:spcAft>
              <a:buClr>
                <a:srgbClr val="F2F2F2"/>
              </a:buClr>
              <a:buSzPts val="6000"/>
              <a:buFont typeface="Roboto"/>
              <a:buNone/>
              <a:defRPr sz="6000" b="1" i="0" u="none" strike="noStrike" cap="none">
                <a:solidFill>
                  <a:srgbClr val="F2F2F2"/>
                </a:solidFill>
                <a:latin typeface="Roboto"/>
                <a:ea typeface="Roboto"/>
                <a:cs typeface="Roboto"/>
                <a:sym typeface="Roboto"/>
              </a:defRPr>
            </a:lvl1pPr>
            <a:lvl2pPr lvl="1" indent="0" rtl="0">
              <a:spcBef>
                <a:spcPts val="0"/>
              </a:spcBef>
              <a:spcAft>
                <a:spcPts val="0"/>
              </a:spcAft>
              <a:buSzPts val="3700"/>
              <a:buNone/>
              <a:defRPr sz="1900"/>
            </a:lvl2pPr>
            <a:lvl3pPr lvl="2" indent="0" rtl="0">
              <a:spcBef>
                <a:spcPts val="0"/>
              </a:spcBef>
              <a:spcAft>
                <a:spcPts val="0"/>
              </a:spcAft>
              <a:buSzPts val="3700"/>
              <a:buNone/>
              <a:defRPr sz="1900"/>
            </a:lvl3pPr>
            <a:lvl4pPr lvl="3" indent="0" rtl="0">
              <a:spcBef>
                <a:spcPts val="0"/>
              </a:spcBef>
              <a:spcAft>
                <a:spcPts val="0"/>
              </a:spcAft>
              <a:buSzPts val="3700"/>
              <a:buNone/>
              <a:defRPr sz="1900"/>
            </a:lvl4pPr>
            <a:lvl5pPr lvl="4" indent="0" rtl="0">
              <a:spcBef>
                <a:spcPts val="0"/>
              </a:spcBef>
              <a:spcAft>
                <a:spcPts val="0"/>
              </a:spcAft>
              <a:buSzPts val="3700"/>
              <a:buNone/>
              <a:defRPr sz="1900"/>
            </a:lvl5pPr>
            <a:lvl6pPr lvl="5" indent="0" rtl="0">
              <a:spcBef>
                <a:spcPts val="0"/>
              </a:spcBef>
              <a:spcAft>
                <a:spcPts val="0"/>
              </a:spcAft>
              <a:buSzPts val="3700"/>
              <a:buNone/>
              <a:defRPr sz="1900"/>
            </a:lvl6pPr>
            <a:lvl7pPr lvl="6" indent="0" rtl="0">
              <a:spcBef>
                <a:spcPts val="0"/>
              </a:spcBef>
              <a:spcAft>
                <a:spcPts val="0"/>
              </a:spcAft>
              <a:buSzPts val="3700"/>
              <a:buNone/>
              <a:defRPr sz="1900"/>
            </a:lvl7pPr>
            <a:lvl8pPr lvl="7" indent="0" rtl="0">
              <a:spcBef>
                <a:spcPts val="0"/>
              </a:spcBef>
              <a:spcAft>
                <a:spcPts val="0"/>
              </a:spcAft>
              <a:buSzPts val="3700"/>
              <a:buNone/>
              <a:defRPr sz="1900"/>
            </a:lvl8pPr>
            <a:lvl9pPr lvl="8" indent="0" rtl="0">
              <a:spcBef>
                <a:spcPts val="0"/>
              </a:spcBef>
              <a:spcAft>
                <a:spcPts val="0"/>
              </a:spcAft>
              <a:buSzPts val="3700"/>
              <a:buNone/>
              <a:defRPr sz="19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2">
  <p:cSld name="Blank_1">
    <p:spTree>
      <p:nvGrpSpPr>
        <p:cNvPr id="1" name="Shape 17"/>
        <p:cNvGrpSpPr/>
        <p:nvPr/>
      </p:nvGrpSpPr>
      <p:grpSpPr>
        <a:xfrm>
          <a:off x="0" y="0"/>
          <a:ext cx="0" cy="0"/>
          <a:chOff x="0" y="0"/>
          <a:chExt cx="0" cy="0"/>
        </a:xfrm>
      </p:grpSpPr>
      <p:pic>
        <p:nvPicPr>
          <p:cNvPr id="18" name="Google Shape;18;p4"/>
          <p:cNvPicPr preferRelativeResize="0"/>
          <p:nvPr/>
        </p:nvPicPr>
        <p:blipFill rotWithShape="1">
          <a:blip r:embed="rId2">
            <a:alphaModFix/>
          </a:blip>
          <a:srcRect/>
          <a:stretch/>
        </p:blipFill>
        <p:spPr>
          <a:xfrm>
            <a:off x="0" y="0"/>
            <a:ext cx="12192000" cy="6858001"/>
          </a:xfrm>
          <a:prstGeom prst="rect">
            <a:avLst/>
          </a:prstGeom>
          <a:noFill/>
          <a:ln>
            <a:noFill/>
          </a:ln>
        </p:spPr>
      </p:pic>
      <p:pic>
        <p:nvPicPr>
          <p:cNvPr id="19" name="Google Shape;19;p4"/>
          <p:cNvPicPr preferRelativeResize="0"/>
          <p:nvPr/>
        </p:nvPicPr>
        <p:blipFill rotWithShape="1">
          <a:blip r:embed="rId3">
            <a:alphaModFix/>
          </a:blip>
          <a:srcRect/>
          <a:stretch/>
        </p:blipFill>
        <p:spPr>
          <a:xfrm>
            <a:off x="0" y="0"/>
            <a:ext cx="4868997" cy="4868997"/>
          </a:xfrm>
          <a:prstGeom prst="rect">
            <a:avLst/>
          </a:prstGeom>
          <a:noFill/>
          <a:ln>
            <a:noFill/>
          </a:ln>
        </p:spPr>
      </p:pic>
      <p:sp>
        <p:nvSpPr>
          <p:cNvPr id="20" name="Google Shape;20;p4"/>
          <p:cNvSpPr txBox="1">
            <a:spLocks noGrp="1"/>
          </p:cNvSpPr>
          <p:nvPr>
            <p:ph type="title"/>
          </p:nvPr>
        </p:nvSpPr>
        <p:spPr>
          <a:xfrm>
            <a:off x="5029201" y="1540566"/>
            <a:ext cx="6111900" cy="3328500"/>
          </a:xfrm>
          <a:prstGeom prst="rect">
            <a:avLst/>
          </a:prstGeom>
          <a:noFill/>
          <a:ln>
            <a:noFill/>
          </a:ln>
        </p:spPr>
        <p:txBody>
          <a:bodyPr spcFirstLastPara="1" wrap="square" lIns="121900" tIns="121900" rIns="121900" bIns="121900" anchor="b" anchorCtr="1">
            <a:noAutofit/>
          </a:bodyPr>
          <a:lstStyle>
            <a:lvl1pPr marL="0" marR="0" lvl="0" indent="0" algn="r" rtl="0">
              <a:lnSpc>
                <a:spcPct val="90000"/>
              </a:lnSpc>
              <a:spcBef>
                <a:spcPts val="0"/>
              </a:spcBef>
              <a:spcAft>
                <a:spcPts val="0"/>
              </a:spcAft>
              <a:buClr>
                <a:schemeClr val="lt1"/>
              </a:buClr>
              <a:buSzPts val="6000"/>
              <a:buFont typeface="Roboto"/>
              <a:buNone/>
              <a:defRPr sz="6000" b="1" i="0" u="none" strike="noStrike" cap="none">
                <a:solidFill>
                  <a:schemeClr val="lt1"/>
                </a:solidFill>
                <a:latin typeface="Roboto"/>
                <a:ea typeface="Roboto"/>
                <a:cs typeface="Roboto"/>
                <a:sym typeface="Roboto"/>
              </a:defRPr>
            </a:lvl1pPr>
            <a:lvl2pPr lvl="1" indent="0" rtl="0">
              <a:spcBef>
                <a:spcPts val="0"/>
              </a:spcBef>
              <a:spcAft>
                <a:spcPts val="0"/>
              </a:spcAft>
              <a:buSzPts val="3700"/>
              <a:buNone/>
              <a:defRPr sz="1900"/>
            </a:lvl2pPr>
            <a:lvl3pPr lvl="2" indent="0" rtl="0">
              <a:spcBef>
                <a:spcPts val="0"/>
              </a:spcBef>
              <a:spcAft>
                <a:spcPts val="0"/>
              </a:spcAft>
              <a:buSzPts val="3700"/>
              <a:buNone/>
              <a:defRPr sz="1900"/>
            </a:lvl3pPr>
            <a:lvl4pPr lvl="3" indent="0" rtl="0">
              <a:spcBef>
                <a:spcPts val="0"/>
              </a:spcBef>
              <a:spcAft>
                <a:spcPts val="0"/>
              </a:spcAft>
              <a:buSzPts val="3700"/>
              <a:buNone/>
              <a:defRPr sz="1900"/>
            </a:lvl4pPr>
            <a:lvl5pPr lvl="4" indent="0" rtl="0">
              <a:spcBef>
                <a:spcPts val="0"/>
              </a:spcBef>
              <a:spcAft>
                <a:spcPts val="0"/>
              </a:spcAft>
              <a:buSzPts val="3700"/>
              <a:buNone/>
              <a:defRPr sz="1900"/>
            </a:lvl5pPr>
            <a:lvl6pPr lvl="5" indent="0" rtl="0">
              <a:spcBef>
                <a:spcPts val="0"/>
              </a:spcBef>
              <a:spcAft>
                <a:spcPts val="0"/>
              </a:spcAft>
              <a:buSzPts val="3700"/>
              <a:buNone/>
              <a:defRPr sz="1900"/>
            </a:lvl6pPr>
            <a:lvl7pPr lvl="6" indent="0" rtl="0">
              <a:spcBef>
                <a:spcPts val="0"/>
              </a:spcBef>
              <a:spcAft>
                <a:spcPts val="0"/>
              </a:spcAft>
              <a:buSzPts val="3700"/>
              <a:buNone/>
              <a:defRPr sz="1900"/>
            </a:lvl7pPr>
            <a:lvl8pPr lvl="7" indent="0" rtl="0">
              <a:spcBef>
                <a:spcPts val="0"/>
              </a:spcBef>
              <a:spcAft>
                <a:spcPts val="0"/>
              </a:spcAft>
              <a:buSzPts val="3700"/>
              <a:buNone/>
              <a:defRPr sz="1900"/>
            </a:lvl8pPr>
            <a:lvl9pPr lvl="8" indent="0" rtl="0">
              <a:spcBef>
                <a:spcPts val="0"/>
              </a:spcBef>
              <a:spcAft>
                <a:spcPts val="0"/>
              </a:spcAft>
              <a:buSzPts val="3700"/>
              <a:buNone/>
              <a:defRPr sz="19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3" name="Google Shape;23;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6" name="Google Shape;26;p6"/>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rtl="0">
              <a:spcBef>
                <a:spcPts val="0"/>
              </a:spcBef>
              <a:spcAft>
                <a:spcPts val="0"/>
              </a:spcAft>
              <a:buSzPts val="24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27" name="Google Shape;27;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0" name="Google Shape;30;p7"/>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31" name="Google Shape;31;p7"/>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32" name="Google Shape;3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5" name="Google Shape;35;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38" name="Google Shape;38;p9"/>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39" name="Google Shape;39;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a:endParaRPr/>
          </a:p>
        </p:txBody>
      </p:sp>
      <p:sp>
        <p:nvSpPr>
          <p:cNvPr id="42" name="Google Shape;42;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rtl="0">
              <a:spcBef>
                <a:spcPts val="0"/>
              </a:spcBef>
              <a:spcAft>
                <a:spcPts val="0"/>
              </a:spcAft>
              <a:buClr>
                <a:schemeClr val="dk1"/>
              </a:buClr>
              <a:buSzPts val="3700"/>
              <a:buNone/>
              <a:defRPr sz="3700">
                <a:solidFill>
                  <a:schemeClr val="dk1"/>
                </a:solidFill>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rtl="0">
              <a:lnSpc>
                <a:spcPct val="115000"/>
              </a:lnSpc>
              <a:spcBef>
                <a:spcPts val="0"/>
              </a:spcBef>
              <a:spcAft>
                <a:spcPts val="0"/>
              </a:spcAft>
              <a:buClr>
                <a:schemeClr val="dk2"/>
              </a:buClr>
              <a:buSzPts val="2400"/>
              <a:buChar char="●"/>
              <a:defRPr sz="2400">
                <a:solidFill>
                  <a:schemeClr val="dk2"/>
                </a:solidFill>
              </a:defRPr>
            </a:lvl1pPr>
            <a:lvl2pPr marL="914400" lvl="1" indent="-349250" rtl="0">
              <a:lnSpc>
                <a:spcPct val="115000"/>
              </a:lnSpc>
              <a:spcBef>
                <a:spcPts val="2100"/>
              </a:spcBef>
              <a:spcAft>
                <a:spcPts val="0"/>
              </a:spcAft>
              <a:buClr>
                <a:schemeClr val="dk2"/>
              </a:buClr>
              <a:buSzPts val="1900"/>
              <a:buChar char="○"/>
              <a:defRPr sz="1900">
                <a:solidFill>
                  <a:schemeClr val="dk2"/>
                </a:solidFill>
              </a:defRPr>
            </a:lvl2pPr>
            <a:lvl3pPr marL="1371600" lvl="2" indent="-349250" rtl="0">
              <a:lnSpc>
                <a:spcPct val="115000"/>
              </a:lnSpc>
              <a:spcBef>
                <a:spcPts val="2100"/>
              </a:spcBef>
              <a:spcAft>
                <a:spcPts val="0"/>
              </a:spcAft>
              <a:buClr>
                <a:schemeClr val="dk2"/>
              </a:buClr>
              <a:buSzPts val="1900"/>
              <a:buChar char="■"/>
              <a:defRPr sz="1900">
                <a:solidFill>
                  <a:schemeClr val="dk2"/>
                </a:solidFill>
              </a:defRPr>
            </a:lvl3pPr>
            <a:lvl4pPr marL="1828800" lvl="3" indent="-349250" rtl="0">
              <a:lnSpc>
                <a:spcPct val="115000"/>
              </a:lnSpc>
              <a:spcBef>
                <a:spcPts val="2100"/>
              </a:spcBef>
              <a:spcAft>
                <a:spcPts val="0"/>
              </a:spcAft>
              <a:buClr>
                <a:schemeClr val="dk2"/>
              </a:buClr>
              <a:buSzPts val="1900"/>
              <a:buChar char="●"/>
              <a:defRPr sz="1900">
                <a:solidFill>
                  <a:schemeClr val="dk2"/>
                </a:solidFill>
              </a:defRPr>
            </a:lvl4pPr>
            <a:lvl5pPr marL="2286000" lvl="4" indent="-349250" rtl="0">
              <a:lnSpc>
                <a:spcPct val="115000"/>
              </a:lnSpc>
              <a:spcBef>
                <a:spcPts val="2100"/>
              </a:spcBef>
              <a:spcAft>
                <a:spcPts val="0"/>
              </a:spcAft>
              <a:buClr>
                <a:schemeClr val="dk2"/>
              </a:buClr>
              <a:buSzPts val="1900"/>
              <a:buChar char="○"/>
              <a:defRPr sz="1900">
                <a:solidFill>
                  <a:schemeClr val="dk2"/>
                </a:solidFill>
              </a:defRPr>
            </a:lvl5pPr>
            <a:lvl6pPr marL="2743200" lvl="5" indent="-349250" rtl="0">
              <a:lnSpc>
                <a:spcPct val="115000"/>
              </a:lnSpc>
              <a:spcBef>
                <a:spcPts val="2100"/>
              </a:spcBef>
              <a:spcAft>
                <a:spcPts val="0"/>
              </a:spcAft>
              <a:buClr>
                <a:schemeClr val="dk2"/>
              </a:buClr>
              <a:buSzPts val="1900"/>
              <a:buChar char="■"/>
              <a:defRPr sz="1900">
                <a:solidFill>
                  <a:schemeClr val="dk2"/>
                </a:solidFill>
              </a:defRPr>
            </a:lvl6pPr>
            <a:lvl7pPr marL="3200400" lvl="6" indent="-349250" rtl="0">
              <a:lnSpc>
                <a:spcPct val="115000"/>
              </a:lnSpc>
              <a:spcBef>
                <a:spcPts val="2100"/>
              </a:spcBef>
              <a:spcAft>
                <a:spcPts val="0"/>
              </a:spcAft>
              <a:buClr>
                <a:schemeClr val="dk2"/>
              </a:buClr>
              <a:buSzPts val="1900"/>
              <a:buChar char="●"/>
              <a:defRPr sz="1900">
                <a:solidFill>
                  <a:schemeClr val="dk2"/>
                </a:solidFill>
              </a:defRPr>
            </a:lvl7pPr>
            <a:lvl8pPr marL="3657600" lvl="7" indent="-349250" rtl="0">
              <a:lnSpc>
                <a:spcPct val="115000"/>
              </a:lnSpc>
              <a:spcBef>
                <a:spcPts val="2100"/>
              </a:spcBef>
              <a:spcAft>
                <a:spcPts val="0"/>
              </a:spcAft>
              <a:buClr>
                <a:schemeClr val="dk2"/>
              </a:buClr>
              <a:buSzPts val="1900"/>
              <a:buChar char="○"/>
              <a:defRPr sz="1900">
                <a:solidFill>
                  <a:schemeClr val="dk2"/>
                </a:solidFill>
              </a:defRPr>
            </a:lvl8pPr>
            <a:lvl9pPr marL="4114800" lvl="8" indent="-349250" rtl="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oo.gl/eWGxiE" TargetMode="External"/><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hyperlink" Target="https://goo.gl/RL64a7" TargetMode="External"/><Relationship Id="rId4" Type="http://schemas.openxmlformats.org/officeDocument/2006/relationships/hyperlink" Target="https://goo.gl/foZATH"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8"/>
          <p:cNvPicPr preferRelativeResize="0"/>
          <p:nvPr/>
        </p:nvPicPr>
        <p:blipFill rotWithShape="1">
          <a:blip r:embed="rId3">
            <a:alphaModFix/>
          </a:blip>
          <a:srcRect/>
          <a:stretch/>
        </p:blipFill>
        <p:spPr>
          <a:xfrm>
            <a:off x="0" y="0"/>
            <a:ext cx="12192000" cy="6842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7"/>
          <p:cNvSpPr txBox="1">
            <a:spLocks noGrp="1"/>
          </p:cNvSpPr>
          <p:nvPr>
            <p:ph type="title"/>
          </p:nvPr>
        </p:nvSpPr>
        <p:spPr>
          <a:xfrm>
            <a:off x="1439805" y="15990"/>
            <a:ext cx="9440700" cy="11715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434343"/>
              </a:buClr>
              <a:buSzPts val="4400"/>
              <a:buFont typeface="Calibri"/>
              <a:buNone/>
            </a:pPr>
            <a:r>
              <a:rPr lang="en-US" sz="4400" b="0" i="0" u="none" strike="noStrike" cap="none">
                <a:solidFill>
                  <a:srgbClr val="434343"/>
                </a:solidFill>
                <a:latin typeface="Calibri"/>
                <a:ea typeface="Calibri"/>
                <a:cs typeface="Calibri"/>
                <a:sym typeface="Calibri"/>
              </a:rPr>
              <a:t>References</a:t>
            </a:r>
            <a:endParaRPr sz="4400" b="0" i="0" u="none" strike="noStrike" cap="none">
              <a:solidFill>
                <a:srgbClr val="434343"/>
              </a:solidFill>
              <a:latin typeface="Calibri"/>
              <a:ea typeface="Calibri"/>
              <a:cs typeface="Calibri"/>
              <a:sym typeface="Calibri"/>
            </a:endParaRPr>
          </a:p>
        </p:txBody>
      </p:sp>
      <p:sp>
        <p:nvSpPr>
          <p:cNvPr id="132" name="Google Shape;132;p27"/>
          <p:cNvSpPr txBox="1">
            <a:spLocks noGrp="1"/>
          </p:cNvSpPr>
          <p:nvPr>
            <p:ph type="body" idx="1"/>
          </p:nvPr>
        </p:nvSpPr>
        <p:spPr>
          <a:xfrm>
            <a:off x="902516" y="1539703"/>
            <a:ext cx="10515600" cy="45921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434343"/>
              </a:buClr>
              <a:buSzPts val="2800"/>
              <a:buFont typeface="Arial"/>
              <a:buChar char="•"/>
            </a:pPr>
            <a:r>
              <a:rPr lang="en-US" sz="2800" b="0" i="0" u="none" strike="noStrike" cap="none">
                <a:solidFill>
                  <a:srgbClr val="434343"/>
                </a:solidFill>
                <a:latin typeface="Calibri"/>
                <a:ea typeface="Calibri"/>
                <a:cs typeface="Calibri"/>
                <a:sym typeface="Calibri"/>
              </a:rPr>
              <a:t>H</a:t>
            </a:r>
            <a:r>
              <a:rPr lang="en-US"/>
              <a:t>TML</a:t>
            </a:r>
            <a:r>
              <a:rPr lang="en-US" sz="2800" b="0" i="0" u="none" strike="noStrike" cap="none">
                <a:solidFill>
                  <a:srgbClr val="434343"/>
                </a:solidFill>
                <a:latin typeface="Calibri"/>
                <a:ea typeface="Calibri"/>
                <a:cs typeface="Calibri"/>
                <a:sym typeface="Calibri"/>
              </a:rPr>
              <a:t> images: </a:t>
            </a:r>
            <a:r>
              <a:rPr lang="en-US" sz="2800" b="0" i="0" u="sng" strike="noStrike" cap="none">
                <a:solidFill>
                  <a:schemeClr val="hlink"/>
                </a:solidFill>
                <a:latin typeface="Calibri"/>
                <a:ea typeface="Calibri"/>
                <a:cs typeface="Calibri"/>
                <a:sym typeface="Calibri"/>
                <a:hlinkClick r:id="rId3"/>
              </a:rPr>
              <a:t>https://goo.gl/eWGxiE</a:t>
            </a:r>
            <a:endParaRPr sz="2800" b="0" i="0" u="none" strike="noStrike" cap="none">
              <a:solidFill>
                <a:srgbClr val="434343"/>
              </a:solidFill>
              <a:latin typeface="Calibri"/>
              <a:ea typeface="Calibri"/>
              <a:cs typeface="Calibri"/>
              <a:sym typeface="Calibri"/>
            </a:endParaRPr>
          </a:p>
          <a:p>
            <a:pPr marL="228600" marR="0" lvl="0" indent="-228600" algn="l" rtl="0">
              <a:lnSpc>
                <a:spcPct val="90000"/>
              </a:lnSpc>
              <a:spcBef>
                <a:spcPts val="1000"/>
              </a:spcBef>
              <a:spcAft>
                <a:spcPts val="0"/>
              </a:spcAft>
              <a:buClr>
                <a:srgbClr val="434343"/>
              </a:buClr>
              <a:buSzPts val="2800"/>
              <a:buFont typeface="Arial"/>
              <a:buChar char="•"/>
            </a:pPr>
            <a:r>
              <a:rPr lang="en-US" sz="2800" b="0" i="0" u="none" strike="noStrike" cap="none">
                <a:solidFill>
                  <a:srgbClr val="434343"/>
                </a:solidFill>
                <a:latin typeface="Calibri"/>
                <a:ea typeface="Calibri"/>
                <a:cs typeface="Calibri"/>
                <a:sym typeface="Calibri"/>
              </a:rPr>
              <a:t>V</a:t>
            </a:r>
            <a:r>
              <a:rPr lang="en-US"/>
              <a:t>e</a:t>
            </a:r>
            <a:r>
              <a:rPr lang="en-US" sz="2800" b="0" i="0" u="none" strike="noStrike" cap="none">
                <a:solidFill>
                  <a:srgbClr val="434343"/>
                </a:solidFill>
                <a:latin typeface="Calibri"/>
                <a:ea typeface="Calibri"/>
                <a:cs typeface="Calibri"/>
                <a:sym typeface="Calibri"/>
              </a:rPr>
              <a:t>ctor vs Raster graphics: </a:t>
            </a:r>
            <a:r>
              <a:rPr lang="en-US" sz="2800" b="0" i="0" u="sng" strike="noStrike" cap="none">
                <a:solidFill>
                  <a:schemeClr val="hlink"/>
                </a:solidFill>
                <a:latin typeface="Calibri"/>
                <a:ea typeface="Calibri"/>
                <a:cs typeface="Calibri"/>
                <a:sym typeface="Calibri"/>
                <a:hlinkClick r:id="rId4"/>
              </a:rPr>
              <a:t>https://goo.gl/foZATH</a:t>
            </a:r>
            <a:endParaRPr sz="2800" b="0" i="0" u="none" strike="noStrike" cap="none">
              <a:solidFill>
                <a:srgbClr val="434343"/>
              </a:solidFill>
              <a:latin typeface="Calibri"/>
              <a:ea typeface="Calibri"/>
              <a:cs typeface="Calibri"/>
              <a:sym typeface="Calibri"/>
            </a:endParaRPr>
          </a:p>
          <a:p>
            <a:pPr marL="228600" marR="0" lvl="0" indent="-228600" algn="l" rtl="0">
              <a:lnSpc>
                <a:spcPct val="90000"/>
              </a:lnSpc>
              <a:spcBef>
                <a:spcPts val="1000"/>
              </a:spcBef>
              <a:spcAft>
                <a:spcPts val="2100"/>
              </a:spcAft>
              <a:buClr>
                <a:srgbClr val="434343"/>
              </a:buClr>
              <a:buSzPts val="2800"/>
              <a:buFont typeface="Arial"/>
              <a:buChar char="•"/>
            </a:pPr>
            <a:r>
              <a:rPr lang="en-US" sz="2800" b="0" i="0" u="none" strike="noStrike" cap="none">
                <a:solidFill>
                  <a:srgbClr val="434343"/>
                </a:solidFill>
                <a:latin typeface="Calibri"/>
                <a:ea typeface="Calibri"/>
                <a:cs typeface="Calibri"/>
                <a:sym typeface="Calibri"/>
              </a:rPr>
              <a:t>Svg: </a:t>
            </a:r>
            <a:r>
              <a:rPr lang="en-US" sz="2800" b="0" i="0" u="sng" strike="noStrike" cap="none">
                <a:solidFill>
                  <a:schemeClr val="hlink"/>
                </a:solidFill>
                <a:latin typeface="Calibri"/>
                <a:ea typeface="Calibri"/>
                <a:cs typeface="Calibri"/>
                <a:sym typeface="Calibri"/>
                <a:hlinkClick r:id="rId5"/>
              </a:rPr>
              <a:t>https://goo.gl/RL64a7</a:t>
            </a:r>
            <a:endParaRPr sz="2800" b="0" i="0" u="none" strike="noStrike" cap="none">
              <a:solidFill>
                <a:srgbClr val="434343"/>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8"/>
          <p:cNvPicPr preferRelativeResize="0"/>
          <p:nvPr/>
        </p:nvPicPr>
        <p:blipFill rotWithShape="1">
          <a:blip r:embed="rId3">
            <a:alphaModFix/>
          </a:blip>
          <a:srcRect/>
          <a:stretch/>
        </p:blipFill>
        <p:spPr>
          <a:xfrm>
            <a:off x="0" y="0"/>
            <a:ext cx="12192000" cy="6842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9"/>
          <p:cNvSpPr txBox="1">
            <a:spLocks noGrp="1"/>
          </p:cNvSpPr>
          <p:nvPr>
            <p:ph type="ctrTitle"/>
          </p:nvPr>
        </p:nvSpPr>
        <p:spPr>
          <a:xfrm>
            <a:off x="4969564" y="2481397"/>
            <a:ext cx="6132445" cy="23876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rgbClr val="F2F2F2"/>
              </a:buClr>
              <a:buSzPts val="6000"/>
              <a:buFont typeface="Calibri"/>
              <a:buNone/>
            </a:pPr>
            <a:r>
              <a:rPr lang="en-US" sz="6000" b="1" i="0" u="none" strike="noStrike" cap="none">
                <a:solidFill>
                  <a:srgbClr val="F2F2F2"/>
                </a:solidFill>
                <a:latin typeface="Calibri"/>
                <a:ea typeface="Calibri"/>
                <a:cs typeface="Calibri"/>
                <a:sym typeface="Calibri"/>
              </a:rPr>
              <a:t>Images</a:t>
            </a:r>
            <a:endParaRPr sz="6000" b="1" i="0" u="none" strike="noStrike" cap="none">
              <a:solidFill>
                <a:srgbClr val="F2F2F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20"/>
          <p:cNvSpPr txBox="1">
            <a:spLocks noGrp="1"/>
          </p:cNvSpPr>
          <p:nvPr>
            <p:ph type="title"/>
          </p:nvPr>
        </p:nvSpPr>
        <p:spPr>
          <a:xfrm>
            <a:off x="1439805" y="15990"/>
            <a:ext cx="9440700" cy="11715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434343"/>
              </a:buClr>
              <a:buSzPts val="4400"/>
              <a:buFont typeface="Calibri"/>
              <a:buNone/>
            </a:pPr>
            <a:r>
              <a:rPr lang="en-US" sz="4400" b="0" i="0" u="none" strike="noStrike" cap="none">
                <a:solidFill>
                  <a:srgbClr val="434343"/>
                </a:solidFill>
                <a:latin typeface="Calibri"/>
                <a:ea typeface="Calibri"/>
                <a:cs typeface="Calibri"/>
                <a:sym typeface="Calibri"/>
              </a:rPr>
              <a:t>Image type</a:t>
            </a:r>
            <a:endParaRPr sz="4400" b="0" i="0" u="none" strike="noStrike" cap="none">
              <a:solidFill>
                <a:srgbClr val="434343"/>
              </a:solidFill>
              <a:latin typeface="Calibri"/>
              <a:ea typeface="Calibri"/>
              <a:cs typeface="Calibri"/>
              <a:sym typeface="Calibri"/>
            </a:endParaRPr>
          </a:p>
        </p:txBody>
      </p:sp>
      <p:sp>
        <p:nvSpPr>
          <p:cNvPr id="86" name="Google Shape;86;p20"/>
          <p:cNvSpPr txBox="1">
            <a:spLocks noGrp="1"/>
          </p:cNvSpPr>
          <p:nvPr>
            <p:ph type="body" idx="1"/>
          </p:nvPr>
        </p:nvSpPr>
        <p:spPr>
          <a:xfrm>
            <a:off x="902516" y="1539703"/>
            <a:ext cx="10515600" cy="45921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434343"/>
              </a:buClr>
              <a:buSzPts val="2800"/>
              <a:buFont typeface="Arial"/>
              <a:buChar char="•"/>
            </a:pPr>
            <a:r>
              <a:rPr lang="en-US" sz="2800" b="0" i="0" u="none" strike="noStrike" cap="none">
                <a:solidFill>
                  <a:srgbClr val="434343"/>
                </a:solidFill>
                <a:latin typeface="Calibri"/>
                <a:ea typeface="Calibri"/>
                <a:cs typeface="Calibri"/>
                <a:sym typeface="Calibri"/>
              </a:rPr>
              <a:t>Raster</a:t>
            </a:r>
            <a:endParaRPr/>
          </a:p>
          <a:p>
            <a:pPr marL="685800" marR="0" lvl="1" indent="-228600" algn="l" rtl="0">
              <a:lnSpc>
                <a:spcPct val="90000"/>
              </a:lnSpc>
              <a:spcBef>
                <a:spcPts val="500"/>
              </a:spcBef>
              <a:spcAft>
                <a:spcPts val="0"/>
              </a:spcAft>
              <a:buClr>
                <a:srgbClr val="434343"/>
              </a:buClr>
              <a:buSzPts val="2400"/>
              <a:buFont typeface="Arial"/>
              <a:buChar char="•"/>
            </a:pPr>
            <a:r>
              <a:rPr lang="en-US" sz="2400" b="0" i="0" u="none" strike="noStrike" cap="none">
                <a:solidFill>
                  <a:srgbClr val="434343"/>
                </a:solidFill>
                <a:latin typeface="Calibri"/>
                <a:ea typeface="Calibri"/>
                <a:cs typeface="Calibri"/>
                <a:sym typeface="Calibri"/>
              </a:rPr>
              <a:t>jpg/jpeg</a:t>
            </a:r>
            <a:endParaRPr/>
          </a:p>
          <a:p>
            <a:pPr marL="685800" marR="0" lvl="1" indent="-228600" algn="l" rtl="0">
              <a:lnSpc>
                <a:spcPct val="90000"/>
              </a:lnSpc>
              <a:spcBef>
                <a:spcPts val="500"/>
              </a:spcBef>
              <a:spcAft>
                <a:spcPts val="0"/>
              </a:spcAft>
              <a:buClr>
                <a:srgbClr val="434343"/>
              </a:buClr>
              <a:buSzPts val="2400"/>
              <a:buFont typeface="Arial"/>
              <a:buChar char="•"/>
            </a:pPr>
            <a:r>
              <a:rPr lang="en-US" sz="2400" b="0" i="0" u="none" strike="noStrike" cap="none">
                <a:solidFill>
                  <a:srgbClr val="434343"/>
                </a:solidFill>
                <a:latin typeface="Calibri"/>
                <a:ea typeface="Calibri"/>
                <a:cs typeface="Calibri"/>
                <a:sym typeface="Calibri"/>
              </a:rPr>
              <a:t>png</a:t>
            </a:r>
            <a:endParaRPr sz="2400" b="0" i="0" u="none" strike="noStrike" cap="none">
              <a:solidFill>
                <a:srgbClr val="434343"/>
              </a:solidFill>
              <a:latin typeface="Calibri"/>
              <a:ea typeface="Calibri"/>
              <a:cs typeface="Calibri"/>
              <a:sym typeface="Calibri"/>
            </a:endParaRPr>
          </a:p>
          <a:p>
            <a:pPr marL="685800" marR="0" lvl="1" indent="-228600" algn="l" rtl="0">
              <a:lnSpc>
                <a:spcPct val="90000"/>
              </a:lnSpc>
              <a:spcBef>
                <a:spcPts val="500"/>
              </a:spcBef>
              <a:spcAft>
                <a:spcPts val="0"/>
              </a:spcAft>
              <a:buClr>
                <a:srgbClr val="434343"/>
              </a:buClr>
              <a:buSzPts val="2400"/>
              <a:buFont typeface="Arial"/>
              <a:buChar char="•"/>
            </a:pPr>
            <a:r>
              <a:rPr lang="en-US" sz="2400" b="0" i="0" u="none" strike="noStrike" cap="none">
                <a:solidFill>
                  <a:srgbClr val="434343"/>
                </a:solidFill>
                <a:latin typeface="Calibri"/>
                <a:ea typeface="Calibri"/>
                <a:cs typeface="Calibri"/>
                <a:sym typeface="Calibri"/>
              </a:rPr>
              <a:t>gif</a:t>
            </a:r>
            <a:endParaRPr/>
          </a:p>
          <a:p>
            <a:pPr marL="228600" marR="0" lvl="0" indent="-50800" algn="l" rtl="0">
              <a:lnSpc>
                <a:spcPct val="90000"/>
              </a:lnSpc>
              <a:spcBef>
                <a:spcPts val="1000"/>
              </a:spcBef>
              <a:spcAft>
                <a:spcPts val="0"/>
              </a:spcAft>
              <a:buClr>
                <a:srgbClr val="434343"/>
              </a:buClr>
              <a:buSzPts val="2800"/>
              <a:buFont typeface="Arial"/>
              <a:buNone/>
            </a:pPr>
            <a:endParaRPr sz="2800" b="0" i="0" u="none" strike="noStrike" cap="none">
              <a:solidFill>
                <a:srgbClr val="434343"/>
              </a:solidFill>
              <a:latin typeface="Calibri"/>
              <a:ea typeface="Calibri"/>
              <a:cs typeface="Calibri"/>
              <a:sym typeface="Calibri"/>
            </a:endParaRPr>
          </a:p>
          <a:p>
            <a:pPr marL="228600" marR="0" lvl="0" indent="-228600" algn="l" rtl="0">
              <a:lnSpc>
                <a:spcPct val="90000"/>
              </a:lnSpc>
              <a:spcBef>
                <a:spcPts val="1000"/>
              </a:spcBef>
              <a:spcAft>
                <a:spcPts val="0"/>
              </a:spcAft>
              <a:buClr>
                <a:srgbClr val="434343"/>
              </a:buClr>
              <a:buSzPts val="2800"/>
              <a:buFont typeface="Arial"/>
              <a:buChar char="•"/>
            </a:pPr>
            <a:r>
              <a:rPr lang="en-US" sz="2800" b="0" i="0" u="none" strike="noStrike" cap="none">
                <a:solidFill>
                  <a:srgbClr val="434343"/>
                </a:solidFill>
                <a:latin typeface="Calibri"/>
                <a:ea typeface="Calibri"/>
                <a:cs typeface="Calibri"/>
                <a:sym typeface="Calibri"/>
              </a:rPr>
              <a:t>Vector</a:t>
            </a:r>
            <a:endParaRPr/>
          </a:p>
          <a:p>
            <a:pPr marL="685800" marR="0" lvl="1" indent="-228600" algn="l" rtl="0">
              <a:lnSpc>
                <a:spcPct val="90000"/>
              </a:lnSpc>
              <a:spcBef>
                <a:spcPts val="500"/>
              </a:spcBef>
              <a:spcAft>
                <a:spcPts val="0"/>
              </a:spcAft>
              <a:buClr>
                <a:srgbClr val="434343"/>
              </a:buClr>
              <a:buSzPts val="2400"/>
              <a:buFont typeface="Arial"/>
              <a:buChar char="•"/>
            </a:pPr>
            <a:r>
              <a:rPr lang="en-US" sz="2400" b="0" i="0" u="none" strike="noStrike" cap="none">
                <a:solidFill>
                  <a:srgbClr val="434343"/>
                </a:solidFill>
                <a:latin typeface="Calibri"/>
                <a:ea typeface="Calibri"/>
                <a:cs typeface="Calibri"/>
                <a:sym typeface="Calibri"/>
              </a:rPr>
              <a:t>svg</a:t>
            </a:r>
            <a:endParaRPr sz="2400" b="0" i="0" u="none" strike="noStrike" cap="none">
              <a:solidFill>
                <a:srgbClr val="434343"/>
              </a:solidFill>
              <a:latin typeface="Calibri"/>
              <a:ea typeface="Calibri"/>
              <a:cs typeface="Calibri"/>
              <a:sym typeface="Calibri"/>
            </a:endParaRPr>
          </a:p>
          <a:p>
            <a:pPr marL="228600" marR="0" lvl="0" indent="-50800" algn="l" rtl="0">
              <a:lnSpc>
                <a:spcPct val="90000"/>
              </a:lnSpc>
              <a:spcBef>
                <a:spcPts val="1000"/>
              </a:spcBef>
              <a:spcAft>
                <a:spcPts val="2100"/>
              </a:spcAft>
              <a:buClr>
                <a:srgbClr val="434343"/>
              </a:buClr>
              <a:buSzPts val="2800"/>
              <a:buFont typeface="Arial"/>
              <a:buNone/>
            </a:pPr>
            <a:endParaRPr sz="2800" b="0" i="0" u="none" strike="noStrike" cap="none">
              <a:solidFill>
                <a:srgbClr val="434343"/>
              </a:solidFill>
              <a:latin typeface="Calibri"/>
              <a:ea typeface="Calibri"/>
              <a:cs typeface="Calibri"/>
              <a:sym typeface="Calibri"/>
            </a:endParaRPr>
          </a:p>
        </p:txBody>
      </p:sp>
      <p:pic>
        <p:nvPicPr>
          <p:cNvPr id="87" name="Google Shape;87;p20" descr="7-1-vector-vs-raster.jpg"/>
          <p:cNvPicPr preferRelativeResize="0"/>
          <p:nvPr/>
        </p:nvPicPr>
        <p:blipFill rotWithShape="1">
          <a:blip r:embed="rId3">
            <a:alphaModFix/>
          </a:blip>
          <a:srcRect/>
          <a:stretch/>
        </p:blipFill>
        <p:spPr>
          <a:xfrm>
            <a:off x="4188206" y="1436914"/>
            <a:ext cx="6713789" cy="39163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1"/>
          <p:cNvSpPr txBox="1">
            <a:spLocks noGrp="1"/>
          </p:cNvSpPr>
          <p:nvPr>
            <p:ph type="title"/>
          </p:nvPr>
        </p:nvSpPr>
        <p:spPr>
          <a:xfrm>
            <a:off x="1439805" y="15990"/>
            <a:ext cx="9440700" cy="11715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434343"/>
              </a:buClr>
              <a:buSzPts val="4400"/>
              <a:buFont typeface="Calibri"/>
              <a:buNone/>
            </a:pPr>
            <a:r>
              <a:rPr lang="en-US" sz="4400" b="0" i="0" u="none" strike="noStrike" cap="none">
                <a:solidFill>
                  <a:srgbClr val="434343"/>
                </a:solidFill>
                <a:latin typeface="Calibri"/>
                <a:ea typeface="Calibri"/>
                <a:cs typeface="Calibri"/>
                <a:sym typeface="Calibri"/>
              </a:rPr>
              <a:t>Vector VS Raster</a:t>
            </a:r>
            <a:endParaRPr sz="4400" b="0" i="0" u="none" strike="noStrike" cap="none">
              <a:solidFill>
                <a:srgbClr val="434343"/>
              </a:solidFill>
              <a:latin typeface="Calibri"/>
              <a:ea typeface="Calibri"/>
              <a:cs typeface="Calibri"/>
              <a:sym typeface="Calibri"/>
            </a:endParaRPr>
          </a:p>
        </p:txBody>
      </p:sp>
      <p:sp>
        <p:nvSpPr>
          <p:cNvPr id="93" name="Google Shape;93;p21"/>
          <p:cNvSpPr txBox="1">
            <a:spLocks noGrp="1"/>
          </p:cNvSpPr>
          <p:nvPr>
            <p:ph type="body" idx="1"/>
          </p:nvPr>
        </p:nvSpPr>
        <p:spPr>
          <a:xfrm>
            <a:off x="902516" y="1539703"/>
            <a:ext cx="10515600" cy="4592100"/>
          </a:xfrm>
          <a:prstGeom prst="rect">
            <a:avLst/>
          </a:prstGeom>
          <a:noFill/>
          <a:ln>
            <a:noFill/>
          </a:ln>
        </p:spPr>
        <p:txBody>
          <a:bodyPr spcFirstLastPara="1" wrap="square" lIns="91425" tIns="45700" rIns="91425" bIns="45700" anchor="t" anchorCtr="0">
            <a:noAutofit/>
          </a:bodyPr>
          <a:lstStyle/>
          <a:p>
            <a:pPr marL="228600" marR="0" lvl="0" indent="-50800" algn="l" rtl="0">
              <a:lnSpc>
                <a:spcPct val="90000"/>
              </a:lnSpc>
              <a:spcBef>
                <a:spcPts val="0"/>
              </a:spcBef>
              <a:spcAft>
                <a:spcPts val="2100"/>
              </a:spcAft>
              <a:buClr>
                <a:srgbClr val="434343"/>
              </a:buClr>
              <a:buSzPts val="2800"/>
              <a:buFont typeface="Arial"/>
              <a:buNone/>
            </a:pPr>
            <a:endParaRPr sz="2800" b="0" i="0" u="none" strike="noStrike" cap="none">
              <a:solidFill>
                <a:srgbClr val="434343"/>
              </a:solidFill>
              <a:latin typeface="Calibri"/>
              <a:ea typeface="Calibri"/>
              <a:cs typeface="Calibri"/>
              <a:sym typeface="Calibri"/>
            </a:endParaRPr>
          </a:p>
        </p:txBody>
      </p:sp>
      <p:pic>
        <p:nvPicPr>
          <p:cNvPr id="94" name="Google Shape;94;p21" descr="ector_vs_Raster1.jpg"/>
          <p:cNvPicPr preferRelativeResize="0"/>
          <p:nvPr/>
        </p:nvPicPr>
        <p:blipFill rotWithShape="1">
          <a:blip r:embed="rId3">
            <a:alphaModFix/>
          </a:blip>
          <a:srcRect/>
          <a:stretch/>
        </p:blipFill>
        <p:spPr>
          <a:xfrm>
            <a:off x="1912776" y="1608216"/>
            <a:ext cx="8128610" cy="439744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2"/>
          <p:cNvSpPr txBox="1">
            <a:spLocks noGrp="1"/>
          </p:cNvSpPr>
          <p:nvPr>
            <p:ph type="title"/>
          </p:nvPr>
        </p:nvSpPr>
        <p:spPr>
          <a:xfrm>
            <a:off x="1439805" y="15990"/>
            <a:ext cx="9440700" cy="11715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434343"/>
              </a:buClr>
              <a:buSzPts val="4400"/>
              <a:buFont typeface="Calibri"/>
              <a:buNone/>
            </a:pPr>
            <a:r>
              <a:rPr lang="en-US" sz="4400" b="0" i="0" u="none" strike="noStrike" cap="none">
                <a:solidFill>
                  <a:srgbClr val="434343"/>
                </a:solidFill>
                <a:latin typeface="Calibri"/>
                <a:ea typeface="Calibri"/>
                <a:cs typeface="Calibri"/>
                <a:sym typeface="Calibri"/>
              </a:rPr>
              <a:t>Vector VS Raster</a:t>
            </a:r>
            <a:endParaRPr/>
          </a:p>
        </p:txBody>
      </p:sp>
      <p:sp>
        <p:nvSpPr>
          <p:cNvPr id="100" name="Google Shape;100;p22"/>
          <p:cNvSpPr txBox="1">
            <a:spLocks noGrp="1"/>
          </p:cNvSpPr>
          <p:nvPr>
            <p:ph type="body" idx="1"/>
          </p:nvPr>
        </p:nvSpPr>
        <p:spPr>
          <a:xfrm>
            <a:off x="902516" y="1539703"/>
            <a:ext cx="10515600" cy="4592100"/>
          </a:xfrm>
          <a:prstGeom prst="rect">
            <a:avLst/>
          </a:prstGeom>
          <a:noFill/>
          <a:ln>
            <a:noFill/>
          </a:ln>
        </p:spPr>
        <p:txBody>
          <a:bodyPr spcFirstLastPara="1" wrap="square" lIns="91425" tIns="45700" rIns="91425" bIns="45700" anchor="t" anchorCtr="0">
            <a:noAutofit/>
          </a:bodyPr>
          <a:lstStyle/>
          <a:p>
            <a:pPr marL="228600" marR="0" lvl="0" indent="-50800" algn="l" rtl="0">
              <a:lnSpc>
                <a:spcPct val="90000"/>
              </a:lnSpc>
              <a:spcBef>
                <a:spcPts val="0"/>
              </a:spcBef>
              <a:spcAft>
                <a:spcPts val="2100"/>
              </a:spcAft>
              <a:buClr>
                <a:srgbClr val="434343"/>
              </a:buClr>
              <a:buSzPts val="2800"/>
              <a:buFont typeface="Arial"/>
              <a:buNone/>
            </a:pPr>
            <a:endParaRPr sz="2800" b="0" i="0" u="none" strike="noStrike" cap="none">
              <a:solidFill>
                <a:srgbClr val="434343"/>
              </a:solidFill>
              <a:latin typeface="Calibri"/>
              <a:ea typeface="Calibri"/>
              <a:cs typeface="Calibri"/>
              <a:sym typeface="Calibri"/>
            </a:endParaRPr>
          </a:p>
        </p:txBody>
      </p:sp>
      <p:pic>
        <p:nvPicPr>
          <p:cNvPr id="101" name="Google Shape;101;p22" descr="aster-vs-vector.jpg"/>
          <p:cNvPicPr preferRelativeResize="0"/>
          <p:nvPr/>
        </p:nvPicPr>
        <p:blipFill rotWithShape="1">
          <a:blip r:embed="rId3">
            <a:alphaModFix/>
          </a:blip>
          <a:srcRect/>
          <a:stretch/>
        </p:blipFill>
        <p:spPr>
          <a:xfrm>
            <a:off x="1028835" y="1663491"/>
            <a:ext cx="10134329" cy="41465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1439805" y="15990"/>
            <a:ext cx="9440700" cy="11715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434343"/>
              </a:buClr>
              <a:buSzPts val="4400"/>
              <a:buFont typeface="Calibri"/>
              <a:buNone/>
            </a:pPr>
            <a:r>
              <a:rPr lang="en-US" sz="4400" b="0" i="0" u="none" strike="noStrike" cap="none">
                <a:solidFill>
                  <a:srgbClr val="434343"/>
                </a:solidFill>
                <a:latin typeface="Calibri"/>
                <a:ea typeface="Calibri"/>
                <a:cs typeface="Calibri"/>
                <a:sym typeface="Calibri"/>
              </a:rPr>
              <a:t>Image in HTML</a:t>
            </a:r>
            <a:endParaRPr sz="4400" b="0" i="0" u="none" strike="noStrike" cap="none">
              <a:solidFill>
                <a:srgbClr val="434343"/>
              </a:solidFill>
              <a:latin typeface="Calibri"/>
              <a:ea typeface="Calibri"/>
              <a:cs typeface="Calibri"/>
              <a:sym typeface="Calibri"/>
            </a:endParaRPr>
          </a:p>
        </p:txBody>
      </p:sp>
      <p:sp>
        <p:nvSpPr>
          <p:cNvPr id="107" name="Google Shape;107;p23"/>
          <p:cNvSpPr txBox="1">
            <a:spLocks noGrp="1"/>
          </p:cNvSpPr>
          <p:nvPr>
            <p:ph type="body" idx="1"/>
          </p:nvPr>
        </p:nvSpPr>
        <p:spPr>
          <a:xfrm>
            <a:off x="902516" y="1539703"/>
            <a:ext cx="10515600" cy="45921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434343"/>
              </a:buClr>
              <a:buSzPts val="2800"/>
              <a:buFont typeface="Arial"/>
              <a:buChar char="•"/>
            </a:pPr>
            <a:r>
              <a:rPr lang="en-US" sz="2800" b="0" i="0" u="none" strike="noStrike" cap="none">
                <a:solidFill>
                  <a:srgbClr val="434343"/>
                </a:solidFill>
                <a:latin typeface="Calibri"/>
                <a:ea typeface="Calibri"/>
                <a:cs typeface="Calibri"/>
                <a:sym typeface="Calibri"/>
              </a:rPr>
              <a:t>&lt;img&gt; element</a:t>
            </a:r>
            <a:endParaRPr/>
          </a:p>
          <a:p>
            <a:pPr marL="228600" marR="0" lvl="0" indent="-228600" algn="l" rtl="0">
              <a:lnSpc>
                <a:spcPct val="90000"/>
              </a:lnSpc>
              <a:spcBef>
                <a:spcPts val="1000"/>
              </a:spcBef>
              <a:spcAft>
                <a:spcPts val="0"/>
              </a:spcAft>
              <a:buClr>
                <a:srgbClr val="434343"/>
              </a:buClr>
              <a:buSzPts val="2800"/>
              <a:buFont typeface="Arial"/>
              <a:buChar char="•"/>
            </a:pPr>
            <a:r>
              <a:rPr lang="en-US" sz="2800" b="0" i="0" u="none" strike="noStrike" cap="none">
                <a:solidFill>
                  <a:srgbClr val="434343"/>
                </a:solidFill>
                <a:latin typeface="Calibri"/>
                <a:ea typeface="Calibri"/>
                <a:cs typeface="Calibri"/>
                <a:sym typeface="Calibri"/>
              </a:rPr>
              <a:t>Must have the </a:t>
            </a:r>
            <a:r>
              <a:rPr lang="en-US" sz="2800" b="1" i="0" u="none" strike="noStrike" cap="none">
                <a:solidFill>
                  <a:srgbClr val="434343"/>
                </a:solidFill>
                <a:latin typeface="Calibri"/>
                <a:ea typeface="Calibri"/>
                <a:cs typeface="Calibri"/>
                <a:sym typeface="Calibri"/>
              </a:rPr>
              <a:t>src </a:t>
            </a:r>
            <a:r>
              <a:rPr lang="en-US" sz="2800" b="0" i="0" u="none" strike="noStrike" cap="none">
                <a:solidFill>
                  <a:srgbClr val="434343"/>
                </a:solidFill>
                <a:latin typeface="Calibri"/>
                <a:ea typeface="Calibri"/>
                <a:cs typeface="Calibri"/>
                <a:sym typeface="Calibri"/>
              </a:rPr>
              <a:t>attribute </a:t>
            </a:r>
            <a:r>
              <a:rPr lang="en-US"/>
              <a:t>that</a:t>
            </a:r>
            <a:r>
              <a:rPr lang="en-US" sz="2800" b="0" i="0" u="none" strike="noStrike" cap="none">
                <a:solidFill>
                  <a:srgbClr val="434343"/>
                </a:solidFill>
                <a:latin typeface="Calibri"/>
                <a:ea typeface="Calibri"/>
                <a:cs typeface="Calibri"/>
                <a:sym typeface="Calibri"/>
              </a:rPr>
              <a:t> points to pic</a:t>
            </a:r>
            <a:r>
              <a:rPr lang="en-US"/>
              <a:t>’s</a:t>
            </a:r>
            <a:r>
              <a:rPr lang="en-US" sz="2800" b="0" i="0" u="none" strike="noStrike" cap="none">
                <a:solidFill>
                  <a:srgbClr val="434343"/>
                </a:solidFill>
                <a:latin typeface="Calibri"/>
                <a:ea typeface="Calibri"/>
                <a:cs typeface="Calibri"/>
                <a:sym typeface="Calibri"/>
              </a:rPr>
              <a:t> destination</a:t>
            </a:r>
            <a:endParaRPr/>
          </a:p>
          <a:p>
            <a:pPr marL="228600" marR="0" lvl="0" indent="-228600" algn="l" rtl="0">
              <a:lnSpc>
                <a:spcPct val="90000"/>
              </a:lnSpc>
              <a:spcBef>
                <a:spcPts val="1000"/>
              </a:spcBef>
              <a:spcAft>
                <a:spcPts val="0"/>
              </a:spcAft>
              <a:buClr>
                <a:srgbClr val="434343"/>
              </a:buClr>
              <a:buSzPts val="2800"/>
              <a:buFont typeface="Arial"/>
              <a:buChar char="•"/>
            </a:pPr>
            <a:r>
              <a:rPr lang="en-US" sz="2800" b="1" i="0" u="none" strike="noStrike" cap="none">
                <a:solidFill>
                  <a:srgbClr val="434343"/>
                </a:solidFill>
              </a:rPr>
              <a:t>src</a:t>
            </a:r>
            <a:r>
              <a:rPr lang="en-US" sz="2800" b="0" i="0" u="none" strike="noStrike" cap="none">
                <a:solidFill>
                  <a:srgbClr val="434343"/>
                </a:solidFill>
                <a:latin typeface="Calibri"/>
                <a:ea typeface="Calibri"/>
                <a:cs typeface="Calibri"/>
                <a:sym typeface="Calibri"/>
              </a:rPr>
              <a:t> supports a</a:t>
            </a:r>
            <a:r>
              <a:rPr lang="en-US"/>
              <a:t>b</a:t>
            </a:r>
            <a:r>
              <a:rPr lang="en-US" sz="2800" b="0" i="0" u="none" strike="noStrike" cap="none">
                <a:solidFill>
                  <a:srgbClr val="434343"/>
                </a:solidFill>
                <a:latin typeface="Calibri"/>
                <a:ea typeface="Calibri"/>
                <a:cs typeface="Calibri"/>
                <a:sym typeface="Calibri"/>
              </a:rPr>
              <a:t>solute and relative URLs</a:t>
            </a:r>
            <a:endParaRPr/>
          </a:p>
          <a:p>
            <a:pPr marL="228600" marR="0" lvl="0" indent="-228600" algn="l" rtl="0">
              <a:lnSpc>
                <a:spcPct val="90000"/>
              </a:lnSpc>
              <a:spcBef>
                <a:spcPts val="1000"/>
              </a:spcBef>
              <a:spcAft>
                <a:spcPts val="2100"/>
              </a:spcAft>
              <a:buClr>
                <a:srgbClr val="434343"/>
              </a:buClr>
              <a:buSzPts val="2800"/>
              <a:buFont typeface="Arial"/>
              <a:buChar char="•"/>
            </a:pPr>
            <a:r>
              <a:rPr lang="en-US"/>
              <a:t>It’s good practise</a:t>
            </a:r>
            <a:r>
              <a:rPr lang="en-US" sz="2800" b="0" i="0" u="none" strike="noStrike" cap="none">
                <a:solidFill>
                  <a:srgbClr val="434343"/>
                </a:solidFill>
                <a:latin typeface="Calibri"/>
                <a:ea typeface="Calibri"/>
                <a:cs typeface="Calibri"/>
                <a:sym typeface="Calibri"/>
              </a:rPr>
              <a:t> to have the </a:t>
            </a:r>
            <a:r>
              <a:rPr lang="en-US" sz="2800" b="1" i="0" u="none" strike="noStrike" cap="none">
                <a:solidFill>
                  <a:srgbClr val="434343"/>
                </a:solidFill>
                <a:latin typeface="Calibri"/>
                <a:ea typeface="Calibri"/>
                <a:cs typeface="Calibri"/>
                <a:sym typeface="Calibri"/>
              </a:rPr>
              <a:t>alt</a:t>
            </a:r>
            <a:r>
              <a:rPr lang="en-US" sz="2800" b="0" i="0" u="none" strike="noStrike" cap="none">
                <a:solidFill>
                  <a:srgbClr val="434343"/>
                </a:solidFill>
                <a:latin typeface="Calibri"/>
                <a:ea typeface="Calibri"/>
                <a:cs typeface="Calibri"/>
                <a:sym typeface="Calibri"/>
              </a:rPr>
              <a:t> attribute</a:t>
            </a:r>
            <a:endParaRPr sz="2800" b="0" i="0" u="none" strike="noStrike" cap="none">
              <a:solidFill>
                <a:srgbClr val="434343"/>
              </a:solidFill>
              <a:latin typeface="Calibri"/>
              <a:ea typeface="Calibri"/>
              <a:cs typeface="Calibri"/>
              <a:sym typeface="Calibri"/>
            </a:endParaRPr>
          </a:p>
        </p:txBody>
      </p:sp>
      <p:pic>
        <p:nvPicPr>
          <p:cNvPr id="108" name="Google Shape;108;p23"/>
          <p:cNvPicPr preferRelativeResize="0"/>
          <p:nvPr/>
        </p:nvPicPr>
        <p:blipFill rotWithShape="1">
          <a:blip r:embed="rId3">
            <a:alphaModFix/>
          </a:blip>
          <a:srcRect/>
          <a:stretch/>
        </p:blipFill>
        <p:spPr>
          <a:xfrm>
            <a:off x="2140567" y="4214280"/>
            <a:ext cx="7644967" cy="19626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4"/>
          <p:cNvSpPr txBox="1">
            <a:spLocks noGrp="1"/>
          </p:cNvSpPr>
          <p:nvPr>
            <p:ph type="title"/>
          </p:nvPr>
        </p:nvSpPr>
        <p:spPr>
          <a:xfrm>
            <a:off x="1439805" y="15990"/>
            <a:ext cx="9440700" cy="11715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434343"/>
              </a:buClr>
              <a:buSzPts val="4400"/>
              <a:buFont typeface="Calibri"/>
              <a:buNone/>
            </a:pPr>
            <a:r>
              <a:rPr lang="en-US" sz="4400" b="0" i="0" u="none" strike="noStrike" cap="none">
                <a:solidFill>
                  <a:srgbClr val="434343"/>
                </a:solidFill>
                <a:latin typeface="Calibri"/>
                <a:ea typeface="Calibri"/>
                <a:cs typeface="Calibri"/>
                <a:sym typeface="Calibri"/>
              </a:rPr>
              <a:t>Image size/align</a:t>
            </a:r>
            <a:endParaRPr sz="4400" b="0" i="0" u="none" strike="noStrike" cap="none">
              <a:solidFill>
                <a:srgbClr val="434343"/>
              </a:solidFill>
              <a:latin typeface="Calibri"/>
              <a:ea typeface="Calibri"/>
              <a:cs typeface="Calibri"/>
              <a:sym typeface="Calibri"/>
            </a:endParaRPr>
          </a:p>
        </p:txBody>
      </p:sp>
      <p:sp>
        <p:nvSpPr>
          <p:cNvPr id="114" name="Google Shape;114;p24"/>
          <p:cNvSpPr txBox="1">
            <a:spLocks noGrp="1"/>
          </p:cNvSpPr>
          <p:nvPr>
            <p:ph type="body" idx="1"/>
          </p:nvPr>
        </p:nvSpPr>
        <p:spPr>
          <a:xfrm>
            <a:off x="902516" y="1539703"/>
            <a:ext cx="10515600" cy="45921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80000"/>
              </a:lnSpc>
              <a:spcBef>
                <a:spcPts val="0"/>
              </a:spcBef>
              <a:spcAft>
                <a:spcPts val="0"/>
              </a:spcAft>
              <a:buClr>
                <a:srgbClr val="434343"/>
              </a:buClr>
              <a:buSzPts val="2590"/>
              <a:buFont typeface="Arial"/>
              <a:buChar char="•"/>
            </a:pPr>
            <a:r>
              <a:rPr lang="en-US" sz="2590"/>
              <a:t>The following attributes are used f</a:t>
            </a:r>
            <a:r>
              <a:rPr lang="en-US" sz="2590" b="0" i="0" u="none" strike="noStrike" cap="none">
                <a:solidFill>
                  <a:srgbClr val="434343"/>
                </a:solidFill>
                <a:latin typeface="Calibri"/>
                <a:ea typeface="Calibri"/>
                <a:cs typeface="Calibri"/>
                <a:sym typeface="Calibri"/>
              </a:rPr>
              <a:t>or def</a:t>
            </a:r>
            <a:r>
              <a:rPr lang="en-US" sz="2590"/>
              <a:t>in</a:t>
            </a:r>
            <a:r>
              <a:rPr lang="en-US" sz="2590" b="0" i="0" u="none" strike="noStrike" cap="none">
                <a:solidFill>
                  <a:srgbClr val="434343"/>
                </a:solidFill>
                <a:latin typeface="Calibri"/>
                <a:ea typeface="Calibri"/>
                <a:cs typeface="Calibri"/>
                <a:sym typeface="Calibri"/>
              </a:rPr>
              <a:t>ing picture size</a:t>
            </a:r>
            <a:endParaRPr/>
          </a:p>
          <a:p>
            <a:pPr marL="685800" marR="0" lvl="1" indent="-228600" algn="l" rtl="0">
              <a:lnSpc>
                <a:spcPct val="80000"/>
              </a:lnSpc>
              <a:spcBef>
                <a:spcPts val="500"/>
              </a:spcBef>
              <a:spcAft>
                <a:spcPts val="0"/>
              </a:spcAft>
              <a:buClr>
                <a:srgbClr val="434343"/>
              </a:buClr>
              <a:buSzPts val="2220"/>
              <a:buFont typeface="Arial"/>
              <a:buChar char="•"/>
            </a:pPr>
            <a:r>
              <a:rPr lang="en-US" sz="2220" b="0" i="0" u="none" strike="noStrike" cap="none">
                <a:solidFill>
                  <a:srgbClr val="434343"/>
                </a:solidFill>
                <a:latin typeface="Calibri"/>
                <a:ea typeface="Calibri"/>
                <a:cs typeface="Calibri"/>
                <a:sym typeface="Calibri"/>
              </a:rPr>
              <a:t>width</a:t>
            </a:r>
            <a:endParaRPr/>
          </a:p>
          <a:p>
            <a:pPr marL="685800" marR="0" lvl="1" indent="-228600" algn="l" rtl="0">
              <a:lnSpc>
                <a:spcPct val="80000"/>
              </a:lnSpc>
              <a:spcBef>
                <a:spcPts val="500"/>
              </a:spcBef>
              <a:spcAft>
                <a:spcPts val="0"/>
              </a:spcAft>
              <a:buClr>
                <a:srgbClr val="434343"/>
              </a:buClr>
              <a:buSzPts val="2220"/>
              <a:buFont typeface="Arial"/>
              <a:buChar char="•"/>
            </a:pPr>
            <a:r>
              <a:rPr lang="en-US" sz="2220" b="0" i="0" u="none" strike="noStrike" cap="none">
                <a:solidFill>
                  <a:srgbClr val="434343"/>
                </a:solidFill>
                <a:latin typeface="Calibri"/>
                <a:ea typeface="Calibri"/>
                <a:cs typeface="Calibri"/>
                <a:sym typeface="Calibri"/>
              </a:rPr>
              <a:t>height</a:t>
            </a:r>
            <a:endParaRPr/>
          </a:p>
          <a:p>
            <a:pPr marL="685800" marR="0" lvl="1" indent="-87630" algn="l" rtl="0">
              <a:lnSpc>
                <a:spcPct val="80000"/>
              </a:lnSpc>
              <a:spcBef>
                <a:spcPts val="500"/>
              </a:spcBef>
              <a:spcAft>
                <a:spcPts val="0"/>
              </a:spcAft>
              <a:buClr>
                <a:srgbClr val="434343"/>
              </a:buClr>
              <a:buSzPts val="2220"/>
              <a:buFont typeface="Arial"/>
              <a:buNone/>
            </a:pPr>
            <a:endParaRPr sz="2220" b="0" i="0" u="none" strike="noStrike" cap="none">
              <a:solidFill>
                <a:srgbClr val="434343"/>
              </a:solidFill>
              <a:latin typeface="Calibri"/>
              <a:ea typeface="Calibri"/>
              <a:cs typeface="Calibri"/>
              <a:sym typeface="Calibri"/>
            </a:endParaRPr>
          </a:p>
          <a:p>
            <a:pPr marL="228600" marR="0" lvl="0" indent="-228600" algn="l" rtl="0">
              <a:lnSpc>
                <a:spcPct val="80000"/>
              </a:lnSpc>
              <a:spcBef>
                <a:spcPts val="1000"/>
              </a:spcBef>
              <a:spcAft>
                <a:spcPts val="0"/>
              </a:spcAft>
              <a:buClr>
                <a:srgbClr val="434343"/>
              </a:buClr>
              <a:buSzPts val="2590"/>
              <a:buFont typeface="Arial"/>
              <a:buChar char="•"/>
            </a:pPr>
            <a:r>
              <a:rPr lang="en-US" sz="2590" b="0" i="0" u="none" strike="noStrike" cap="none">
                <a:solidFill>
                  <a:srgbClr val="434343"/>
                </a:solidFill>
                <a:latin typeface="Calibri"/>
                <a:ea typeface="Calibri"/>
                <a:cs typeface="Calibri"/>
                <a:sym typeface="Calibri"/>
              </a:rPr>
              <a:t>Size is defined in pixels</a:t>
            </a:r>
            <a:endParaRPr/>
          </a:p>
          <a:p>
            <a:pPr marL="228600" marR="0" lvl="0" indent="-64135" algn="l" rtl="0">
              <a:lnSpc>
                <a:spcPct val="80000"/>
              </a:lnSpc>
              <a:spcBef>
                <a:spcPts val="1000"/>
              </a:spcBef>
              <a:spcAft>
                <a:spcPts val="0"/>
              </a:spcAft>
              <a:buClr>
                <a:srgbClr val="434343"/>
              </a:buClr>
              <a:buSzPts val="2590"/>
              <a:buFont typeface="Arial"/>
              <a:buNone/>
            </a:pPr>
            <a:endParaRPr sz="2590" b="0" i="0" u="none" strike="noStrike" cap="none">
              <a:solidFill>
                <a:srgbClr val="434343"/>
              </a:solidFill>
              <a:latin typeface="Calibri"/>
              <a:ea typeface="Calibri"/>
              <a:cs typeface="Calibri"/>
              <a:sym typeface="Calibri"/>
            </a:endParaRPr>
          </a:p>
          <a:p>
            <a:pPr marL="228600" marR="0" lvl="0" indent="-228600" algn="l" rtl="0">
              <a:lnSpc>
                <a:spcPct val="80000"/>
              </a:lnSpc>
              <a:spcBef>
                <a:spcPts val="1000"/>
              </a:spcBef>
              <a:spcAft>
                <a:spcPts val="0"/>
              </a:spcAft>
              <a:buClr>
                <a:srgbClr val="434343"/>
              </a:buClr>
              <a:buSzPts val="2590"/>
              <a:buFont typeface="Arial"/>
              <a:buChar char="•"/>
            </a:pPr>
            <a:r>
              <a:rPr lang="en-US" sz="2590"/>
              <a:t>The align attribute is used f</a:t>
            </a:r>
            <a:r>
              <a:rPr lang="en-US" sz="2590" b="0" i="0" u="none" strike="noStrike" cap="none">
                <a:solidFill>
                  <a:srgbClr val="434343"/>
                </a:solidFill>
                <a:latin typeface="Calibri"/>
                <a:ea typeface="Calibri"/>
                <a:cs typeface="Calibri"/>
                <a:sym typeface="Calibri"/>
              </a:rPr>
              <a:t>or image alignment </a:t>
            </a:r>
            <a:endParaRPr/>
          </a:p>
          <a:p>
            <a:pPr marL="685800" marR="0" lvl="1" indent="-228600" algn="l" rtl="0">
              <a:lnSpc>
                <a:spcPct val="80000"/>
              </a:lnSpc>
              <a:spcBef>
                <a:spcPts val="500"/>
              </a:spcBef>
              <a:spcAft>
                <a:spcPts val="0"/>
              </a:spcAft>
              <a:buClr>
                <a:srgbClr val="434343"/>
              </a:buClr>
              <a:buSzPts val="2220"/>
              <a:buFont typeface="Arial"/>
              <a:buChar char="•"/>
            </a:pPr>
            <a:r>
              <a:rPr lang="en-US" sz="2220" b="0" i="0" u="none" strike="noStrike" cap="none">
                <a:solidFill>
                  <a:srgbClr val="434343"/>
                </a:solidFill>
                <a:latin typeface="Calibri"/>
                <a:ea typeface="Calibri"/>
                <a:cs typeface="Calibri"/>
                <a:sym typeface="Calibri"/>
              </a:rPr>
              <a:t>Left</a:t>
            </a:r>
            <a:endParaRPr/>
          </a:p>
          <a:p>
            <a:pPr marL="685800" marR="0" lvl="1" indent="-228600" algn="l" rtl="0">
              <a:lnSpc>
                <a:spcPct val="80000"/>
              </a:lnSpc>
              <a:spcBef>
                <a:spcPts val="500"/>
              </a:spcBef>
              <a:spcAft>
                <a:spcPts val="0"/>
              </a:spcAft>
              <a:buClr>
                <a:srgbClr val="434343"/>
              </a:buClr>
              <a:buSzPts val="2220"/>
              <a:buFont typeface="Arial"/>
              <a:buChar char="•"/>
            </a:pPr>
            <a:r>
              <a:rPr lang="en-US" sz="2220" b="0" i="0" u="none" strike="noStrike" cap="none">
                <a:solidFill>
                  <a:srgbClr val="434343"/>
                </a:solidFill>
                <a:latin typeface="Calibri"/>
                <a:ea typeface="Calibri"/>
                <a:cs typeface="Calibri"/>
                <a:sym typeface="Calibri"/>
              </a:rPr>
              <a:t>Right</a:t>
            </a:r>
            <a:endParaRPr/>
          </a:p>
          <a:p>
            <a:pPr marL="685800" marR="0" lvl="1" indent="-228600" algn="l" rtl="0">
              <a:lnSpc>
                <a:spcPct val="80000"/>
              </a:lnSpc>
              <a:spcBef>
                <a:spcPts val="500"/>
              </a:spcBef>
              <a:spcAft>
                <a:spcPts val="0"/>
              </a:spcAft>
              <a:buClr>
                <a:srgbClr val="434343"/>
              </a:buClr>
              <a:buSzPts val="2220"/>
              <a:buFont typeface="Arial"/>
              <a:buChar char="•"/>
            </a:pPr>
            <a:r>
              <a:rPr lang="en-US" sz="2220" b="0" i="0" u="none" strike="noStrike" cap="none">
                <a:solidFill>
                  <a:srgbClr val="434343"/>
                </a:solidFill>
                <a:latin typeface="Calibri"/>
                <a:ea typeface="Calibri"/>
                <a:cs typeface="Calibri"/>
                <a:sym typeface="Calibri"/>
              </a:rPr>
              <a:t>Middle</a:t>
            </a:r>
            <a:endParaRPr/>
          </a:p>
          <a:p>
            <a:pPr marL="685800" marR="0" lvl="1" indent="-228600" algn="l" rtl="0">
              <a:lnSpc>
                <a:spcPct val="80000"/>
              </a:lnSpc>
              <a:spcBef>
                <a:spcPts val="500"/>
              </a:spcBef>
              <a:spcAft>
                <a:spcPts val="0"/>
              </a:spcAft>
              <a:buClr>
                <a:srgbClr val="434343"/>
              </a:buClr>
              <a:buSzPts val="2220"/>
              <a:buFont typeface="Arial"/>
              <a:buChar char="•"/>
            </a:pPr>
            <a:r>
              <a:rPr lang="en-US" sz="2220" b="0" i="0" u="none" strike="noStrike" cap="none">
                <a:solidFill>
                  <a:srgbClr val="434343"/>
                </a:solidFill>
                <a:latin typeface="Calibri"/>
                <a:ea typeface="Calibri"/>
                <a:cs typeface="Calibri"/>
                <a:sym typeface="Calibri"/>
              </a:rPr>
              <a:t>Top</a:t>
            </a:r>
            <a:endParaRPr/>
          </a:p>
          <a:p>
            <a:pPr marL="685800" marR="0" lvl="1" indent="-228600" algn="l" rtl="0">
              <a:lnSpc>
                <a:spcPct val="80000"/>
              </a:lnSpc>
              <a:spcBef>
                <a:spcPts val="500"/>
              </a:spcBef>
              <a:spcAft>
                <a:spcPts val="2100"/>
              </a:spcAft>
              <a:buClr>
                <a:srgbClr val="434343"/>
              </a:buClr>
              <a:buSzPts val="2220"/>
              <a:buFont typeface="Arial"/>
              <a:buChar char="•"/>
            </a:pPr>
            <a:r>
              <a:rPr lang="en-US" sz="2220"/>
              <a:t>B</a:t>
            </a:r>
            <a:r>
              <a:rPr lang="en-US" sz="2220" b="0" i="0" u="none" strike="noStrike" cap="none">
                <a:solidFill>
                  <a:srgbClr val="434343"/>
                </a:solidFill>
                <a:latin typeface="Calibri"/>
                <a:ea typeface="Calibri"/>
                <a:cs typeface="Calibri"/>
                <a:sym typeface="Calibri"/>
              </a:rPr>
              <a:t>ottom</a:t>
            </a:r>
            <a:endParaRPr/>
          </a:p>
        </p:txBody>
      </p:sp>
      <p:pic>
        <p:nvPicPr>
          <p:cNvPr id="115" name="Google Shape;115;p24"/>
          <p:cNvPicPr preferRelativeResize="0"/>
          <p:nvPr/>
        </p:nvPicPr>
        <p:blipFill rotWithShape="1">
          <a:blip r:embed="rId3">
            <a:alphaModFix/>
          </a:blip>
          <a:srcRect/>
          <a:stretch/>
        </p:blipFill>
        <p:spPr>
          <a:xfrm>
            <a:off x="4242137" y="4892872"/>
            <a:ext cx="7886700" cy="1892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5"/>
          <p:cNvSpPr txBox="1">
            <a:spLocks noGrp="1"/>
          </p:cNvSpPr>
          <p:nvPr>
            <p:ph type="title"/>
          </p:nvPr>
        </p:nvSpPr>
        <p:spPr>
          <a:xfrm>
            <a:off x="5029201" y="1540566"/>
            <a:ext cx="6111900" cy="3328500"/>
          </a:xfrm>
          <a:prstGeom prst="rect">
            <a:avLst/>
          </a:prstGeom>
          <a:noFill/>
          <a:ln>
            <a:noFill/>
          </a:ln>
        </p:spPr>
        <p:txBody>
          <a:bodyPr spcFirstLastPara="1" wrap="square" lIns="91425" tIns="45700" rIns="91425" bIns="45700" anchor="b" anchorCtr="1">
            <a:noAutofit/>
          </a:bodyPr>
          <a:lstStyle/>
          <a:p>
            <a:pPr marL="0" marR="0" lvl="0" indent="0" algn="l" rtl="0">
              <a:lnSpc>
                <a:spcPct val="90000"/>
              </a:lnSpc>
              <a:spcBef>
                <a:spcPts val="0"/>
              </a:spcBef>
              <a:spcAft>
                <a:spcPts val="0"/>
              </a:spcAft>
              <a:buClr>
                <a:schemeClr val="lt1"/>
              </a:buClr>
              <a:buSzPts val="6000"/>
              <a:buFont typeface="Calibri"/>
              <a:buNone/>
            </a:pPr>
            <a:r>
              <a:rPr lang="en-US" sz="6000" b="0" i="0" u="none" strike="noStrike" cap="none">
                <a:solidFill>
                  <a:schemeClr val="lt1"/>
                </a:solidFill>
                <a:latin typeface="Calibri"/>
                <a:ea typeface="Calibri"/>
                <a:cs typeface="Calibri"/>
                <a:sym typeface="Calibri"/>
              </a:rPr>
              <a:t>Exercise</a:t>
            </a:r>
            <a:endParaRPr sz="6000" b="0" i="0" u="none" strike="noStrike" cap="non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6"/>
          <p:cNvSpPr txBox="1">
            <a:spLocks noGrp="1"/>
          </p:cNvSpPr>
          <p:nvPr>
            <p:ph type="title"/>
          </p:nvPr>
        </p:nvSpPr>
        <p:spPr>
          <a:xfrm>
            <a:off x="1439805" y="15990"/>
            <a:ext cx="9440700" cy="11715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434343"/>
              </a:buClr>
              <a:buSzPts val="4400"/>
              <a:buFont typeface="Calibri"/>
              <a:buNone/>
            </a:pPr>
            <a:r>
              <a:rPr lang="en-US" sz="4400" b="0" i="0" u="none" strike="noStrike" cap="none">
                <a:solidFill>
                  <a:srgbClr val="434343"/>
                </a:solidFill>
              </a:rPr>
              <a:t>Summ</a:t>
            </a:r>
            <a:r>
              <a:rPr lang="en-US"/>
              <a:t>a</a:t>
            </a:r>
            <a:r>
              <a:rPr lang="en-US" sz="4400" b="0" i="0" u="none" strike="noStrike" cap="none">
                <a:solidFill>
                  <a:srgbClr val="434343"/>
                </a:solidFill>
              </a:rPr>
              <a:t>ry</a:t>
            </a:r>
            <a:endParaRPr sz="4400" b="0" i="0" u="none" strike="noStrike" cap="none">
              <a:solidFill>
                <a:srgbClr val="434343"/>
              </a:solidFill>
            </a:endParaRPr>
          </a:p>
        </p:txBody>
      </p:sp>
      <p:sp>
        <p:nvSpPr>
          <p:cNvPr id="126" name="Google Shape;126;p26"/>
          <p:cNvSpPr txBox="1">
            <a:spLocks noGrp="1"/>
          </p:cNvSpPr>
          <p:nvPr>
            <p:ph type="body" idx="1"/>
          </p:nvPr>
        </p:nvSpPr>
        <p:spPr>
          <a:xfrm>
            <a:off x="902516" y="1539703"/>
            <a:ext cx="10515600" cy="45921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434343"/>
              </a:buClr>
              <a:buSzPts val="2800"/>
              <a:buFont typeface="Arial"/>
              <a:buChar char="•"/>
            </a:pPr>
            <a:r>
              <a:rPr lang="en-US" b="1"/>
              <a:t>&lt;img&gt;</a:t>
            </a:r>
            <a:r>
              <a:rPr lang="en-US"/>
              <a:t> element is used f</a:t>
            </a:r>
            <a:r>
              <a:rPr lang="en-US" sz="2800" b="0" i="0" u="none" strike="noStrike" cap="none">
                <a:solidFill>
                  <a:srgbClr val="434343"/>
                </a:solidFill>
                <a:latin typeface="Calibri"/>
                <a:ea typeface="Calibri"/>
                <a:cs typeface="Calibri"/>
                <a:sym typeface="Calibri"/>
              </a:rPr>
              <a:t>or including images in HTML</a:t>
            </a:r>
            <a:endParaRPr/>
          </a:p>
          <a:p>
            <a:pPr marL="228600" marR="0" lvl="0" indent="-228600" algn="l" rtl="0">
              <a:lnSpc>
                <a:spcPct val="90000"/>
              </a:lnSpc>
              <a:spcBef>
                <a:spcPts val="1000"/>
              </a:spcBef>
              <a:spcAft>
                <a:spcPts val="0"/>
              </a:spcAft>
              <a:buClr>
                <a:srgbClr val="434343"/>
              </a:buClr>
              <a:buSzPts val="2800"/>
              <a:buFont typeface="Arial"/>
              <a:buChar char="•"/>
            </a:pPr>
            <a:r>
              <a:rPr lang="en-US" sz="2800" b="0" i="0" u="none" strike="noStrike" cap="none">
                <a:solidFill>
                  <a:srgbClr val="434343"/>
                </a:solidFill>
                <a:latin typeface="Calibri"/>
                <a:ea typeface="Calibri"/>
                <a:cs typeface="Calibri"/>
                <a:sym typeface="Calibri"/>
              </a:rPr>
              <a:t>Picture source is defined using the </a:t>
            </a:r>
            <a:r>
              <a:rPr lang="en-US" sz="2800" b="1" i="0" u="none" strike="noStrike" cap="none">
                <a:solidFill>
                  <a:srgbClr val="434343"/>
                </a:solidFill>
                <a:latin typeface="Calibri"/>
                <a:ea typeface="Calibri"/>
                <a:cs typeface="Calibri"/>
                <a:sym typeface="Calibri"/>
              </a:rPr>
              <a:t>src</a:t>
            </a:r>
            <a:r>
              <a:rPr lang="en-US" sz="2800" b="0" i="0" u="none" strike="noStrike" cap="none">
                <a:solidFill>
                  <a:srgbClr val="434343"/>
                </a:solidFill>
                <a:latin typeface="Calibri"/>
                <a:ea typeface="Calibri"/>
                <a:cs typeface="Calibri"/>
                <a:sym typeface="Calibri"/>
              </a:rPr>
              <a:t> attribute</a:t>
            </a:r>
            <a:endParaRPr/>
          </a:p>
          <a:p>
            <a:pPr marL="228600" marR="0" lvl="0" indent="-228600" algn="l" rtl="0">
              <a:lnSpc>
                <a:spcPct val="90000"/>
              </a:lnSpc>
              <a:spcBef>
                <a:spcPts val="1000"/>
              </a:spcBef>
              <a:spcAft>
                <a:spcPts val="0"/>
              </a:spcAft>
              <a:buClr>
                <a:srgbClr val="434343"/>
              </a:buClr>
              <a:buSzPts val="2800"/>
              <a:buFont typeface="Arial"/>
              <a:buChar char="•"/>
            </a:pPr>
            <a:r>
              <a:rPr lang="en-US" sz="2800" b="0" i="0" u="none" strike="noStrike" cap="none">
                <a:solidFill>
                  <a:srgbClr val="434343"/>
                </a:solidFill>
                <a:latin typeface="Calibri"/>
                <a:ea typeface="Calibri"/>
                <a:cs typeface="Calibri"/>
                <a:sym typeface="Calibri"/>
              </a:rPr>
              <a:t>Use the </a:t>
            </a:r>
            <a:r>
              <a:rPr lang="en-US" sz="2800" b="1" i="0" u="none" strike="noStrike" cap="none">
                <a:solidFill>
                  <a:srgbClr val="434343"/>
                </a:solidFill>
                <a:latin typeface="Calibri"/>
                <a:ea typeface="Calibri"/>
                <a:cs typeface="Calibri"/>
                <a:sym typeface="Calibri"/>
              </a:rPr>
              <a:t>alt </a:t>
            </a:r>
            <a:r>
              <a:rPr lang="en-US" sz="2800" b="0" i="0" u="none" strike="noStrike" cap="none">
                <a:solidFill>
                  <a:srgbClr val="434343"/>
                </a:solidFill>
                <a:latin typeface="Calibri"/>
                <a:ea typeface="Calibri"/>
                <a:cs typeface="Calibri"/>
                <a:sym typeface="Calibri"/>
              </a:rPr>
              <a:t>attribute to describe the picture content</a:t>
            </a:r>
            <a:endParaRPr sz="2800" b="1" i="0" u="none" strike="noStrike" cap="none">
              <a:solidFill>
                <a:srgbClr val="434343"/>
              </a:solidFill>
              <a:latin typeface="Calibri"/>
              <a:ea typeface="Calibri"/>
              <a:cs typeface="Calibri"/>
              <a:sym typeface="Calibri"/>
            </a:endParaRPr>
          </a:p>
          <a:p>
            <a:pPr marL="228600" marR="0" lvl="0" indent="-228600" algn="l" rtl="0">
              <a:lnSpc>
                <a:spcPct val="90000"/>
              </a:lnSpc>
              <a:spcBef>
                <a:spcPts val="1000"/>
              </a:spcBef>
              <a:spcAft>
                <a:spcPts val="2100"/>
              </a:spcAft>
              <a:buClr>
                <a:srgbClr val="434343"/>
              </a:buClr>
              <a:buSzPts val="2800"/>
              <a:buFont typeface="Arial"/>
              <a:buChar char="•"/>
            </a:pPr>
            <a:r>
              <a:rPr lang="en-US" sz="2800" b="0" i="0" u="none" strike="noStrike" cap="none">
                <a:solidFill>
                  <a:srgbClr val="434343"/>
                </a:solidFill>
                <a:latin typeface="Calibri"/>
                <a:ea typeface="Calibri"/>
                <a:cs typeface="Calibri"/>
                <a:sym typeface="Calibri"/>
              </a:rPr>
              <a:t>Pictures can be in raster or vector format</a:t>
            </a:r>
            <a:endParaRPr sz="2800" b="0" i="0" u="none" strike="noStrike" cap="none">
              <a:solidFill>
                <a:srgbClr val="434343"/>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261</Words>
  <Application>Microsoft Office PowerPoint</Application>
  <PresentationFormat>Widescreen</PresentationFormat>
  <Paragraphs>63</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Roboto</vt:lpstr>
      <vt:lpstr>Calibri</vt:lpstr>
      <vt:lpstr>Simple Light</vt:lpstr>
      <vt:lpstr>PowerPoint Presentation</vt:lpstr>
      <vt:lpstr>Images</vt:lpstr>
      <vt:lpstr>Image type</vt:lpstr>
      <vt:lpstr>Vector VS Raster</vt:lpstr>
      <vt:lpstr>Vector VS Raster</vt:lpstr>
      <vt:lpstr>Image in HTML</vt:lpstr>
      <vt:lpstr>Image size/align</vt:lpstr>
      <vt:lpstr>Exercise</vt:lpstr>
      <vt:lpstr>Summary</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 Latitude</dc:creator>
  <cp:lastModifiedBy>Windows User</cp:lastModifiedBy>
  <cp:revision>1</cp:revision>
  <dcterms:modified xsi:type="dcterms:W3CDTF">2021-02-27T08:14:30Z</dcterms:modified>
</cp:coreProperties>
</file>