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91"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580619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a09c225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g2ca09c2252_0_0:notes"/>
          <p:cNvSpPr txBox="1">
            <a:spLocks noGrp="1"/>
          </p:cNvSpPr>
          <p:nvPr>
            <p:ph type="body" idx="1"/>
          </p:nvPr>
        </p:nvSpPr>
        <p:spPr>
          <a:xfrm>
            <a:off x="685800" y="4400552"/>
            <a:ext cx="5486400" cy="36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6904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a09c2252_0_46:notes"/>
          <p:cNvSpPr txBox="1">
            <a:spLocks noGrp="1"/>
          </p:cNvSpPr>
          <p:nvPr>
            <p:ph type="body" idx="1"/>
          </p:nvPr>
        </p:nvSpPr>
        <p:spPr>
          <a:xfrm>
            <a:off x="685800" y="4400552"/>
            <a:ext cx="5486400" cy="360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2ca09c2252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048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ca09c2252_0_52:notes"/>
          <p:cNvSpPr txBox="1">
            <a:spLocks noGrp="1"/>
          </p:cNvSpPr>
          <p:nvPr>
            <p:ph type="body" idx="1"/>
          </p:nvPr>
        </p:nvSpPr>
        <p:spPr>
          <a:xfrm>
            <a:off x="685800" y="4400552"/>
            <a:ext cx="5486400" cy="360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2ca09c2252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81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a09c2252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2ca09c2252_0_56:notes"/>
          <p:cNvSpPr txBox="1">
            <a:spLocks noGrp="1"/>
          </p:cNvSpPr>
          <p:nvPr>
            <p:ph type="body" idx="1"/>
          </p:nvPr>
        </p:nvSpPr>
        <p:spPr>
          <a:xfrm>
            <a:off x="685800" y="4400552"/>
            <a:ext cx="5486400" cy="36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622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a09c2252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g2ca09c2252_0_61:notes"/>
          <p:cNvSpPr txBox="1">
            <a:spLocks noGrp="1"/>
          </p:cNvSpPr>
          <p:nvPr>
            <p:ph type="body" idx="1"/>
          </p:nvPr>
        </p:nvSpPr>
        <p:spPr>
          <a:xfrm>
            <a:off x="685800" y="4400552"/>
            <a:ext cx="5486400" cy="36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606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a09c2252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g2ca09c2252_0_4:notes"/>
          <p:cNvSpPr txBox="1">
            <a:spLocks noGrp="1"/>
          </p:cNvSpPr>
          <p:nvPr>
            <p:ph type="body" idx="1"/>
          </p:nvPr>
        </p:nvSpPr>
        <p:spPr>
          <a:xfrm>
            <a:off x="685800" y="4400552"/>
            <a:ext cx="5486400" cy="36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Neke informacije kao što su fina</a:t>
            </a:r>
            <a:r>
              <a:rPr lang="en" sz="1200">
                <a:solidFill>
                  <a:schemeClr val="dk1"/>
                </a:solidFill>
                <a:latin typeface="Calibri"/>
                <a:ea typeface="Calibri"/>
                <a:cs typeface="Calibri"/>
                <a:sym typeface="Calibri"/>
              </a:rPr>
              <a:t>n</a:t>
            </a:r>
            <a:r>
              <a:rPr lang="en" sz="1200" b="0" i="0" u="none" strike="noStrike" cap="none">
                <a:solidFill>
                  <a:schemeClr val="dk1"/>
                </a:solidFill>
                <a:latin typeface="Calibri"/>
                <a:ea typeface="Calibri"/>
                <a:cs typeface="Calibri"/>
                <a:sym typeface="Calibri"/>
              </a:rPr>
              <a:t>sijski izveštaji, TV program, sportski rezultati, prirodno </a:t>
            </a:r>
            <a:r>
              <a:rPr lang="en" sz="1200">
                <a:solidFill>
                  <a:schemeClr val="dk1"/>
                </a:solidFill>
                <a:latin typeface="Calibri"/>
                <a:ea typeface="Calibri"/>
                <a:cs typeface="Calibri"/>
                <a:sym typeface="Calibri"/>
              </a:rPr>
              <a:t>je </a:t>
            </a:r>
            <a:r>
              <a:rPr lang="en" sz="1200" b="0" i="0" u="none" strike="noStrike" cap="none">
                <a:solidFill>
                  <a:schemeClr val="dk1"/>
                </a:solidFill>
                <a:latin typeface="Calibri"/>
                <a:ea typeface="Calibri"/>
                <a:cs typeface="Calibri"/>
                <a:sym typeface="Calibri"/>
              </a:rPr>
              <a:t>prikazati u tabeli.</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Svaka tabela sastoji se iz redova </a:t>
            </a:r>
            <a:r>
              <a:rPr lang="en" sz="1200">
                <a:solidFill>
                  <a:schemeClr val="dk1"/>
                </a:solidFill>
                <a:latin typeface="Calibri"/>
                <a:ea typeface="Calibri"/>
                <a:cs typeface="Calibri"/>
                <a:sym typeface="Calibri"/>
              </a:rPr>
              <a:t>i</a:t>
            </a:r>
            <a:r>
              <a:rPr lang="en" sz="1200" b="0" i="0" u="none" strike="noStrike" cap="none">
                <a:solidFill>
                  <a:schemeClr val="dk1"/>
                </a:solidFill>
                <a:latin typeface="Calibri"/>
                <a:ea typeface="Calibri"/>
                <a:cs typeface="Calibri"/>
                <a:sym typeface="Calibri"/>
              </a:rPr>
              <a:t> kolona.</a:t>
            </a:r>
            <a:endParaRPr/>
          </a:p>
        </p:txBody>
      </p:sp>
    </p:spTree>
    <p:extLst>
      <p:ext uri="{BB962C8B-B14F-4D97-AF65-F5344CB8AC3E}">
        <p14:creationId xmlns:p14="http://schemas.microsoft.com/office/powerpoint/2010/main" val="3004705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ca09c2252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g2ca09c2252_0_10:notes"/>
          <p:cNvSpPr txBox="1">
            <a:spLocks noGrp="1"/>
          </p:cNvSpPr>
          <p:nvPr>
            <p:ph type="body" idx="1"/>
          </p:nvPr>
        </p:nvSpPr>
        <p:spPr>
          <a:xfrm>
            <a:off x="685800" y="4400552"/>
            <a:ext cx="5486400" cy="36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Tabele su podržane od strane HTML-a i osnovna struktura jedne tabele koja ima tri reda i tri kolone data je na slajdu.</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Za kreiranje tabele koristi se </a:t>
            </a:r>
            <a:r>
              <a:rPr lang="en" sz="1200" b="1" i="0" u="none" strike="noStrike" cap="none">
                <a:solidFill>
                  <a:schemeClr val="dk1"/>
                </a:solidFill>
                <a:latin typeface="Calibri"/>
                <a:ea typeface="Calibri"/>
                <a:cs typeface="Calibri"/>
                <a:sym typeface="Calibri"/>
              </a:rPr>
              <a:t>&lt;table&gt; </a:t>
            </a:r>
            <a:r>
              <a:rPr lang="en" sz="1200" b="0" i="0" u="none" strike="noStrike" cap="none">
                <a:solidFill>
                  <a:schemeClr val="dk1"/>
                </a:solidFill>
                <a:latin typeface="Calibri"/>
                <a:ea typeface="Calibri"/>
                <a:cs typeface="Calibri"/>
                <a:sym typeface="Calibri"/>
              </a:rPr>
              <a:t>element. Ako tabela ima samo ovaj element, onda </a:t>
            </a:r>
            <a:r>
              <a:rPr lang="en" sz="1200">
                <a:solidFill>
                  <a:schemeClr val="dk1"/>
                </a:solidFill>
                <a:latin typeface="Calibri"/>
                <a:ea typeface="Calibri"/>
                <a:cs typeface="Calibri"/>
                <a:sym typeface="Calibri"/>
              </a:rPr>
              <a:t>ć</a:t>
            </a:r>
            <a:r>
              <a:rPr lang="en" sz="1200" b="0" i="0" u="none" strike="noStrike" cap="none">
                <a:solidFill>
                  <a:schemeClr val="dk1"/>
                </a:solidFill>
                <a:latin typeface="Calibri"/>
                <a:ea typeface="Calibri"/>
                <a:cs typeface="Calibri"/>
                <a:sym typeface="Calibri"/>
              </a:rPr>
              <a:t>e to biti prazna tabela bez redova i kolona</a:t>
            </a:r>
            <a:r>
              <a:rPr lang="en" sz="1200">
                <a:solidFill>
                  <a:schemeClr val="dk1"/>
                </a:solidFill>
                <a:latin typeface="Calibri"/>
                <a:ea typeface="Calibri"/>
                <a:cs typeface="Calibri"/>
                <a:sym typeface="Calibri"/>
              </a:rPr>
              <a:t>, š</a:t>
            </a:r>
            <a:r>
              <a:rPr lang="en" sz="1200" b="0" i="0" u="none" strike="noStrike" cap="none">
                <a:solidFill>
                  <a:schemeClr val="dk1"/>
                </a:solidFill>
                <a:latin typeface="Calibri"/>
                <a:ea typeface="Calibri"/>
                <a:cs typeface="Calibri"/>
                <a:sym typeface="Calibri"/>
              </a:rPr>
              <a:t>to i nije baš korisno.</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Da bismo učinili tabelu smislenom, moramo joj dodati redove i kolone. Za svaki red u tabeli koristi se </a:t>
            </a:r>
            <a:r>
              <a:rPr lang="en" sz="1200" b="1" i="0" u="none" strike="noStrike" cap="none">
                <a:solidFill>
                  <a:schemeClr val="dk1"/>
                </a:solidFill>
                <a:latin typeface="Calibri"/>
                <a:ea typeface="Calibri"/>
                <a:cs typeface="Calibri"/>
                <a:sym typeface="Calibri"/>
              </a:rPr>
              <a:t>&lt;tr&gt;</a:t>
            </a:r>
            <a:r>
              <a:rPr lang="en" sz="1200" b="0" i="0" u="none" strike="noStrike" cap="none">
                <a:solidFill>
                  <a:schemeClr val="dk1"/>
                </a:solidFill>
                <a:latin typeface="Calibri"/>
                <a:ea typeface="Calibri"/>
                <a:cs typeface="Calibri"/>
                <a:sym typeface="Calibri"/>
              </a:rPr>
              <a:t> (table row) element, koji mora imati onoliko </a:t>
            </a:r>
            <a:r>
              <a:rPr lang="en" sz="1200" b="1" i="0" u="none" strike="noStrike" cap="none">
                <a:solidFill>
                  <a:schemeClr val="dk1"/>
                </a:solidFill>
                <a:latin typeface="Calibri"/>
                <a:ea typeface="Calibri"/>
                <a:cs typeface="Calibri"/>
                <a:sym typeface="Calibri"/>
              </a:rPr>
              <a:t>&lt;td&gt;</a:t>
            </a:r>
            <a:r>
              <a:rPr lang="en" sz="1200" b="0" i="0" u="none" strike="noStrike" cap="none">
                <a:solidFill>
                  <a:schemeClr val="dk1"/>
                </a:solidFill>
                <a:latin typeface="Calibri"/>
                <a:ea typeface="Calibri"/>
                <a:cs typeface="Calibri"/>
                <a:sym typeface="Calibri"/>
              </a:rPr>
              <a:t> (table data) elemenata (</a:t>
            </a:r>
            <a:r>
              <a:rPr lang="en" sz="1200">
                <a:solidFill>
                  <a:schemeClr val="dk1"/>
                </a:solidFill>
                <a:latin typeface="Calibri"/>
                <a:ea typeface="Calibri"/>
                <a:cs typeface="Calibri"/>
                <a:sym typeface="Calibri"/>
              </a:rPr>
              <a:t>ć</a:t>
            </a:r>
            <a:r>
              <a:rPr lang="en" sz="1200" b="0" i="0" u="none" strike="noStrike" cap="none">
                <a:solidFill>
                  <a:schemeClr val="dk1"/>
                </a:solidFill>
                <a:latin typeface="Calibri"/>
                <a:ea typeface="Calibri"/>
                <a:cs typeface="Calibri"/>
                <a:sym typeface="Calibri"/>
              </a:rPr>
              <a:t>elija), koliko tabela treba da ima kolona.</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8874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ca09c2252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g2ca09c2252_0_16:notes"/>
          <p:cNvSpPr txBox="1">
            <a:spLocks noGrp="1"/>
          </p:cNvSpPr>
          <p:nvPr>
            <p:ph type="body" idx="1"/>
          </p:nvPr>
        </p:nvSpPr>
        <p:spPr>
          <a:xfrm>
            <a:off x="685800" y="4400552"/>
            <a:ext cx="5486400" cy="36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Za definisanje naslova kolona/red</a:t>
            </a:r>
            <a:r>
              <a:rPr lang="en" sz="1200">
                <a:solidFill>
                  <a:schemeClr val="dk1"/>
                </a:solidFill>
                <a:latin typeface="Calibri"/>
                <a:ea typeface="Calibri"/>
                <a:cs typeface="Calibri"/>
                <a:sym typeface="Calibri"/>
              </a:rPr>
              <a:t>ova</a:t>
            </a:r>
            <a:r>
              <a:rPr lang="en" sz="1200" b="0" i="0" u="none" strike="noStrike" cap="none">
                <a:solidFill>
                  <a:schemeClr val="dk1"/>
                </a:solidFill>
                <a:latin typeface="Calibri"/>
                <a:ea typeface="Calibri"/>
                <a:cs typeface="Calibri"/>
                <a:sym typeface="Calibri"/>
              </a:rPr>
              <a:t> koristi se element </a:t>
            </a:r>
            <a:r>
              <a:rPr lang="en" sz="1200" b="1" i="0" u="none" strike="noStrike" cap="none">
                <a:solidFill>
                  <a:schemeClr val="dk1"/>
                </a:solidFill>
                <a:latin typeface="Calibri"/>
                <a:ea typeface="Calibri"/>
                <a:cs typeface="Calibri"/>
                <a:sym typeface="Calibri"/>
              </a:rPr>
              <a:t>&lt;th&gt;</a:t>
            </a:r>
            <a:r>
              <a:rPr lang="en" sz="1200" b="0" i="0" u="none" strike="noStrike" cap="none">
                <a:solidFill>
                  <a:schemeClr val="dk1"/>
                </a:solidFill>
                <a:latin typeface="Calibri"/>
                <a:ea typeface="Calibri"/>
                <a:cs typeface="Calibri"/>
                <a:sym typeface="Calibri"/>
              </a:rPr>
              <a:t> (table heading)</a:t>
            </a:r>
            <a:r>
              <a:rPr lang="en" sz="1200">
                <a:solidFill>
                  <a:schemeClr val="dk1"/>
                </a:solidFill>
                <a:latin typeface="Calibri"/>
                <a:ea typeface="Calibri"/>
                <a:cs typeface="Calibri"/>
                <a:sym typeface="Calibri"/>
              </a:rPr>
              <a:t>. O</a:t>
            </a:r>
            <a:r>
              <a:rPr lang="en" sz="1200" b="0" i="0" u="none" strike="noStrike" cap="none">
                <a:solidFill>
                  <a:schemeClr val="dk1"/>
                </a:solidFill>
                <a:latin typeface="Calibri"/>
                <a:ea typeface="Calibri"/>
                <a:cs typeface="Calibri"/>
                <a:sym typeface="Calibri"/>
              </a:rPr>
              <a:t>vo je element koji se postavlja kao privi element unutar &lt;tr&gt; elementa i treba ga posmatrati kao ekvivalent &lt;td&gt; elementu koji se koristi za naslove kolona/redova.</a:t>
            </a:r>
            <a:endParaRPr/>
          </a:p>
        </p:txBody>
      </p:sp>
    </p:spTree>
    <p:extLst>
      <p:ext uri="{BB962C8B-B14F-4D97-AF65-F5344CB8AC3E}">
        <p14:creationId xmlns:p14="http://schemas.microsoft.com/office/powerpoint/2010/main" val="29470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ca09c2252_0_22:notes"/>
          <p:cNvSpPr txBox="1">
            <a:spLocks noGrp="1"/>
          </p:cNvSpPr>
          <p:nvPr>
            <p:ph type="body" idx="1"/>
          </p:nvPr>
        </p:nvSpPr>
        <p:spPr>
          <a:xfrm>
            <a:off x="685800" y="4400552"/>
            <a:ext cx="5486400" cy="360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2ca09c2252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81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a09c225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2ca09c2252_0_26:notes"/>
          <p:cNvSpPr txBox="1">
            <a:spLocks noGrp="1"/>
          </p:cNvSpPr>
          <p:nvPr>
            <p:ph type="body" idx="1"/>
          </p:nvPr>
        </p:nvSpPr>
        <p:spPr>
          <a:xfrm>
            <a:off x="685800" y="4400552"/>
            <a:ext cx="5486400" cy="36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Nekada pri kreiranju tabele imamo potrebu da proširimo </a:t>
            </a:r>
            <a:r>
              <a:rPr lang="en" sz="1200">
                <a:solidFill>
                  <a:schemeClr val="dk1"/>
                </a:solidFill>
                <a:latin typeface="Calibri"/>
                <a:ea typeface="Calibri"/>
                <a:cs typeface="Calibri"/>
                <a:sym typeface="Calibri"/>
              </a:rPr>
              <a:t>ć</a:t>
            </a:r>
            <a:r>
              <a:rPr lang="en" sz="1200" b="0" i="0" u="none" strike="noStrike" cap="none">
                <a:solidFill>
                  <a:schemeClr val="dk1"/>
                </a:solidFill>
                <a:latin typeface="Calibri"/>
                <a:ea typeface="Calibri"/>
                <a:cs typeface="Calibri"/>
                <a:sym typeface="Calibri"/>
              </a:rPr>
              <a:t>eliju da zauzme prostor koji je inicijalno predviđen za dve ili više ćelija u istom redu. Ovo proširenje ćelije obezbeđeno je uz pomoć </a:t>
            </a:r>
            <a:r>
              <a:rPr lang="en" sz="1200" b="1" i="0" u="none" strike="noStrike" cap="none">
                <a:solidFill>
                  <a:schemeClr val="dk1"/>
                </a:solidFill>
                <a:latin typeface="Calibri"/>
                <a:ea typeface="Calibri"/>
                <a:cs typeface="Calibri"/>
                <a:sym typeface="Calibri"/>
              </a:rPr>
              <a:t>colspan</a:t>
            </a:r>
            <a:r>
              <a:rPr lang="en" sz="1200" b="0" i="0" u="none" strike="noStrike" cap="none">
                <a:solidFill>
                  <a:schemeClr val="dk1"/>
                </a:solidFill>
                <a:latin typeface="Calibri"/>
                <a:ea typeface="Calibri"/>
                <a:cs typeface="Calibri"/>
                <a:sym typeface="Calibri"/>
              </a:rPr>
              <a:t> atributa na td elementu. Za vrednost ovog atributa daje se broj na koliko ćelija je potrebno da se nova ćelija proširi.</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Kada se koristi colspan, onda u redu treba imati manje &lt;td&gt; elementata za onoliko za koliko je celija proširena. U konkretnom slučaju to je jedan element manje za prvi red (Monday), i dva elementa manje za drugi red (Tuesday).</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
            </a:r>
            <a:br>
              <a:rPr lang="en"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7993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ca09c2252_0_32:notes"/>
          <p:cNvSpPr txBox="1">
            <a:spLocks noGrp="1"/>
          </p:cNvSpPr>
          <p:nvPr>
            <p:ph type="body" idx="1"/>
          </p:nvPr>
        </p:nvSpPr>
        <p:spPr>
          <a:xfrm>
            <a:off x="685800" y="4400552"/>
            <a:ext cx="5486400" cy="360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2ca09c2252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662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ca09c2252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2ca09c2252_0_36:notes"/>
          <p:cNvSpPr txBox="1">
            <a:spLocks noGrp="1"/>
          </p:cNvSpPr>
          <p:nvPr>
            <p:ph type="body" idx="1"/>
          </p:nvPr>
        </p:nvSpPr>
        <p:spPr>
          <a:xfrm>
            <a:off x="685800" y="4400552"/>
            <a:ext cx="5486400" cy="36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Osim proširenja ćelije horizontalno gde </a:t>
            </a:r>
            <a:r>
              <a:rPr lang="en" sz="1200">
                <a:solidFill>
                  <a:schemeClr val="dk1"/>
                </a:solidFill>
                <a:latin typeface="Calibri"/>
                <a:ea typeface="Calibri"/>
                <a:cs typeface="Calibri"/>
                <a:sym typeface="Calibri"/>
              </a:rPr>
              <a:t>ćelija</a:t>
            </a:r>
            <a:r>
              <a:rPr lang="en" sz="1200" b="0" i="0" u="none" strike="noStrike" cap="none">
                <a:solidFill>
                  <a:schemeClr val="dk1"/>
                </a:solidFill>
                <a:latin typeface="Calibri"/>
                <a:ea typeface="Calibri"/>
                <a:cs typeface="Calibri"/>
                <a:sym typeface="Calibri"/>
              </a:rPr>
              <a:t> zauzima mesto više </a:t>
            </a:r>
            <a:r>
              <a:rPr lang="en" sz="1200">
                <a:solidFill>
                  <a:schemeClr val="dk1"/>
                </a:solidFill>
                <a:latin typeface="Calibri"/>
                <a:ea typeface="Calibri"/>
                <a:cs typeface="Calibri"/>
                <a:sym typeface="Calibri"/>
              </a:rPr>
              <a:t>njih</a:t>
            </a:r>
            <a:r>
              <a:rPr lang="en" sz="1200" b="0" i="0" u="none" strike="noStrike" cap="none">
                <a:solidFill>
                  <a:schemeClr val="dk1"/>
                </a:solidFill>
                <a:latin typeface="Calibri"/>
                <a:ea typeface="Calibri"/>
                <a:cs typeface="Calibri"/>
                <a:sym typeface="Calibri"/>
              </a:rPr>
              <a:t>, moguće je proširenje ćelije i vertikalno gde će se ćelija proširiti i zauzeti mesto kroz više redova.</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Za ovu manipulaciju tabelom koristi se </a:t>
            </a:r>
            <a:r>
              <a:rPr lang="en" sz="1200" b="1" i="0" u="none" strike="noStrike" cap="none">
                <a:solidFill>
                  <a:schemeClr val="dk1"/>
                </a:solidFill>
                <a:latin typeface="Calibri"/>
                <a:ea typeface="Calibri"/>
                <a:cs typeface="Calibri"/>
                <a:sym typeface="Calibri"/>
              </a:rPr>
              <a:t>rowspan </a:t>
            </a:r>
            <a:r>
              <a:rPr lang="en" sz="1200" b="0" i="0" u="none" strike="noStrike" cap="none">
                <a:solidFill>
                  <a:schemeClr val="dk1"/>
                </a:solidFill>
                <a:latin typeface="Calibri"/>
                <a:ea typeface="Calibri"/>
                <a:cs typeface="Calibri"/>
                <a:sym typeface="Calibri"/>
              </a:rPr>
              <a:t>atribut čija vrednost označava kroz koliko redova će se ćelija proširiti. Red kroz koji će se ćelija proširiti mora da ima jednu kolonu manje nego što da bi se ćelija pravilno proširila.</a:t>
            </a:r>
            <a:endParaRPr/>
          </a:p>
        </p:txBody>
      </p:sp>
    </p:spTree>
    <p:extLst>
      <p:ext uri="{BB962C8B-B14F-4D97-AF65-F5344CB8AC3E}">
        <p14:creationId xmlns:p14="http://schemas.microsoft.com/office/powerpoint/2010/main" val="2048596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a09c2252_0_42:notes"/>
          <p:cNvSpPr txBox="1">
            <a:spLocks noGrp="1"/>
          </p:cNvSpPr>
          <p:nvPr>
            <p:ph type="body" idx="1"/>
          </p:nvPr>
        </p:nvSpPr>
        <p:spPr>
          <a:xfrm>
            <a:off x="685800" y="4400552"/>
            <a:ext cx="5486400" cy="360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g2ca09c2252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8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6" name="Google Shape;46;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 name="Google Shape;47;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 name="Google Shape;54;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5" name="Google Shape;5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rotWithShape="1">
          <a:blip r:embed="rId2">
            <a:alphaModFix amt="58000"/>
          </a:blip>
          <a:tile tx="0" ty="0" sx="99997" sy="99997" flip="none" algn="tl"/>
        </a:blipFill>
        <a:effectLst/>
      </p:bgPr>
    </p:bg>
    <p:spTree>
      <p:nvGrpSpPr>
        <p:cNvPr id="1" name="Shape 58"/>
        <p:cNvGrpSpPr/>
        <p:nvPr/>
      </p:nvGrpSpPr>
      <p:grpSpPr>
        <a:xfrm>
          <a:off x="0" y="0"/>
          <a:ext cx="0" cy="0"/>
          <a:chOff x="0" y="0"/>
          <a:chExt cx="0" cy="0"/>
        </a:xfrm>
      </p:grpSpPr>
      <p:pic>
        <p:nvPicPr>
          <p:cNvPr id="59" name="Google Shape;59;p15"/>
          <p:cNvPicPr preferRelativeResize="0"/>
          <p:nvPr/>
        </p:nvPicPr>
        <p:blipFill rotWithShape="1">
          <a:blip r:embed="rId3">
            <a:alphaModFix/>
          </a:blip>
          <a:srcRect/>
          <a:stretch/>
        </p:blipFill>
        <p:spPr>
          <a:xfrm>
            <a:off x="0" y="0"/>
            <a:ext cx="9144000" cy="5132174"/>
          </a:xfrm>
          <a:prstGeom prst="rect">
            <a:avLst/>
          </a:prstGeom>
          <a:noFill/>
          <a:ln>
            <a:noFill/>
          </a:ln>
        </p:spPr>
      </p:pic>
      <p:pic>
        <p:nvPicPr>
          <p:cNvPr id="60" name="Google Shape;60;p15"/>
          <p:cNvPicPr preferRelativeResize="0"/>
          <p:nvPr/>
        </p:nvPicPr>
        <p:blipFill rotWithShape="1">
          <a:blip r:embed="rId4">
            <a:alphaModFix/>
          </a:blip>
          <a:srcRect/>
          <a:stretch/>
        </p:blipFill>
        <p:spPr>
          <a:xfrm>
            <a:off x="0" y="0"/>
            <a:ext cx="3651748" cy="3651748"/>
          </a:xfrm>
          <a:prstGeom prst="rect">
            <a:avLst/>
          </a:prstGeom>
          <a:noFill/>
          <a:ln>
            <a:noFill/>
          </a:ln>
        </p:spPr>
      </p:pic>
      <p:sp>
        <p:nvSpPr>
          <p:cNvPr id="61" name="Google Shape;61;p15"/>
          <p:cNvSpPr txBox="1">
            <a:spLocks noGrp="1"/>
          </p:cNvSpPr>
          <p:nvPr>
            <p:ph type="ctrTitle"/>
          </p:nvPr>
        </p:nvSpPr>
        <p:spPr>
          <a:xfrm>
            <a:off x="3727173" y="1861048"/>
            <a:ext cx="4599300" cy="1790700"/>
          </a:xfrm>
          <a:prstGeom prst="rect">
            <a:avLst/>
          </a:prstGeom>
          <a:noFill/>
          <a:ln>
            <a:noFill/>
          </a:ln>
        </p:spPr>
        <p:txBody>
          <a:bodyPr spcFirstLastPara="1" wrap="square" lIns="91425" tIns="91425" rIns="91425" bIns="91425" anchor="b" anchorCtr="0">
            <a:noAutofit/>
          </a:bodyPr>
          <a:lstStyle>
            <a:lvl1pPr marL="0" marR="0" lvl="0" indent="0" algn="r" rtl="0">
              <a:lnSpc>
                <a:spcPct val="90000"/>
              </a:lnSpc>
              <a:spcBef>
                <a:spcPts val="0"/>
              </a:spcBef>
              <a:spcAft>
                <a:spcPts val="0"/>
              </a:spcAft>
              <a:buClr>
                <a:srgbClr val="F2F2F2"/>
              </a:buClr>
              <a:buSzPts val="4500"/>
              <a:buFont typeface="Roboto"/>
              <a:buNone/>
              <a:defRPr sz="4500" b="1" i="0" u="none" strike="noStrike" cap="none">
                <a:solidFill>
                  <a:srgbClr val="F2F2F2"/>
                </a:solidFill>
                <a:latin typeface="Roboto"/>
                <a:ea typeface="Roboto"/>
                <a:cs typeface="Roboto"/>
                <a:sym typeface="Roboto"/>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rgbClr val="EFEFE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1079854" y="11993"/>
            <a:ext cx="7080600" cy="8787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434343"/>
              </a:buClr>
              <a:buSzPts val="3600"/>
              <a:buFont typeface="Roboto"/>
              <a:buNone/>
              <a:defRPr sz="3600" b="1" i="0" u="none" strike="noStrike" cap="none">
                <a:solidFill>
                  <a:srgbClr val="434343"/>
                </a:solidFill>
                <a:latin typeface="Roboto"/>
                <a:ea typeface="Roboto"/>
                <a:cs typeface="Roboto"/>
                <a:sym typeface="Roboto"/>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64" name="Google Shape;64;p16"/>
          <p:cNvSpPr txBox="1">
            <a:spLocks noGrp="1"/>
          </p:cNvSpPr>
          <p:nvPr>
            <p:ph type="body" idx="1"/>
          </p:nvPr>
        </p:nvSpPr>
        <p:spPr>
          <a:xfrm>
            <a:off x="676887" y="1154777"/>
            <a:ext cx="7886700" cy="3444000"/>
          </a:xfrm>
          <a:prstGeom prst="rect">
            <a:avLst/>
          </a:prstGeom>
          <a:noFill/>
          <a:ln>
            <a:noFill/>
          </a:ln>
        </p:spPr>
        <p:txBody>
          <a:bodyPr spcFirstLastPara="1" wrap="square" lIns="91425" tIns="91425" rIns="91425" bIns="91425" anchor="t" anchorCtr="0">
            <a:noAutofit/>
          </a:bodyPr>
          <a:lstStyle>
            <a:lvl1pPr marL="457200" marR="0" lvl="0" indent="-374650" algn="l" rtl="0">
              <a:lnSpc>
                <a:spcPct val="115000"/>
              </a:lnSpc>
              <a:spcBef>
                <a:spcPts val="800"/>
              </a:spcBef>
              <a:spcAft>
                <a:spcPts val="0"/>
              </a:spcAft>
              <a:buClr>
                <a:srgbClr val="434343"/>
              </a:buClr>
              <a:buSzPts val="2300"/>
              <a:buFont typeface="Roboto"/>
              <a:buChar char="●"/>
              <a:defRPr sz="2300" i="0" u="none" strike="noStrike" cap="none">
                <a:solidFill>
                  <a:srgbClr val="434343"/>
                </a:solidFill>
                <a:latin typeface="Roboto"/>
                <a:ea typeface="Roboto"/>
                <a:cs typeface="Roboto"/>
                <a:sym typeface="Roboto"/>
              </a:defRPr>
            </a:lvl1pPr>
            <a:lvl2pPr marL="914400" marR="0" lvl="1" indent="-342900" algn="l" rtl="0">
              <a:lnSpc>
                <a:spcPct val="115000"/>
              </a:lnSpc>
              <a:spcBef>
                <a:spcPts val="1600"/>
              </a:spcBef>
              <a:spcAft>
                <a:spcPts val="0"/>
              </a:spcAft>
              <a:buClr>
                <a:srgbClr val="434343"/>
              </a:buClr>
              <a:buSzPts val="1800"/>
              <a:buFont typeface="Arial"/>
              <a:buChar char="○"/>
              <a:defRPr sz="1800" b="0" i="0" u="none" strike="noStrike" cap="none">
                <a:solidFill>
                  <a:srgbClr val="434343"/>
                </a:solidFill>
                <a:latin typeface="Calibri"/>
                <a:ea typeface="Calibri"/>
                <a:cs typeface="Calibri"/>
                <a:sym typeface="Calibri"/>
              </a:defRPr>
            </a:lvl2pPr>
            <a:lvl3pPr marL="1371600" marR="0" lvl="2" indent="-323850" algn="l" rtl="0">
              <a:lnSpc>
                <a:spcPct val="115000"/>
              </a:lnSpc>
              <a:spcBef>
                <a:spcPts val="1600"/>
              </a:spcBef>
              <a:spcAft>
                <a:spcPts val="0"/>
              </a:spcAft>
              <a:buClr>
                <a:srgbClr val="434343"/>
              </a:buClr>
              <a:buSzPts val="1500"/>
              <a:buFont typeface="Arial"/>
              <a:buChar char="■"/>
              <a:defRPr sz="1500" b="0" i="0" u="none" strike="noStrike" cap="none">
                <a:solidFill>
                  <a:srgbClr val="434343"/>
                </a:solidFill>
                <a:latin typeface="Calibri"/>
                <a:ea typeface="Calibri"/>
                <a:cs typeface="Calibri"/>
                <a:sym typeface="Calibri"/>
              </a:defRPr>
            </a:lvl3pPr>
            <a:lvl4pPr marL="1828800" marR="0" lvl="3" indent="-317500" algn="l" rtl="0">
              <a:lnSpc>
                <a:spcPct val="115000"/>
              </a:lnSpc>
              <a:spcBef>
                <a:spcPts val="1600"/>
              </a:spcBef>
              <a:spcAft>
                <a:spcPts val="0"/>
              </a:spcAft>
              <a:buClr>
                <a:srgbClr val="434343"/>
              </a:buClr>
              <a:buSzPts val="1400"/>
              <a:buFont typeface="Arial"/>
              <a:buChar char="●"/>
              <a:defRPr sz="1400" b="0" i="0" u="none" strike="noStrike" cap="none">
                <a:solidFill>
                  <a:srgbClr val="434343"/>
                </a:solidFill>
                <a:latin typeface="Calibri"/>
                <a:ea typeface="Calibri"/>
                <a:cs typeface="Calibri"/>
                <a:sym typeface="Calibri"/>
              </a:defRPr>
            </a:lvl4pPr>
            <a:lvl5pPr marL="2286000" marR="0" lvl="4" indent="-317500" algn="l" rtl="0">
              <a:lnSpc>
                <a:spcPct val="115000"/>
              </a:lnSpc>
              <a:spcBef>
                <a:spcPts val="1600"/>
              </a:spcBef>
              <a:spcAft>
                <a:spcPts val="0"/>
              </a:spcAft>
              <a:buClr>
                <a:srgbClr val="434343"/>
              </a:buClr>
              <a:buSzPts val="1400"/>
              <a:buFont typeface="Arial"/>
              <a:buChar char="○"/>
              <a:defRPr sz="1400" b="0" i="0" u="none" strike="noStrike" cap="none">
                <a:solidFill>
                  <a:srgbClr val="434343"/>
                </a:solidFill>
                <a:latin typeface="Calibri"/>
                <a:ea typeface="Calibri"/>
                <a:cs typeface="Calibri"/>
                <a:sym typeface="Calibri"/>
              </a:defRPr>
            </a:lvl5pPr>
            <a:lvl6pPr marL="2743200" marR="0" lvl="5"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15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5" name="Google Shape;65;p16"/>
          <p:cNvPicPr preferRelativeResize="0"/>
          <p:nvPr/>
        </p:nvPicPr>
        <p:blipFill rotWithShape="1">
          <a:blip r:embed="rId2">
            <a:alphaModFix/>
          </a:blip>
          <a:srcRect/>
          <a:stretch/>
        </p:blipFill>
        <p:spPr>
          <a:xfrm>
            <a:off x="0" y="0"/>
            <a:ext cx="890516" cy="89051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66"/>
        <p:cNvGrpSpPr/>
        <p:nvPr/>
      </p:nvGrpSpPr>
      <p:grpSpPr>
        <a:xfrm>
          <a:off x="0" y="0"/>
          <a:ext cx="0" cy="0"/>
          <a:chOff x="0" y="0"/>
          <a:chExt cx="0" cy="0"/>
        </a:xfrm>
      </p:grpSpPr>
      <p:pic>
        <p:nvPicPr>
          <p:cNvPr id="67" name="Google Shape;67;p17"/>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68" name="Google Shape;68;p17"/>
          <p:cNvPicPr preferRelativeResize="0"/>
          <p:nvPr/>
        </p:nvPicPr>
        <p:blipFill rotWithShape="1">
          <a:blip r:embed="rId3">
            <a:alphaModFix/>
          </a:blip>
          <a:srcRect/>
          <a:stretch/>
        </p:blipFill>
        <p:spPr>
          <a:xfrm>
            <a:off x="0" y="0"/>
            <a:ext cx="3651748" cy="3651748"/>
          </a:xfrm>
          <a:prstGeom prst="rect">
            <a:avLst/>
          </a:prstGeom>
          <a:noFill/>
          <a:ln>
            <a:noFill/>
          </a:ln>
        </p:spPr>
      </p:pic>
      <p:sp>
        <p:nvSpPr>
          <p:cNvPr id="69" name="Google Shape;69;p17"/>
          <p:cNvSpPr txBox="1">
            <a:spLocks noGrp="1"/>
          </p:cNvSpPr>
          <p:nvPr>
            <p:ph type="title"/>
          </p:nvPr>
        </p:nvSpPr>
        <p:spPr>
          <a:xfrm>
            <a:off x="3771901" y="1155425"/>
            <a:ext cx="4584000" cy="2496300"/>
          </a:xfrm>
          <a:prstGeom prst="rect">
            <a:avLst/>
          </a:prstGeom>
          <a:noFill/>
          <a:ln>
            <a:noFill/>
          </a:ln>
        </p:spPr>
        <p:txBody>
          <a:bodyPr spcFirstLastPara="1" wrap="square" lIns="91425" tIns="91425" rIns="91425" bIns="91425" anchor="b" anchorCtr="1">
            <a:noAutofit/>
          </a:bodyPr>
          <a:lstStyle>
            <a:lvl1pPr marL="0" marR="0" lvl="0" indent="0" algn="r" rtl="0">
              <a:lnSpc>
                <a:spcPct val="90000"/>
              </a:lnSpc>
              <a:spcBef>
                <a:spcPts val="0"/>
              </a:spcBef>
              <a:spcAft>
                <a:spcPts val="0"/>
              </a:spcAft>
              <a:buClr>
                <a:schemeClr val="lt1"/>
              </a:buClr>
              <a:buSzPts val="4500"/>
              <a:buFont typeface="Roboto"/>
              <a:buNone/>
              <a:defRPr sz="4500" b="1" i="0" u="none" strike="noStrike" cap="none">
                <a:solidFill>
                  <a:schemeClr val="lt1"/>
                </a:solidFill>
                <a:latin typeface="Roboto"/>
                <a:ea typeface="Roboto"/>
                <a:cs typeface="Roboto"/>
                <a:sym typeface="Roboto"/>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 Slide_1">
    <p:bg>
      <p:bgPr>
        <a:blipFill rotWithShape="1">
          <a:blip r:embed="rId2">
            <a:alphaModFix amt="58000"/>
          </a:blip>
          <a:tile tx="0" ty="0" sx="99997" sy="99997" flip="none" algn="tl"/>
        </a:blip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3">
            <a:alphaModFix/>
          </a:blip>
          <a:srcRect/>
          <a:stretch/>
        </p:blipFill>
        <p:spPr>
          <a:xfrm>
            <a:off x="0" y="0"/>
            <a:ext cx="9144000" cy="5132174"/>
          </a:xfrm>
          <a:prstGeom prst="rect">
            <a:avLst/>
          </a:prstGeom>
          <a:noFill/>
          <a:ln>
            <a:noFill/>
          </a:ln>
        </p:spPr>
      </p:pic>
      <p:pic>
        <p:nvPicPr>
          <p:cNvPr id="15" name="Google Shape;15;p3"/>
          <p:cNvPicPr preferRelativeResize="0"/>
          <p:nvPr/>
        </p:nvPicPr>
        <p:blipFill rotWithShape="1">
          <a:blip r:embed="rId4">
            <a:alphaModFix/>
          </a:blip>
          <a:srcRect/>
          <a:stretch/>
        </p:blipFill>
        <p:spPr>
          <a:xfrm>
            <a:off x="0" y="0"/>
            <a:ext cx="3651748" cy="3651748"/>
          </a:xfrm>
          <a:prstGeom prst="rect">
            <a:avLst/>
          </a:prstGeom>
          <a:noFill/>
          <a:ln>
            <a:noFill/>
          </a:ln>
        </p:spPr>
      </p:pic>
      <p:sp>
        <p:nvSpPr>
          <p:cNvPr id="16" name="Google Shape;16;p3"/>
          <p:cNvSpPr txBox="1">
            <a:spLocks noGrp="1"/>
          </p:cNvSpPr>
          <p:nvPr>
            <p:ph type="ctrTitle"/>
          </p:nvPr>
        </p:nvSpPr>
        <p:spPr>
          <a:xfrm>
            <a:off x="3727173" y="1861048"/>
            <a:ext cx="4599300" cy="1790700"/>
          </a:xfrm>
          <a:prstGeom prst="rect">
            <a:avLst/>
          </a:prstGeom>
          <a:noFill/>
          <a:ln>
            <a:noFill/>
          </a:ln>
        </p:spPr>
        <p:txBody>
          <a:bodyPr spcFirstLastPara="1" wrap="square" lIns="91425" tIns="91425" rIns="91425" bIns="91425" anchor="b" anchorCtr="0">
            <a:noAutofit/>
          </a:bodyPr>
          <a:lstStyle>
            <a:lvl1pPr marL="0" marR="0" lvl="0" indent="0" algn="r" rtl="0">
              <a:lnSpc>
                <a:spcPct val="90000"/>
              </a:lnSpc>
              <a:spcBef>
                <a:spcPts val="0"/>
              </a:spcBef>
              <a:spcAft>
                <a:spcPts val="0"/>
              </a:spcAft>
              <a:buClr>
                <a:srgbClr val="F2F2F2"/>
              </a:buClr>
              <a:buSzPts val="4500"/>
              <a:buFont typeface="Roboto"/>
              <a:buNone/>
              <a:defRPr sz="4500" b="1" i="0" u="none" strike="noStrike" cap="none">
                <a:solidFill>
                  <a:srgbClr val="F2F2F2"/>
                </a:solidFill>
                <a:latin typeface="Roboto"/>
                <a:ea typeface="Roboto"/>
                <a:cs typeface="Roboto"/>
                <a:sym typeface="Roboto"/>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2">
  <p:cSld name="Blank_1">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9" name="Google Shape;19;p4"/>
          <p:cNvPicPr preferRelativeResize="0"/>
          <p:nvPr/>
        </p:nvPicPr>
        <p:blipFill rotWithShape="1">
          <a:blip r:embed="rId3">
            <a:alphaModFix/>
          </a:blip>
          <a:srcRect/>
          <a:stretch/>
        </p:blipFill>
        <p:spPr>
          <a:xfrm>
            <a:off x="0" y="0"/>
            <a:ext cx="3651748" cy="3651748"/>
          </a:xfrm>
          <a:prstGeom prst="rect">
            <a:avLst/>
          </a:prstGeom>
          <a:noFill/>
          <a:ln>
            <a:noFill/>
          </a:ln>
        </p:spPr>
      </p:pic>
      <p:sp>
        <p:nvSpPr>
          <p:cNvPr id="20" name="Google Shape;20;p4"/>
          <p:cNvSpPr txBox="1">
            <a:spLocks noGrp="1"/>
          </p:cNvSpPr>
          <p:nvPr>
            <p:ph type="title"/>
          </p:nvPr>
        </p:nvSpPr>
        <p:spPr>
          <a:xfrm>
            <a:off x="3771901" y="1155425"/>
            <a:ext cx="4584000" cy="2496300"/>
          </a:xfrm>
          <a:prstGeom prst="rect">
            <a:avLst/>
          </a:prstGeom>
          <a:noFill/>
          <a:ln>
            <a:noFill/>
          </a:ln>
        </p:spPr>
        <p:txBody>
          <a:bodyPr spcFirstLastPara="1" wrap="square" lIns="91425" tIns="91425" rIns="91425" bIns="91425" anchor="b" anchorCtr="1">
            <a:noAutofit/>
          </a:bodyPr>
          <a:lstStyle>
            <a:lvl1pPr marL="0" marR="0" lvl="0" indent="0" algn="r" rtl="0">
              <a:lnSpc>
                <a:spcPct val="90000"/>
              </a:lnSpc>
              <a:spcBef>
                <a:spcPts val="0"/>
              </a:spcBef>
              <a:spcAft>
                <a:spcPts val="0"/>
              </a:spcAft>
              <a:buClr>
                <a:schemeClr val="lt1"/>
              </a:buClr>
              <a:buSzPts val="4500"/>
              <a:buFont typeface="Roboto"/>
              <a:buNone/>
              <a:defRPr sz="4500" b="1" i="0" u="none" strike="noStrike" cap="none">
                <a:solidFill>
                  <a:schemeClr val="lt1"/>
                </a:solidFill>
                <a:latin typeface="Roboto"/>
                <a:ea typeface="Roboto"/>
                <a:cs typeface="Roboto"/>
                <a:sym typeface="Roboto"/>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 name="Google Shape;30;p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sz="1400">
                <a:solidFill>
                  <a:schemeClr val="dk2"/>
                </a:solidFill>
              </a:defRPr>
            </a:lvl2pPr>
            <a:lvl3pPr marL="1371600" lvl="2" indent="-317500" rtl="0">
              <a:lnSpc>
                <a:spcPct val="115000"/>
              </a:lnSpc>
              <a:spcBef>
                <a:spcPts val="1600"/>
              </a:spcBef>
              <a:spcAft>
                <a:spcPts val="0"/>
              </a:spcAft>
              <a:buClr>
                <a:schemeClr val="dk2"/>
              </a:buClr>
              <a:buSzPts val="1400"/>
              <a:buChar char="■"/>
              <a:defRPr sz="1400">
                <a:solidFill>
                  <a:schemeClr val="dk2"/>
                </a:solidFill>
              </a:defRPr>
            </a:lvl3pPr>
            <a:lvl4pPr marL="1828800" lvl="3" indent="-317500" rtl="0">
              <a:lnSpc>
                <a:spcPct val="115000"/>
              </a:lnSpc>
              <a:spcBef>
                <a:spcPts val="1600"/>
              </a:spcBef>
              <a:spcAft>
                <a:spcPts val="0"/>
              </a:spcAft>
              <a:buClr>
                <a:schemeClr val="dk2"/>
              </a:buClr>
              <a:buSzPts val="1400"/>
              <a:buChar char="●"/>
              <a:defRPr sz="1400">
                <a:solidFill>
                  <a:schemeClr val="dk2"/>
                </a:solidFill>
              </a:defRPr>
            </a:lvl4pPr>
            <a:lvl5pPr marL="2286000" lvl="4" indent="-317500" rtl="0">
              <a:lnSpc>
                <a:spcPct val="115000"/>
              </a:lnSpc>
              <a:spcBef>
                <a:spcPts val="1600"/>
              </a:spcBef>
              <a:spcAft>
                <a:spcPts val="0"/>
              </a:spcAft>
              <a:buClr>
                <a:schemeClr val="dk2"/>
              </a:buClr>
              <a:buSzPts val="1400"/>
              <a:buChar char="○"/>
              <a:defRPr sz="1400">
                <a:solidFill>
                  <a:schemeClr val="dk2"/>
                </a:solidFill>
              </a:defRPr>
            </a:lvl5pPr>
            <a:lvl6pPr marL="2743200" lvl="5" indent="-317500" rtl="0">
              <a:lnSpc>
                <a:spcPct val="115000"/>
              </a:lnSpc>
              <a:spcBef>
                <a:spcPts val="1600"/>
              </a:spcBef>
              <a:spcAft>
                <a:spcPts val="0"/>
              </a:spcAft>
              <a:buClr>
                <a:schemeClr val="dk2"/>
              </a:buClr>
              <a:buSzPts val="1400"/>
              <a:buChar char="■"/>
              <a:defRPr sz="1400">
                <a:solidFill>
                  <a:schemeClr val="dk2"/>
                </a:solidFill>
              </a:defRPr>
            </a:lvl6pPr>
            <a:lvl7pPr marL="3200400" lvl="6" indent="-317500" rtl="0">
              <a:lnSpc>
                <a:spcPct val="115000"/>
              </a:lnSpc>
              <a:spcBef>
                <a:spcPts val="1600"/>
              </a:spcBef>
              <a:spcAft>
                <a:spcPts val="0"/>
              </a:spcAft>
              <a:buClr>
                <a:schemeClr val="dk2"/>
              </a:buClr>
              <a:buSzPts val="1400"/>
              <a:buChar char="●"/>
              <a:defRPr sz="1400">
                <a:solidFill>
                  <a:schemeClr val="dk2"/>
                </a:solidFill>
              </a:defRPr>
            </a:lvl7pPr>
            <a:lvl8pPr marL="3657600" lvl="7" indent="-317500" rtl="0">
              <a:lnSpc>
                <a:spcPct val="115000"/>
              </a:lnSpc>
              <a:spcBef>
                <a:spcPts val="1600"/>
              </a:spcBef>
              <a:spcAft>
                <a:spcPts val="0"/>
              </a:spcAft>
              <a:buClr>
                <a:schemeClr val="dk2"/>
              </a:buClr>
              <a:buSzPts val="1400"/>
              <a:buChar char="○"/>
              <a:defRPr sz="1400">
                <a:solidFill>
                  <a:schemeClr val="dk2"/>
                </a:solidFill>
              </a:defRPr>
            </a:lvl8pPr>
            <a:lvl9pPr marL="4114800" lvl="8" indent="-317500"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goo.gl/4r5pdR"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hyperlink" Target="https://goo.gl/CCmoS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8"/>
          <p:cNvSpPr txBox="1">
            <a:spLocks noGrp="1"/>
          </p:cNvSpPr>
          <p:nvPr>
            <p:ph type="ctrTitle"/>
          </p:nvPr>
        </p:nvSpPr>
        <p:spPr>
          <a:xfrm>
            <a:off x="3727173" y="1861048"/>
            <a:ext cx="4599300" cy="1790700"/>
          </a:xfrm>
          <a:prstGeom prst="rect">
            <a:avLst/>
          </a:prstGeom>
          <a:noFill/>
          <a:ln>
            <a:noFill/>
          </a:ln>
        </p:spPr>
        <p:txBody>
          <a:bodyPr spcFirstLastPara="1" wrap="square" lIns="68575" tIns="34275" rIns="68575" bIns="34275" anchor="b" anchorCtr="0">
            <a:noAutofit/>
          </a:bodyPr>
          <a:lstStyle/>
          <a:p>
            <a:pPr marL="0" marR="0" lvl="0" indent="0" algn="r" rtl="0">
              <a:lnSpc>
                <a:spcPct val="90000"/>
              </a:lnSpc>
              <a:spcBef>
                <a:spcPts val="0"/>
              </a:spcBef>
              <a:spcAft>
                <a:spcPts val="0"/>
              </a:spcAft>
              <a:buClr>
                <a:srgbClr val="F2F2F2"/>
              </a:buClr>
              <a:buSzPts val="4500"/>
              <a:buFont typeface="Calibri"/>
              <a:buNone/>
            </a:pPr>
            <a:r>
              <a:rPr lang="en" sz="4500" b="1" i="0" u="none" strike="noStrike" cap="none">
                <a:solidFill>
                  <a:srgbClr val="F2F2F2"/>
                </a:solidFill>
                <a:latin typeface="Calibri"/>
                <a:ea typeface="Calibri"/>
                <a:cs typeface="Calibri"/>
                <a:sym typeface="Calibri"/>
              </a:rPr>
              <a:t>Tables</a:t>
            </a:r>
            <a:endParaRPr sz="4500" b="1" i="0" u="none" strike="noStrike" cap="none">
              <a:solidFill>
                <a:srgbClr val="F2F2F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1079854" y="11993"/>
            <a:ext cx="7080600" cy="878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34343"/>
              </a:buClr>
              <a:buSzPts val="3300"/>
              <a:buFont typeface="Calibri"/>
              <a:buNone/>
            </a:pPr>
            <a:r>
              <a:rPr lang="en" sz="3300" b="0" i="0" u="none" strike="noStrike" cap="none">
                <a:solidFill>
                  <a:srgbClr val="434343"/>
                </a:solidFill>
                <a:latin typeface="Calibri"/>
                <a:ea typeface="Calibri"/>
                <a:cs typeface="Calibri"/>
                <a:sym typeface="Calibri"/>
              </a:rPr>
              <a:t>Layout Using Tables</a:t>
            </a:r>
            <a:endParaRPr sz="3300" b="0" i="0" u="none" strike="noStrike" cap="none">
              <a:solidFill>
                <a:srgbClr val="434343"/>
              </a:solidFill>
              <a:latin typeface="Calibri"/>
              <a:ea typeface="Calibri"/>
              <a:cs typeface="Calibri"/>
              <a:sym typeface="Calibri"/>
            </a:endParaRPr>
          </a:p>
        </p:txBody>
      </p:sp>
      <p:sp>
        <p:nvSpPr>
          <p:cNvPr id="130" name="Google Shape;130;p27"/>
          <p:cNvSpPr txBox="1">
            <a:spLocks noGrp="1"/>
          </p:cNvSpPr>
          <p:nvPr>
            <p:ph type="body" idx="1"/>
          </p:nvPr>
        </p:nvSpPr>
        <p:spPr>
          <a:xfrm>
            <a:off x="676887" y="1154777"/>
            <a:ext cx="7886700" cy="3444000"/>
          </a:xfrm>
          <a:prstGeom prst="rect">
            <a:avLst/>
          </a:prstGeom>
          <a:noFill/>
          <a:ln>
            <a:noFill/>
          </a:ln>
        </p:spPr>
        <p:txBody>
          <a:bodyPr spcFirstLastPara="1" wrap="square" lIns="68575" tIns="34275" rIns="68575" bIns="34275" anchor="t" anchorCtr="0">
            <a:noAutofit/>
          </a:bodyPr>
          <a:lstStyle/>
          <a:p>
            <a:pPr marL="177800" marR="0" lvl="0" indent="-171450" algn="l" rtl="0">
              <a:lnSpc>
                <a:spcPct val="90000"/>
              </a:lnSpc>
              <a:spcBef>
                <a:spcPts val="0"/>
              </a:spcBef>
              <a:spcAft>
                <a:spcPts val="0"/>
              </a:spcAft>
              <a:buClr>
                <a:srgbClr val="434343"/>
              </a:buClr>
              <a:buSzPts val="2100"/>
              <a:buFont typeface="Arial"/>
              <a:buChar char="•"/>
            </a:pPr>
            <a:r>
              <a:rPr lang="en" sz="2100" b="0" i="0" u="none" strike="noStrike" cap="none">
                <a:solidFill>
                  <a:srgbClr val="434343"/>
                </a:solidFill>
                <a:latin typeface="Calibri"/>
                <a:ea typeface="Calibri"/>
                <a:cs typeface="Calibri"/>
                <a:sym typeface="Calibri"/>
              </a:rPr>
              <a:t>Generally</a:t>
            </a:r>
            <a:r>
              <a:rPr lang="en" sz="2100">
                <a:latin typeface="Calibri"/>
                <a:ea typeface="Calibri"/>
                <a:cs typeface="Calibri"/>
                <a:sym typeface="Calibri"/>
              </a:rPr>
              <a:t>,</a:t>
            </a:r>
            <a:r>
              <a:rPr lang="en" sz="2100" b="0" i="0" u="none" strike="noStrike" cap="none">
                <a:solidFill>
                  <a:srgbClr val="434343"/>
                </a:solidFill>
                <a:latin typeface="Calibri"/>
                <a:ea typeface="Calibri"/>
                <a:cs typeface="Calibri"/>
                <a:sym typeface="Calibri"/>
              </a:rPr>
              <a:t> it’s a bad idea</a:t>
            </a:r>
            <a:endParaRPr/>
          </a:p>
          <a:p>
            <a:pPr marL="177800" marR="0" lvl="0" indent="-171450" algn="l" rtl="0">
              <a:lnSpc>
                <a:spcPct val="90000"/>
              </a:lnSpc>
              <a:spcBef>
                <a:spcPts val="800"/>
              </a:spcBef>
              <a:spcAft>
                <a:spcPts val="0"/>
              </a:spcAft>
              <a:buClr>
                <a:srgbClr val="434343"/>
              </a:buClr>
              <a:buSzPts val="2100"/>
              <a:buFont typeface="Arial"/>
              <a:buChar char="•"/>
            </a:pPr>
            <a:r>
              <a:rPr lang="en" sz="2100">
                <a:latin typeface="Calibri"/>
                <a:ea typeface="Calibri"/>
                <a:cs typeface="Calibri"/>
                <a:sym typeface="Calibri"/>
              </a:rPr>
              <a:t>However, w</a:t>
            </a:r>
            <a:r>
              <a:rPr lang="en" sz="2100" b="0" i="0" u="none" strike="noStrike" cap="none">
                <a:solidFill>
                  <a:srgbClr val="434343"/>
                </a:solidFill>
                <a:latin typeface="Calibri"/>
                <a:ea typeface="Calibri"/>
                <a:cs typeface="Calibri"/>
                <a:sym typeface="Calibri"/>
              </a:rPr>
              <a:t>e</a:t>
            </a:r>
            <a:r>
              <a:rPr lang="en" sz="2100">
                <a:latin typeface="Calibri"/>
                <a:ea typeface="Calibri"/>
                <a:cs typeface="Calibri"/>
                <a:sym typeface="Calibri"/>
              </a:rPr>
              <a:t>’</a:t>
            </a:r>
            <a:r>
              <a:rPr lang="en" sz="2100" b="0" i="0" u="none" strike="noStrike" cap="none">
                <a:solidFill>
                  <a:srgbClr val="434343"/>
                </a:solidFill>
                <a:latin typeface="Calibri"/>
                <a:ea typeface="Calibri"/>
                <a:cs typeface="Calibri"/>
                <a:sym typeface="Calibri"/>
              </a:rPr>
              <a:t>ll use it for now</a:t>
            </a:r>
            <a:endParaRPr/>
          </a:p>
          <a:p>
            <a:pPr marL="177800" marR="0" lvl="0" indent="-38100" algn="l" rtl="0">
              <a:lnSpc>
                <a:spcPct val="90000"/>
              </a:lnSpc>
              <a:spcBef>
                <a:spcPts val="800"/>
              </a:spcBef>
              <a:spcAft>
                <a:spcPts val="1600"/>
              </a:spcAft>
              <a:buClr>
                <a:srgbClr val="434343"/>
              </a:buClr>
              <a:buSzPts val="2100"/>
              <a:buFont typeface="Arial"/>
              <a:buNone/>
            </a:pPr>
            <a:endParaRPr sz="2100" b="0" i="0" u="none" strike="noStrike" cap="none">
              <a:solidFill>
                <a:srgbClr val="434343"/>
              </a:solidFill>
              <a:latin typeface="Calibri"/>
              <a:ea typeface="Calibri"/>
              <a:cs typeface="Calibri"/>
              <a:sym typeface="Calibri"/>
            </a:endParaRPr>
          </a:p>
        </p:txBody>
      </p:sp>
      <p:pic>
        <p:nvPicPr>
          <p:cNvPr id="131" name="Google Shape;131;p27"/>
          <p:cNvPicPr preferRelativeResize="0"/>
          <p:nvPr/>
        </p:nvPicPr>
        <p:blipFill rotWithShape="1">
          <a:blip r:embed="rId3">
            <a:alphaModFix/>
          </a:blip>
          <a:srcRect/>
          <a:stretch/>
        </p:blipFill>
        <p:spPr>
          <a:xfrm>
            <a:off x="4170106" y="1154777"/>
            <a:ext cx="4841159" cy="389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3771901" y="1155425"/>
            <a:ext cx="4584000" cy="2496300"/>
          </a:xfrm>
          <a:prstGeom prst="rect">
            <a:avLst/>
          </a:prstGeom>
          <a:noFill/>
          <a:ln>
            <a:noFill/>
          </a:ln>
        </p:spPr>
        <p:txBody>
          <a:bodyPr spcFirstLastPara="1" wrap="square" lIns="68575" tIns="34275" rIns="68575" bIns="34275" anchor="b" anchorCtr="1">
            <a:noAutofit/>
          </a:bodyPr>
          <a:lstStyle/>
          <a:p>
            <a:pPr marL="0" marR="0" lvl="0" indent="0" algn="l" rtl="0">
              <a:lnSpc>
                <a:spcPct val="90000"/>
              </a:lnSpc>
              <a:spcBef>
                <a:spcPts val="0"/>
              </a:spcBef>
              <a:spcAft>
                <a:spcPts val="0"/>
              </a:spcAft>
              <a:buClr>
                <a:schemeClr val="lt1"/>
              </a:buClr>
              <a:buSzPts val="4500"/>
              <a:buFont typeface="Calibri"/>
              <a:buNone/>
            </a:pPr>
            <a:r>
              <a:rPr lang="en" sz="4500" b="0" i="0" u="none" strike="noStrike" cap="none">
                <a:solidFill>
                  <a:schemeClr val="lt1"/>
                </a:solidFill>
                <a:latin typeface="Calibri"/>
                <a:ea typeface="Calibri"/>
                <a:cs typeface="Calibri"/>
                <a:sym typeface="Calibri"/>
              </a:rPr>
              <a:t>Exercise</a:t>
            </a:r>
            <a:endParaRPr sz="4500" b="0" i="0" u="none" strike="noStrike" cap="non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1079854" y="11993"/>
            <a:ext cx="7080600" cy="878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34343"/>
              </a:buClr>
              <a:buSzPts val="3300"/>
              <a:buFont typeface="Calibri"/>
              <a:buNone/>
            </a:pPr>
            <a:r>
              <a:rPr lang="en" sz="3300" b="0" i="0" u="none" strike="noStrike" cap="none">
                <a:solidFill>
                  <a:srgbClr val="434343"/>
                </a:solidFill>
                <a:latin typeface="Calibri"/>
                <a:ea typeface="Calibri"/>
                <a:cs typeface="Calibri"/>
                <a:sym typeface="Calibri"/>
              </a:rPr>
              <a:t>Summ</a:t>
            </a:r>
            <a:r>
              <a:rPr lang="en" sz="3300" b="0">
                <a:latin typeface="Calibri"/>
                <a:ea typeface="Calibri"/>
                <a:cs typeface="Calibri"/>
                <a:sym typeface="Calibri"/>
              </a:rPr>
              <a:t>a</a:t>
            </a:r>
            <a:r>
              <a:rPr lang="en" sz="3300" b="0" i="0" u="none" strike="noStrike" cap="none">
                <a:solidFill>
                  <a:srgbClr val="434343"/>
                </a:solidFill>
                <a:latin typeface="Calibri"/>
                <a:ea typeface="Calibri"/>
                <a:cs typeface="Calibri"/>
                <a:sym typeface="Calibri"/>
              </a:rPr>
              <a:t>ry</a:t>
            </a:r>
            <a:endParaRPr sz="3300" b="0" i="0" u="none" strike="noStrike" cap="none">
              <a:solidFill>
                <a:srgbClr val="434343"/>
              </a:solidFill>
              <a:latin typeface="Calibri"/>
              <a:ea typeface="Calibri"/>
              <a:cs typeface="Calibri"/>
              <a:sym typeface="Calibri"/>
            </a:endParaRPr>
          </a:p>
        </p:txBody>
      </p:sp>
      <p:sp>
        <p:nvSpPr>
          <p:cNvPr id="142" name="Google Shape;142;p29"/>
          <p:cNvSpPr txBox="1">
            <a:spLocks noGrp="1"/>
          </p:cNvSpPr>
          <p:nvPr>
            <p:ph type="body" idx="1"/>
          </p:nvPr>
        </p:nvSpPr>
        <p:spPr>
          <a:xfrm>
            <a:off x="676887" y="1154777"/>
            <a:ext cx="7886700" cy="3444000"/>
          </a:xfrm>
          <a:prstGeom prst="rect">
            <a:avLst/>
          </a:prstGeom>
          <a:noFill/>
          <a:ln>
            <a:noFill/>
          </a:ln>
        </p:spPr>
        <p:txBody>
          <a:bodyPr spcFirstLastPara="1" wrap="square" lIns="68575" tIns="34275" rIns="68575" bIns="34275" anchor="t" anchorCtr="0">
            <a:noAutofit/>
          </a:bodyPr>
          <a:lstStyle/>
          <a:p>
            <a:pPr marL="177800" marR="0" lvl="0" indent="-171450" algn="l" rtl="0">
              <a:lnSpc>
                <a:spcPct val="80000"/>
              </a:lnSpc>
              <a:spcBef>
                <a:spcPts val="0"/>
              </a:spcBef>
              <a:spcAft>
                <a:spcPts val="0"/>
              </a:spcAft>
              <a:buClr>
                <a:srgbClr val="434343"/>
              </a:buClr>
              <a:buSzPts val="2100"/>
              <a:buFont typeface="Arial"/>
              <a:buChar char="•"/>
            </a:pPr>
            <a:r>
              <a:rPr lang="en" sz="2100" b="0" i="0" u="none" strike="noStrike" cap="none">
                <a:solidFill>
                  <a:srgbClr val="434343"/>
                </a:solidFill>
                <a:latin typeface="Calibri"/>
                <a:ea typeface="Calibri"/>
                <a:cs typeface="Calibri"/>
                <a:sym typeface="Calibri"/>
              </a:rPr>
              <a:t>The </a:t>
            </a:r>
            <a:r>
              <a:rPr lang="en" sz="2100" b="1" i="0" u="none" strike="noStrike" cap="none">
                <a:solidFill>
                  <a:srgbClr val="434343"/>
                </a:solidFill>
                <a:latin typeface="Calibri"/>
                <a:ea typeface="Calibri"/>
                <a:cs typeface="Calibri"/>
                <a:sym typeface="Calibri"/>
              </a:rPr>
              <a:t>&lt;table&gt; </a:t>
            </a:r>
            <a:r>
              <a:rPr lang="en" sz="2100" b="0" i="0" u="none" strike="noStrike" cap="none">
                <a:solidFill>
                  <a:srgbClr val="434343"/>
                </a:solidFill>
                <a:latin typeface="Calibri"/>
                <a:ea typeface="Calibri"/>
                <a:cs typeface="Calibri"/>
                <a:sym typeface="Calibri"/>
              </a:rPr>
              <a:t>element is used </a:t>
            </a:r>
            <a:r>
              <a:rPr lang="en" sz="2100">
                <a:latin typeface="Calibri"/>
                <a:ea typeface="Calibri"/>
                <a:cs typeface="Calibri"/>
                <a:sym typeface="Calibri"/>
              </a:rPr>
              <a:t>for </a:t>
            </a:r>
            <a:r>
              <a:rPr lang="en" sz="2100" b="0" i="0" u="none" strike="noStrike" cap="none">
                <a:solidFill>
                  <a:srgbClr val="434343"/>
                </a:solidFill>
                <a:latin typeface="Calibri"/>
                <a:ea typeface="Calibri"/>
                <a:cs typeface="Calibri"/>
                <a:sym typeface="Calibri"/>
              </a:rPr>
              <a:t>addi</a:t>
            </a:r>
            <a:r>
              <a:rPr lang="en" sz="2100">
                <a:latin typeface="Calibri"/>
                <a:ea typeface="Calibri"/>
                <a:cs typeface="Calibri"/>
                <a:sym typeface="Calibri"/>
              </a:rPr>
              <a:t>ng</a:t>
            </a:r>
            <a:r>
              <a:rPr lang="en" sz="2100" b="0" i="0" u="none" strike="noStrike" cap="none">
                <a:solidFill>
                  <a:srgbClr val="434343"/>
                </a:solidFill>
                <a:latin typeface="Calibri"/>
                <a:ea typeface="Calibri"/>
                <a:cs typeface="Calibri"/>
                <a:sym typeface="Calibri"/>
              </a:rPr>
              <a:t> tables to a web page. </a:t>
            </a:r>
            <a:endParaRPr/>
          </a:p>
          <a:p>
            <a:pPr marL="177800" marR="0" lvl="0" indent="-38100" algn="l" rtl="0">
              <a:lnSpc>
                <a:spcPct val="80000"/>
              </a:lnSpc>
              <a:spcBef>
                <a:spcPts val="800"/>
              </a:spcBef>
              <a:spcAft>
                <a:spcPts val="0"/>
              </a:spcAft>
              <a:buClr>
                <a:srgbClr val="434343"/>
              </a:buClr>
              <a:buSzPts val="2100"/>
              <a:buFont typeface="Arial"/>
              <a:buNone/>
            </a:pPr>
            <a:endParaRPr sz="2100" b="0" i="0" u="none" strike="noStrike" cap="none">
              <a:solidFill>
                <a:srgbClr val="434343"/>
              </a:solidFill>
              <a:latin typeface="Calibri"/>
              <a:ea typeface="Calibri"/>
              <a:cs typeface="Calibri"/>
              <a:sym typeface="Calibri"/>
            </a:endParaRPr>
          </a:p>
          <a:p>
            <a:pPr marL="177800" marR="0" lvl="0" indent="-171450" algn="l" rtl="0">
              <a:lnSpc>
                <a:spcPct val="80000"/>
              </a:lnSpc>
              <a:spcBef>
                <a:spcPts val="800"/>
              </a:spcBef>
              <a:spcAft>
                <a:spcPts val="0"/>
              </a:spcAft>
              <a:buClr>
                <a:srgbClr val="434343"/>
              </a:buClr>
              <a:buSzPts val="2100"/>
              <a:buFont typeface="Arial"/>
              <a:buChar char="•"/>
            </a:pPr>
            <a:r>
              <a:rPr lang="en" sz="2100" b="0" i="0" u="none" strike="noStrike" cap="none">
                <a:solidFill>
                  <a:srgbClr val="434343"/>
                </a:solidFill>
                <a:latin typeface="Calibri"/>
                <a:ea typeface="Calibri"/>
                <a:cs typeface="Calibri"/>
                <a:sym typeface="Calibri"/>
              </a:rPr>
              <a:t>A table is drawn out row by row. Each row is created with the </a:t>
            </a:r>
            <a:r>
              <a:rPr lang="en" sz="2100" b="1" i="0" u="none" strike="noStrike" cap="none">
                <a:solidFill>
                  <a:srgbClr val="434343"/>
                </a:solidFill>
                <a:latin typeface="Calibri"/>
                <a:ea typeface="Calibri"/>
                <a:cs typeface="Calibri"/>
                <a:sym typeface="Calibri"/>
              </a:rPr>
              <a:t>&lt;tr&gt; </a:t>
            </a:r>
            <a:r>
              <a:rPr lang="en" sz="2100" b="0" i="0" u="none" strike="noStrike" cap="none">
                <a:solidFill>
                  <a:srgbClr val="434343"/>
                </a:solidFill>
                <a:latin typeface="Calibri"/>
                <a:ea typeface="Calibri"/>
                <a:cs typeface="Calibri"/>
                <a:sym typeface="Calibri"/>
              </a:rPr>
              <a:t>element. </a:t>
            </a:r>
            <a:endParaRPr/>
          </a:p>
          <a:p>
            <a:pPr marL="177800" marR="0" lvl="0" indent="-38100" algn="l" rtl="0">
              <a:lnSpc>
                <a:spcPct val="80000"/>
              </a:lnSpc>
              <a:spcBef>
                <a:spcPts val="800"/>
              </a:spcBef>
              <a:spcAft>
                <a:spcPts val="0"/>
              </a:spcAft>
              <a:buClr>
                <a:srgbClr val="434343"/>
              </a:buClr>
              <a:buSzPts val="2100"/>
              <a:buFont typeface="Arial"/>
              <a:buNone/>
            </a:pPr>
            <a:endParaRPr sz="2100" b="0" i="0" u="none" strike="noStrike" cap="none">
              <a:solidFill>
                <a:srgbClr val="434343"/>
              </a:solidFill>
              <a:latin typeface="Calibri"/>
              <a:ea typeface="Calibri"/>
              <a:cs typeface="Calibri"/>
              <a:sym typeface="Calibri"/>
            </a:endParaRPr>
          </a:p>
          <a:p>
            <a:pPr marL="177800" marR="0" lvl="0" indent="-171450" algn="l" rtl="0">
              <a:lnSpc>
                <a:spcPct val="80000"/>
              </a:lnSpc>
              <a:spcBef>
                <a:spcPts val="800"/>
              </a:spcBef>
              <a:spcAft>
                <a:spcPts val="0"/>
              </a:spcAft>
              <a:buClr>
                <a:srgbClr val="434343"/>
              </a:buClr>
              <a:buSzPts val="2100"/>
              <a:buFont typeface="Arial"/>
              <a:buChar char="•"/>
            </a:pPr>
            <a:r>
              <a:rPr lang="en" sz="2100" b="0" i="0" u="none" strike="noStrike" cap="none">
                <a:solidFill>
                  <a:srgbClr val="434343"/>
                </a:solidFill>
                <a:latin typeface="Calibri"/>
                <a:ea typeface="Calibri"/>
                <a:cs typeface="Calibri"/>
                <a:sym typeface="Calibri"/>
              </a:rPr>
              <a:t>Inside each row there </a:t>
            </a:r>
            <a:r>
              <a:rPr lang="en" sz="2100">
                <a:latin typeface="Calibri"/>
                <a:ea typeface="Calibri"/>
                <a:cs typeface="Calibri"/>
                <a:sym typeface="Calibri"/>
              </a:rPr>
              <a:t>is</a:t>
            </a:r>
            <a:r>
              <a:rPr lang="en" sz="2100" b="0" i="0" u="none" strike="noStrike" cap="none">
                <a:solidFill>
                  <a:srgbClr val="434343"/>
                </a:solidFill>
                <a:latin typeface="Calibri"/>
                <a:ea typeface="Calibri"/>
                <a:cs typeface="Calibri"/>
                <a:sym typeface="Calibri"/>
              </a:rPr>
              <a:t> a number of cells represented by the </a:t>
            </a:r>
            <a:r>
              <a:rPr lang="en" sz="2100" b="1" i="0" u="none" strike="noStrike" cap="none">
                <a:solidFill>
                  <a:srgbClr val="434343"/>
                </a:solidFill>
                <a:latin typeface="Calibri"/>
                <a:ea typeface="Calibri"/>
                <a:cs typeface="Calibri"/>
                <a:sym typeface="Calibri"/>
              </a:rPr>
              <a:t>&lt;td&gt; </a:t>
            </a:r>
            <a:r>
              <a:rPr lang="en" sz="2100" b="0" i="0" u="none" strike="noStrike" cap="none">
                <a:solidFill>
                  <a:srgbClr val="434343"/>
                </a:solidFill>
                <a:latin typeface="Calibri"/>
                <a:ea typeface="Calibri"/>
                <a:cs typeface="Calibri"/>
                <a:sym typeface="Calibri"/>
              </a:rPr>
              <a:t>element (or </a:t>
            </a:r>
            <a:r>
              <a:rPr lang="en" sz="2100" b="1" i="0" u="none" strike="noStrike" cap="none">
                <a:solidFill>
                  <a:srgbClr val="434343"/>
                </a:solidFill>
                <a:latin typeface="Calibri"/>
                <a:ea typeface="Calibri"/>
                <a:cs typeface="Calibri"/>
                <a:sym typeface="Calibri"/>
              </a:rPr>
              <a:t>&lt;th&gt; </a:t>
            </a:r>
            <a:r>
              <a:rPr lang="en" sz="2100" b="0" i="0" u="none" strike="noStrike" cap="none">
                <a:solidFill>
                  <a:srgbClr val="434343"/>
                </a:solidFill>
                <a:latin typeface="Calibri"/>
                <a:ea typeface="Calibri"/>
                <a:cs typeface="Calibri"/>
                <a:sym typeface="Calibri"/>
              </a:rPr>
              <a:t>if it is a header). </a:t>
            </a:r>
            <a:endParaRPr/>
          </a:p>
          <a:p>
            <a:pPr marL="177800" marR="0" lvl="0" indent="-38100" algn="l" rtl="0">
              <a:lnSpc>
                <a:spcPct val="80000"/>
              </a:lnSpc>
              <a:spcBef>
                <a:spcPts val="800"/>
              </a:spcBef>
              <a:spcAft>
                <a:spcPts val="0"/>
              </a:spcAft>
              <a:buClr>
                <a:srgbClr val="434343"/>
              </a:buClr>
              <a:buSzPts val="2100"/>
              <a:buFont typeface="Arial"/>
              <a:buNone/>
            </a:pPr>
            <a:endParaRPr sz="2100" b="0" i="0" u="none" strike="noStrike" cap="none">
              <a:solidFill>
                <a:srgbClr val="434343"/>
              </a:solidFill>
              <a:latin typeface="Calibri"/>
              <a:ea typeface="Calibri"/>
              <a:cs typeface="Calibri"/>
              <a:sym typeface="Calibri"/>
            </a:endParaRPr>
          </a:p>
          <a:p>
            <a:pPr marL="177800" marR="0" lvl="0" indent="-171450" algn="l" rtl="0">
              <a:lnSpc>
                <a:spcPct val="80000"/>
              </a:lnSpc>
              <a:spcBef>
                <a:spcPts val="800"/>
              </a:spcBef>
              <a:spcAft>
                <a:spcPts val="1600"/>
              </a:spcAft>
              <a:buClr>
                <a:srgbClr val="434343"/>
              </a:buClr>
              <a:buSzPts val="2100"/>
              <a:buFont typeface="Arial"/>
              <a:buChar char="•"/>
            </a:pPr>
            <a:r>
              <a:rPr lang="en" sz="2100" b="0" i="0" u="none" strike="noStrike" cap="none">
                <a:solidFill>
                  <a:srgbClr val="434343"/>
                </a:solidFill>
                <a:latin typeface="Calibri"/>
                <a:ea typeface="Calibri"/>
                <a:cs typeface="Calibri"/>
                <a:sym typeface="Calibri"/>
              </a:rPr>
              <a:t>You can make cells of a table span over more than one row or column using the </a:t>
            </a:r>
            <a:r>
              <a:rPr lang="en" sz="2100" b="1" i="0" u="none" strike="noStrike" cap="none">
                <a:solidFill>
                  <a:srgbClr val="434343"/>
                </a:solidFill>
                <a:latin typeface="Calibri"/>
                <a:ea typeface="Calibri"/>
                <a:cs typeface="Calibri"/>
                <a:sym typeface="Calibri"/>
              </a:rPr>
              <a:t>rowspan </a:t>
            </a:r>
            <a:r>
              <a:rPr lang="en" sz="2100" b="0" i="0" u="none" strike="noStrike" cap="none">
                <a:solidFill>
                  <a:srgbClr val="434343"/>
                </a:solidFill>
                <a:latin typeface="Calibri"/>
                <a:ea typeface="Calibri"/>
                <a:cs typeface="Calibri"/>
                <a:sym typeface="Calibri"/>
              </a:rPr>
              <a:t>and </a:t>
            </a:r>
            <a:r>
              <a:rPr lang="en" sz="2100" b="1" i="0" u="none" strike="noStrike" cap="none">
                <a:solidFill>
                  <a:srgbClr val="434343"/>
                </a:solidFill>
                <a:latin typeface="Calibri"/>
                <a:ea typeface="Calibri"/>
                <a:cs typeface="Calibri"/>
                <a:sym typeface="Calibri"/>
              </a:rPr>
              <a:t>colspan </a:t>
            </a:r>
            <a:r>
              <a:rPr lang="en" sz="2100" b="0" i="0" u="none" strike="noStrike" cap="none">
                <a:solidFill>
                  <a:srgbClr val="434343"/>
                </a:solidFill>
                <a:latin typeface="Calibri"/>
                <a:ea typeface="Calibri"/>
                <a:cs typeface="Calibri"/>
                <a:sym typeface="Calibri"/>
              </a:rPr>
              <a:t>attributes.</a:t>
            </a:r>
            <a:endParaRPr sz="2100" b="0" i="0" u="none" strike="noStrike" cap="none">
              <a:solidFill>
                <a:srgbClr val="434343"/>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0"/>
          <p:cNvSpPr txBox="1">
            <a:spLocks noGrp="1"/>
          </p:cNvSpPr>
          <p:nvPr>
            <p:ph type="title"/>
          </p:nvPr>
        </p:nvSpPr>
        <p:spPr>
          <a:xfrm>
            <a:off x="1079854" y="11993"/>
            <a:ext cx="7080600" cy="878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34343"/>
              </a:buClr>
              <a:buSzPts val="3300"/>
              <a:buFont typeface="Calibri"/>
              <a:buNone/>
            </a:pPr>
            <a:r>
              <a:rPr lang="en" sz="3300" b="0" i="0" u="none" strike="noStrike" cap="none">
                <a:solidFill>
                  <a:srgbClr val="434343"/>
                </a:solidFill>
                <a:latin typeface="Calibri"/>
                <a:ea typeface="Calibri"/>
                <a:cs typeface="Calibri"/>
                <a:sym typeface="Calibri"/>
              </a:rPr>
              <a:t>References</a:t>
            </a:r>
            <a:endParaRPr sz="3300" b="0" i="0" u="none" strike="noStrike" cap="none">
              <a:solidFill>
                <a:srgbClr val="434343"/>
              </a:solidFill>
              <a:latin typeface="Calibri"/>
              <a:ea typeface="Calibri"/>
              <a:cs typeface="Calibri"/>
              <a:sym typeface="Calibri"/>
            </a:endParaRPr>
          </a:p>
        </p:txBody>
      </p:sp>
      <p:sp>
        <p:nvSpPr>
          <p:cNvPr id="148" name="Google Shape;148;p30"/>
          <p:cNvSpPr txBox="1">
            <a:spLocks noGrp="1"/>
          </p:cNvSpPr>
          <p:nvPr>
            <p:ph type="body" idx="1"/>
          </p:nvPr>
        </p:nvSpPr>
        <p:spPr>
          <a:xfrm>
            <a:off x="676887" y="1154777"/>
            <a:ext cx="7886700" cy="3444000"/>
          </a:xfrm>
          <a:prstGeom prst="rect">
            <a:avLst/>
          </a:prstGeom>
          <a:noFill/>
          <a:ln>
            <a:noFill/>
          </a:ln>
        </p:spPr>
        <p:txBody>
          <a:bodyPr spcFirstLastPara="1" wrap="square" lIns="68575" tIns="34275" rIns="68575" bIns="34275" anchor="t" anchorCtr="0">
            <a:noAutofit/>
          </a:bodyPr>
          <a:lstStyle/>
          <a:p>
            <a:pPr marL="177800" marR="0" lvl="0" indent="-171450" algn="l" rtl="0">
              <a:lnSpc>
                <a:spcPct val="90000"/>
              </a:lnSpc>
              <a:spcBef>
                <a:spcPts val="0"/>
              </a:spcBef>
              <a:spcAft>
                <a:spcPts val="0"/>
              </a:spcAft>
              <a:buClr>
                <a:srgbClr val="434343"/>
              </a:buClr>
              <a:buSzPts val="2100"/>
              <a:buFont typeface="Arial"/>
              <a:buChar char="•"/>
            </a:pPr>
            <a:r>
              <a:rPr lang="en" sz="2100" b="0" i="0" u="none" strike="noStrike" cap="none">
                <a:solidFill>
                  <a:srgbClr val="434343"/>
                </a:solidFill>
                <a:latin typeface="Calibri"/>
                <a:ea typeface="Calibri"/>
                <a:cs typeface="Calibri"/>
                <a:sym typeface="Calibri"/>
              </a:rPr>
              <a:t>Tables basics - </a:t>
            </a:r>
            <a:r>
              <a:rPr lang="en" sz="2100" b="0" i="0" u="sng" strike="noStrike" cap="none">
                <a:solidFill>
                  <a:schemeClr val="hlink"/>
                </a:solidFill>
                <a:latin typeface="Calibri"/>
                <a:ea typeface="Calibri"/>
                <a:cs typeface="Calibri"/>
                <a:sym typeface="Calibri"/>
                <a:hlinkClick r:id="rId3"/>
              </a:rPr>
              <a:t>https://goo.gl/4r5pdR</a:t>
            </a:r>
            <a:endParaRPr sz="2100" b="0" i="0" u="none" strike="noStrike" cap="none">
              <a:solidFill>
                <a:srgbClr val="434343"/>
              </a:solidFill>
              <a:latin typeface="Calibri"/>
              <a:ea typeface="Calibri"/>
              <a:cs typeface="Calibri"/>
              <a:sym typeface="Calibri"/>
            </a:endParaRPr>
          </a:p>
          <a:p>
            <a:pPr marL="177800" marR="0" lvl="0" indent="-171450" algn="l" rtl="0">
              <a:lnSpc>
                <a:spcPct val="90000"/>
              </a:lnSpc>
              <a:spcBef>
                <a:spcPts val="800"/>
              </a:spcBef>
              <a:spcAft>
                <a:spcPts val="1600"/>
              </a:spcAft>
              <a:buClr>
                <a:srgbClr val="434343"/>
              </a:buClr>
              <a:buSzPts val="2100"/>
              <a:buFont typeface="Arial"/>
              <a:buChar char="•"/>
            </a:pPr>
            <a:r>
              <a:rPr lang="en" sz="2100" b="0" i="0" u="none" strike="noStrike" cap="none">
                <a:solidFill>
                  <a:srgbClr val="434343"/>
                </a:solidFill>
                <a:latin typeface="Calibri"/>
                <a:ea typeface="Calibri"/>
                <a:cs typeface="Calibri"/>
                <a:sym typeface="Calibri"/>
              </a:rPr>
              <a:t>Table spec. -  </a:t>
            </a:r>
            <a:r>
              <a:rPr lang="en" sz="2100" b="0" i="0" u="sng" strike="noStrike" cap="none">
                <a:solidFill>
                  <a:schemeClr val="hlink"/>
                </a:solidFill>
                <a:latin typeface="Calibri"/>
                <a:ea typeface="Calibri"/>
                <a:cs typeface="Calibri"/>
                <a:sym typeface="Calibri"/>
                <a:hlinkClick r:id="rId4"/>
              </a:rPr>
              <a:t>https://goo.gl/CCmoSF</a:t>
            </a:r>
            <a:endParaRPr sz="2100" b="0" i="0" u="none" strike="noStrike" cap="none">
              <a:solidFill>
                <a:srgbClr val="434343"/>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1079854" y="11993"/>
            <a:ext cx="7080600" cy="878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34343"/>
              </a:buClr>
              <a:buSzPts val="3300"/>
              <a:buFont typeface="Calibri"/>
              <a:buNone/>
            </a:pPr>
            <a:r>
              <a:rPr lang="en" sz="3300" b="0" i="0" u="none" strike="noStrike" cap="none">
                <a:solidFill>
                  <a:srgbClr val="434343"/>
                </a:solidFill>
                <a:latin typeface="Calibri"/>
                <a:ea typeface="Calibri"/>
                <a:cs typeface="Calibri"/>
                <a:sym typeface="Calibri"/>
              </a:rPr>
              <a:t>Table</a:t>
            </a:r>
            <a:endParaRPr sz="3300" b="0" i="0" u="none" strike="noStrike" cap="none">
              <a:solidFill>
                <a:srgbClr val="434343"/>
              </a:solidFill>
              <a:latin typeface="Calibri"/>
              <a:ea typeface="Calibri"/>
              <a:cs typeface="Calibri"/>
              <a:sym typeface="Calibri"/>
            </a:endParaRPr>
          </a:p>
        </p:txBody>
      </p:sp>
      <p:sp>
        <p:nvSpPr>
          <p:cNvPr id="80" name="Google Shape;80;p19"/>
          <p:cNvSpPr txBox="1">
            <a:spLocks noGrp="1"/>
          </p:cNvSpPr>
          <p:nvPr>
            <p:ph type="body" idx="1"/>
          </p:nvPr>
        </p:nvSpPr>
        <p:spPr>
          <a:xfrm>
            <a:off x="676887" y="1154777"/>
            <a:ext cx="7886700" cy="3444000"/>
          </a:xfrm>
          <a:prstGeom prst="rect">
            <a:avLst/>
          </a:prstGeom>
          <a:noFill/>
          <a:ln>
            <a:noFill/>
          </a:ln>
        </p:spPr>
        <p:txBody>
          <a:bodyPr spcFirstLastPara="1" wrap="square" lIns="68575" tIns="34275" rIns="68575" bIns="34275" anchor="t" anchorCtr="0">
            <a:noAutofit/>
          </a:bodyPr>
          <a:lstStyle/>
          <a:p>
            <a:pPr marL="177800" marR="0" lvl="0" indent="-171450" algn="l" rtl="0">
              <a:lnSpc>
                <a:spcPct val="90000"/>
              </a:lnSpc>
              <a:spcBef>
                <a:spcPts val="0"/>
              </a:spcBef>
              <a:spcAft>
                <a:spcPts val="0"/>
              </a:spcAft>
              <a:buClr>
                <a:srgbClr val="434343"/>
              </a:buClr>
              <a:buSzPts val="2100"/>
              <a:buFont typeface="Arial"/>
              <a:buChar char="•"/>
            </a:pPr>
            <a:r>
              <a:rPr lang="en" sz="2100" b="0" i="0" u="none" strike="noStrike" cap="none">
                <a:solidFill>
                  <a:srgbClr val="434343"/>
                </a:solidFill>
                <a:latin typeface="Calibri"/>
                <a:ea typeface="Calibri"/>
                <a:cs typeface="Calibri"/>
                <a:sym typeface="Calibri"/>
              </a:rPr>
              <a:t>Rows</a:t>
            </a:r>
            <a:endParaRPr/>
          </a:p>
          <a:p>
            <a:pPr marL="177800" marR="0" lvl="0" indent="-171450" algn="l" rtl="0">
              <a:lnSpc>
                <a:spcPct val="90000"/>
              </a:lnSpc>
              <a:spcBef>
                <a:spcPts val="800"/>
              </a:spcBef>
              <a:spcAft>
                <a:spcPts val="0"/>
              </a:spcAft>
              <a:buClr>
                <a:srgbClr val="434343"/>
              </a:buClr>
              <a:buSzPts val="2100"/>
              <a:buFont typeface="Arial"/>
              <a:buChar char="•"/>
            </a:pPr>
            <a:r>
              <a:rPr lang="en" sz="2100" b="0" i="0" u="none" strike="noStrike" cap="none">
                <a:solidFill>
                  <a:srgbClr val="434343"/>
                </a:solidFill>
                <a:latin typeface="Calibri"/>
                <a:ea typeface="Calibri"/>
                <a:cs typeface="Calibri"/>
                <a:sym typeface="Calibri"/>
              </a:rPr>
              <a:t>Columns</a:t>
            </a:r>
            <a:endParaRPr/>
          </a:p>
          <a:p>
            <a:pPr marL="177800" marR="0" lvl="0" indent="-38100" algn="l" rtl="0">
              <a:lnSpc>
                <a:spcPct val="90000"/>
              </a:lnSpc>
              <a:spcBef>
                <a:spcPts val="800"/>
              </a:spcBef>
              <a:spcAft>
                <a:spcPts val="1600"/>
              </a:spcAft>
              <a:buClr>
                <a:srgbClr val="434343"/>
              </a:buClr>
              <a:buSzPts val="2100"/>
              <a:buFont typeface="Arial"/>
              <a:buNone/>
            </a:pPr>
            <a:endParaRPr sz="2100" b="0" i="0" u="none" strike="noStrike" cap="none">
              <a:solidFill>
                <a:srgbClr val="434343"/>
              </a:solidFill>
              <a:latin typeface="Calibri"/>
              <a:ea typeface="Calibri"/>
              <a:cs typeface="Calibri"/>
              <a:sym typeface="Calibri"/>
            </a:endParaRPr>
          </a:p>
        </p:txBody>
      </p:sp>
      <p:pic>
        <p:nvPicPr>
          <p:cNvPr id="81" name="Google Shape;81;p19"/>
          <p:cNvPicPr preferRelativeResize="0"/>
          <p:nvPr/>
        </p:nvPicPr>
        <p:blipFill rotWithShape="1">
          <a:blip r:embed="rId3">
            <a:alphaModFix/>
          </a:blip>
          <a:srcRect/>
          <a:stretch/>
        </p:blipFill>
        <p:spPr>
          <a:xfrm>
            <a:off x="2010386" y="1154776"/>
            <a:ext cx="6867838" cy="33340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1079854" y="11993"/>
            <a:ext cx="7080600" cy="878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34343"/>
              </a:buClr>
              <a:buSzPts val="3300"/>
              <a:buFont typeface="Calibri"/>
              <a:buNone/>
            </a:pPr>
            <a:r>
              <a:rPr lang="en" sz="3300" b="0" i="0" u="none" strike="noStrike" cap="none">
                <a:solidFill>
                  <a:srgbClr val="434343"/>
                </a:solidFill>
                <a:latin typeface="Calibri"/>
                <a:ea typeface="Calibri"/>
                <a:cs typeface="Calibri"/>
                <a:sym typeface="Calibri"/>
              </a:rPr>
              <a:t>Basic structure</a:t>
            </a:r>
            <a:endParaRPr sz="3300" b="0" i="0" u="none" strike="noStrike" cap="none">
              <a:solidFill>
                <a:srgbClr val="434343"/>
              </a:solidFill>
              <a:latin typeface="Calibri"/>
              <a:ea typeface="Calibri"/>
              <a:cs typeface="Calibri"/>
              <a:sym typeface="Calibri"/>
            </a:endParaRPr>
          </a:p>
        </p:txBody>
      </p:sp>
      <p:pic>
        <p:nvPicPr>
          <p:cNvPr id="87" name="Google Shape;87;p20"/>
          <p:cNvPicPr preferRelativeResize="0">
            <a:picLocks noGrp="1"/>
          </p:cNvPicPr>
          <p:nvPr>
            <p:ph type="body" idx="1"/>
          </p:nvPr>
        </p:nvPicPr>
        <p:blipFill rotWithShape="1">
          <a:blip r:embed="rId3">
            <a:alphaModFix/>
          </a:blip>
          <a:srcRect/>
          <a:stretch/>
        </p:blipFill>
        <p:spPr>
          <a:xfrm>
            <a:off x="1434582" y="764096"/>
            <a:ext cx="2348700" cy="4212000"/>
          </a:xfrm>
          <a:prstGeom prst="rect">
            <a:avLst/>
          </a:prstGeom>
          <a:noFill/>
          <a:ln>
            <a:noFill/>
          </a:ln>
        </p:spPr>
      </p:pic>
      <p:pic>
        <p:nvPicPr>
          <p:cNvPr id="88" name="Google Shape;88;p20"/>
          <p:cNvPicPr preferRelativeResize="0"/>
          <p:nvPr/>
        </p:nvPicPr>
        <p:blipFill rotWithShape="1">
          <a:blip r:embed="rId4">
            <a:alphaModFix/>
          </a:blip>
          <a:srcRect/>
          <a:stretch/>
        </p:blipFill>
        <p:spPr>
          <a:xfrm>
            <a:off x="4885693" y="1752901"/>
            <a:ext cx="2190792" cy="22344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1079854" y="11993"/>
            <a:ext cx="7080600" cy="878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34343"/>
              </a:buClr>
              <a:buSzPts val="3300"/>
              <a:buFont typeface="Calibri"/>
              <a:buNone/>
            </a:pPr>
            <a:r>
              <a:rPr lang="en" sz="3300" b="0" i="0" u="none" strike="noStrike" cap="none">
                <a:solidFill>
                  <a:srgbClr val="434343"/>
                </a:solidFill>
                <a:latin typeface="Calibri"/>
                <a:ea typeface="Calibri"/>
                <a:cs typeface="Calibri"/>
                <a:sym typeface="Calibri"/>
              </a:rPr>
              <a:t>Rows/Columns headings</a:t>
            </a:r>
            <a:endParaRPr sz="3300" b="0" i="0" u="none" strike="noStrike" cap="none">
              <a:solidFill>
                <a:srgbClr val="434343"/>
              </a:solidFill>
              <a:latin typeface="Calibri"/>
              <a:ea typeface="Calibri"/>
              <a:cs typeface="Calibri"/>
              <a:sym typeface="Calibri"/>
            </a:endParaRPr>
          </a:p>
        </p:txBody>
      </p:sp>
      <p:pic>
        <p:nvPicPr>
          <p:cNvPr id="94" name="Google Shape;94;p21"/>
          <p:cNvPicPr preferRelativeResize="0">
            <a:picLocks noGrp="1"/>
          </p:cNvPicPr>
          <p:nvPr>
            <p:ph type="body" idx="1"/>
          </p:nvPr>
        </p:nvPicPr>
        <p:blipFill rotWithShape="1">
          <a:blip r:embed="rId3">
            <a:alphaModFix/>
          </a:blip>
          <a:srcRect/>
          <a:stretch/>
        </p:blipFill>
        <p:spPr>
          <a:xfrm>
            <a:off x="4386224" y="3462184"/>
            <a:ext cx="3964500" cy="1528500"/>
          </a:xfrm>
          <a:prstGeom prst="rect">
            <a:avLst/>
          </a:prstGeom>
          <a:noFill/>
          <a:ln>
            <a:noFill/>
          </a:ln>
        </p:spPr>
      </p:pic>
      <p:pic>
        <p:nvPicPr>
          <p:cNvPr id="95" name="Google Shape;95;p21"/>
          <p:cNvPicPr preferRelativeResize="0"/>
          <p:nvPr/>
        </p:nvPicPr>
        <p:blipFill rotWithShape="1">
          <a:blip r:embed="rId4">
            <a:alphaModFix/>
          </a:blip>
          <a:srcRect/>
          <a:stretch/>
        </p:blipFill>
        <p:spPr>
          <a:xfrm>
            <a:off x="1079854" y="890516"/>
            <a:ext cx="3123436" cy="41001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3771901" y="1155425"/>
            <a:ext cx="4584000" cy="2496300"/>
          </a:xfrm>
          <a:prstGeom prst="rect">
            <a:avLst/>
          </a:prstGeom>
          <a:noFill/>
          <a:ln>
            <a:noFill/>
          </a:ln>
        </p:spPr>
        <p:txBody>
          <a:bodyPr spcFirstLastPara="1" wrap="square" lIns="68575" tIns="34275" rIns="68575" bIns="34275" anchor="b" anchorCtr="1">
            <a:noAutofit/>
          </a:bodyPr>
          <a:lstStyle/>
          <a:p>
            <a:pPr marL="0" marR="0" lvl="0" indent="0" algn="l" rtl="0">
              <a:lnSpc>
                <a:spcPct val="90000"/>
              </a:lnSpc>
              <a:spcBef>
                <a:spcPts val="0"/>
              </a:spcBef>
              <a:spcAft>
                <a:spcPts val="0"/>
              </a:spcAft>
              <a:buClr>
                <a:schemeClr val="lt1"/>
              </a:buClr>
              <a:buSzPts val="4500"/>
              <a:buFont typeface="Calibri"/>
              <a:buNone/>
            </a:pPr>
            <a:r>
              <a:rPr lang="en" sz="4500" b="0" i="0" u="none" strike="noStrike" cap="none">
                <a:solidFill>
                  <a:schemeClr val="lt1"/>
                </a:solidFill>
                <a:latin typeface="Calibri"/>
                <a:ea typeface="Calibri"/>
                <a:cs typeface="Calibri"/>
                <a:sym typeface="Calibri"/>
              </a:rPr>
              <a:t>Exercise</a:t>
            </a:r>
            <a:endParaRPr sz="45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1079854" y="11993"/>
            <a:ext cx="7080600" cy="878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34343"/>
              </a:buClr>
              <a:buSzPts val="3300"/>
              <a:buFont typeface="Calibri"/>
              <a:buNone/>
            </a:pPr>
            <a:r>
              <a:rPr lang="en" sz="3300" b="0" i="0" u="none" strike="noStrike" cap="none">
                <a:solidFill>
                  <a:srgbClr val="434343"/>
                </a:solidFill>
                <a:latin typeface="Calibri"/>
                <a:ea typeface="Calibri"/>
                <a:cs typeface="Calibri"/>
                <a:sym typeface="Calibri"/>
              </a:rPr>
              <a:t>Mer</a:t>
            </a:r>
            <a:r>
              <a:rPr lang="en" sz="3300" b="0">
                <a:latin typeface="Calibri"/>
                <a:ea typeface="Calibri"/>
                <a:cs typeface="Calibri"/>
                <a:sym typeface="Calibri"/>
              </a:rPr>
              <a:t>ging</a:t>
            </a:r>
            <a:r>
              <a:rPr lang="en" sz="3300" b="0" i="0" u="none" strike="noStrike" cap="none">
                <a:solidFill>
                  <a:srgbClr val="434343"/>
                </a:solidFill>
                <a:latin typeface="Calibri"/>
                <a:ea typeface="Calibri"/>
                <a:cs typeface="Calibri"/>
                <a:sym typeface="Calibri"/>
              </a:rPr>
              <a:t> columns</a:t>
            </a:r>
            <a:endParaRPr sz="3300" b="0" i="0" u="none" strike="noStrike" cap="none">
              <a:solidFill>
                <a:srgbClr val="434343"/>
              </a:solidFill>
              <a:latin typeface="Calibri"/>
              <a:ea typeface="Calibri"/>
              <a:cs typeface="Calibri"/>
              <a:sym typeface="Calibri"/>
            </a:endParaRPr>
          </a:p>
        </p:txBody>
      </p:sp>
      <p:pic>
        <p:nvPicPr>
          <p:cNvPr id="106" name="Google Shape;106;p23"/>
          <p:cNvPicPr preferRelativeResize="0">
            <a:picLocks noGrp="1"/>
          </p:cNvPicPr>
          <p:nvPr>
            <p:ph type="body" idx="1"/>
          </p:nvPr>
        </p:nvPicPr>
        <p:blipFill rotWithShape="1">
          <a:blip r:embed="rId3">
            <a:alphaModFix/>
          </a:blip>
          <a:srcRect/>
          <a:stretch/>
        </p:blipFill>
        <p:spPr>
          <a:xfrm>
            <a:off x="1079854" y="935999"/>
            <a:ext cx="3223200" cy="4041900"/>
          </a:xfrm>
          <a:prstGeom prst="rect">
            <a:avLst/>
          </a:prstGeom>
          <a:noFill/>
          <a:ln>
            <a:noFill/>
          </a:ln>
        </p:spPr>
      </p:pic>
      <p:pic>
        <p:nvPicPr>
          <p:cNvPr id="107" name="Google Shape;107;p23"/>
          <p:cNvPicPr preferRelativeResize="0"/>
          <p:nvPr/>
        </p:nvPicPr>
        <p:blipFill rotWithShape="1">
          <a:blip r:embed="rId4">
            <a:alphaModFix/>
          </a:blip>
          <a:srcRect/>
          <a:stretch/>
        </p:blipFill>
        <p:spPr>
          <a:xfrm>
            <a:off x="4471946" y="3539114"/>
            <a:ext cx="4170348" cy="14388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3771901" y="1155425"/>
            <a:ext cx="4584000" cy="2496300"/>
          </a:xfrm>
          <a:prstGeom prst="rect">
            <a:avLst/>
          </a:prstGeom>
          <a:noFill/>
          <a:ln>
            <a:noFill/>
          </a:ln>
        </p:spPr>
        <p:txBody>
          <a:bodyPr spcFirstLastPara="1" wrap="square" lIns="68575" tIns="34275" rIns="68575" bIns="34275" anchor="b" anchorCtr="1">
            <a:noAutofit/>
          </a:bodyPr>
          <a:lstStyle/>
          <a:p>
            <a:pPr marL="0" marR="0" lvl="0" indent="0" algn="l" rtl="0">
              <a:lnSpc>
                <a:spcPct val="90000"/>
              </a:lnSpc>
              <a:spcBef>
                <a:spcPts val="0"/>
              </a:spcBef>
              <a:spcAft>
                <a:spcPts val="0"/>
              </a:spcAft>
              <a:buClr>
                <a:schemeClr val="lt1"/>
              </a:buClr>
              <a:buSzPts val="4500"/>
              <a:buFont typeface="Calibri"/>
              <a:buNone/>
            </a:pPr>
            <a:r>
              <a:rPr lang="en" sz="4500" b="0" i="0" u="none" strike="noStrike" cap="none">
                <a:solidFill>
                  <a:schemeClr val="lt1"/>
                </a:solidFill>
                <a:latin typeface="Calibri"/>
                <a:ea typeface="Calibri"/>
                <a:cs typeface="Calibri"/>
                <a:sym typeface="Calibri"/>
              </a:rPr>
              <a:t>Exercise</a:t>
            </a:r>
            <a:endParaRPr sz="4500" b="0"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5"/>
          <p:cNvSpPr txBox="1">
            <a:spLocks noGrp="1"/>
          </p:cNvSpPr>
          <p:nvPr>
            <p:ph type="title"/>
          </p:nvPr>
        </p:nvSpPr>
        <p:spPr>
          <a:xfrm>
            <a:off x="1079854" y="11993"/>
            <a:ext cx="7080600" cy="878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434343"/>
              </a:buClr>
              <a:buSzPts val="3300"/>
              <a:buFont typeface="Calibri"/>
              <a:buNone/>
            </a:pPr>
            <a:r>
              <a:rPr lang="en" sz="3300" b="0" i="0" u="none" strike="noStrike" cap="none">
                <a:solidFill>
                  <a:srgbClr val="434343"/>
                </a:solidFill>
                <a:latin typeface="Calibri"/>
                <a:ea typeface="Calibri"/>
                <a:cs typeface="Calibri"/>
                <a:sym typeface="Calibri"/>
              </a:rPr>
              <a:t>Merg</a:t>
            </a:r>
            <a:r>
              <a:rPr lang="en" sz="3300" b="0">
                <a:latin typeface="Calibri"/>
                <a:ea typeface="Calibri"/>
                <a:cs typeface="Calibri"/>
                <a:sym typeface="Calibri"/>
              </a:rPr>
              <a:t>ing</a:t>
            </a:r>
            <a:r>
              <a:rPr lang="en" sz="3300" b="0" i="0" u="none" strike="noStrike" cap="none">
                <a:solidFill>
                  <a:srgbClr val="434343"/>
                </a:solidFill>
                <a:latin typeface="Calibri"/>
                <a:ea typeface="Calibri"/>
                <a:cs typeface="Calibri"/>
                <a:sym typeface="Calibri"/>
              </a:rPr>
              <a:t> Rows</a:t>
            </a:r>
            <a:endParaRPr sz="3300" b="0" i="0" u="none" strike="noStrike" cap="none">
              <a:solidFill>
                <a:srgbClr val="434343"/>
              </a:solidFill>
              <a:latin typeface="Calibri"/>
              <a:ea typeface="Calibri"/>
              <a:cs typeface="Calibri"/>
              <a:sym typeface="Calibri"/>
            </a:endParaRPr>
          </a:p>
        </p:txBody>
      </p:sp>
      <p:pic>
        <p:nvPicPr>
          <p:cNvPr id="118" name="Google Shape;118;p25"/>
          <p:cNvPicPr preferRelativeResize="0">
            <a:picLocks noGrp="1"/>
          </p:cNvPicPr>
          <p:nvPr>
            <p:ph type="body" idx="1"/>
          </p:nvPr>
        </p:nvPicPr>
        <p:blipFill rotWithShape="1">
          <a:blip r:embed="rId3">
            <a:alphaModFix/>
          </a:blip>
          <a:srcRect/>
          <a:stretch/>
        </p:blipFill>
        <p:spPr>
          <a:xfrm>
            <a:off x="1079854" y="890516"/>
            <a:ext cx="3159600" cy="4170000"/>
          </a:xfrm>
          <a:prstGeom prst="rect">
            <a:avLst/>
          </a:prstGeom>
          <a:noFill/>
          <a:ln>
            <a:noFill/>
          </a:ln>
        </p:spPr>
      </p:pic>
      <p:pic>
        <p:nvPicPr>
          <p:cNvPr id="119" name="Google Shape;119;p25"/>
          <p:cNvPicPr preferRelativeResize="0"/>
          <p:nvPr/>
        </p:nvPicPr>
        <p:blipFill rotWithShape="1">
          <a:blip r:embed="rId4">
            <a:alphaModFix/>
          </a:blip>
          <a:srcRect/>
          <a:stretch/>
        </p:blipFill>
        <p:spPr>
          <a:xfrm>
            <a:off x="4412329" y="3808935"/>
            <a:ext cx="4175911" cy="12514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3771901" y="1155425"/>
            <a:ext cx="4584000" cy="2496300"/>
          </a:xfrm>
          <a:prstGeom prst="rect">
            <a:avLst/>
          </a:prstGeom>
          <a:noFill/>
          <a:ln>
            <a:noFill/>
          </a:ln>
        </p:spPr>
        <p:txBody>
          <a:bodyPr spcFirstLastPara="1" wrap="square" lIns="68575" tIns="34275" rIns="68575" bIns="34275" anchor="b" anchorCtr="1">
            <a:noAutofit/>
          </a:bodyPr>
          <a:lstStyle/>
          <a:p>
            <a:pPr marL="0" marR="0" lvl="0" indent="0" algn="l" rtl="0">
              <a:lnSpc>
                <a:spcPct val="90000"/>
              </a:lnSpc>
              <a:spcBef>
                <a:spcPts val="0"/>
              </a:spcBef>
              <a:spcAft>
                <a:spcPts val="0"/>
              </a:spcAft>
              <a:buClr>
                <a:schemeClr val="lt1"/>
              </a:buClr>
              <a:buSzPts val="4500"/>
              <a:buFont typeface="Calibri"/>
              <a:buNone/>
            </a:pPr>
            <a:r>
              <a:rPr lang="en" sz="4500" b="0" i="0" u="none" strike="noStrike" cap="none">
                <a:solidFill>
                  <a:schemeClr val="lt1"/>
                </a:solidFill>
                <a:latin typeface="Calibri"/>
                <a:ea typeface="Calibri"/>
                <a:cs typeface="Calibri"/>
                <a:sym typeface="Calibri"/>
              </a:rPr>
              <a:t>Exercise</a:t>
            </a:r>
            <a:endParaRPr sz="45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416</Words>
  <Application>Microsoft Office PowerPoint</Application>
  <PresentationFormat>On-screen Show (16:9)</PresentationFormat>
  <Paragraphs>41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vt:lpstr>
      <vt:lpstr>Calibri</vt:lpstr>
      <vt:lpstr>Arial</vt:lpstr>
      <vt:lpstr>Simple Light</vt:lpstr>
      <vt:lpstr>Tables</vt:lpstr>
      <vt:lpstr>Table</vt:lpstr>
      <vt:lpstr>Basic structure</vt:lpstr>
      <vt:lpstr>Rows/Columns headings</vt:lpstr>
      <vt:lpstr>Exercise</vt:lpstr>
      <vt:lpstr>Merging columns</vt:lpstr>
      <vt:lpstr>Exercise</vt:lpstr>
      <vt:lpstr>Merging Rows</vt:lpstr>
      <vt:lpstr>Exercise</vt:lpstr>
      <vt:lpstr>Layout Using Tables</vt:lpstr>
      <vt:lpstr>Exercise</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Tables</dc:title>
  <dc:creator>Dell Latitude</dc:creator>
  <cp:lastModifiedBy>Windows User</cp:lastModifiedBy>
  <cp:revision>1</cp:revision>
  <dcterms:modified xsi:type="dcterms:W3CDTF">2021-02-27T09:47:56Z</dcterms:modified>
</cp:coreProperties>
</file>