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261" r:id="rId3"/>
    <p:sldId id="262" r:id="rId4"/>
    <p:sldId id="263" r:id="rId5"/>
    <p:sldId id="267" r:id="rId6"/>
    <p:sldId id="264" r:id="rId7"/>
    <p:sldId id="266" r:id="rId8"/>
    <p:sldId id="292" r:id="rId9"/>
    <p:sldId id="256" r:id="rId10"/>
    <p:sldId id="259" r:id="rId11"/>
    <p:sldId id="258" r:id="rId12"/>
    <p:sldId id="294" r:id="rId13"/>
    <p:sldId id="293" r:id="rId14"/>
    <p:sldId id="295" r:id="rId15"/>
    <p:sldId id="257" r:id="rId16"/>
    <p:sldId id="296" r:id="rId17"/>
    <p:sldId id="297" r:id="rId18"/>
    <p:sldId id="298" r:id="rId19"/>
    <p:sldId id="311" r:id="rId20"/>
    <p:sldId id="299" r:id="rId21"/>
    <p:sldId id="300" r:id="rId22"/>
    <p:sldId id="301" r:id="rId23"/>
    <p:sldId id="306" r:id="rId24"/>
    <p:sldId id="302" r:id="rId25"/>
    <p:sldId id="303" r:id="rId26"/>
    <p:sldId id="305" r:id="rId27"/>
    <p:sldId id="304" r:id="rId28"/>
    <p:sldId id="273" r:id="rId29"/>
    <p:sldId id="274" r:id="rId30"/>
    <p:sldId id="276" r:id="rId31"/>
    <p:sldId id="275" r:id="rId32"/>
    <p:sldId id="278" r:id="rId33"/>
    <p:sldId id="279" r:id="rId34"/>
    <p:sldId id="307" r:id="rId35"/>
    <p:sldId id="308" r:id="rId36"/>
    <p:sldId id="309" r:id="rId37"/>
    <p:sldId id="310" r:id="rId38"/>
    <p:sldId id="280" r:id="rId39"/>
    <p:sldId id="281" r:id="rId40"/>
    <p:sldId id="282" r:id="rId41"/>
    <p:sldId id="283" r:id="rId42"/>
    <p:sldId id="290" r:id="rId43"/>
    <p:sldId id="289" r:id="rId44"/>
    <p:sldId id="291" r:id="rId45"/>
    <p:sldId id="284" r:id="rId46"/>
    <p:sldId id="285" r:id="rId47"/>
    <p:sldId id="286" r:id="rId48"/>
    <p:sldId id="287" r:id="rId49"/>
    <p:sldId id="288" r:id="rId50"/>
    <p:sldId id="31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0" autoAdjust="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6E3AC-E169-4709-B07B-044EFC08092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0B43-8E41-4287-9BE6-E490C313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447800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IMPORTOVANJE, SREDJIVANJE I TRANSFORMISANJE PODATAKA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95600"/>
            <a:ext cx="2539683" cy="1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2037" y="1066800"/>
            <a:ext cx="4652963" cy="3895130"/>
            <a:chOff x="1062037" y="1066800"/>
            <a:chExt cx="4652963" cy="3895130"/>
          </a:xfrm>
        </p:grpSpPr>
        <p:sp>
          <p:nvSpPr>
            <p:cNvPr id="4" name="TextBox 3"/>
            <p:cNvSpPr txBox="1"/>
            <p:nvPr/>
          </p:nvSpPr>
          <p:spPr>
            <a:xfrm>
              <a:off x="3233737" y="1451552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Sta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koristiti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2037" y="3344591"/>
              <a:ext cx="136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Base 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73379" y="3529257"/>
              <a:ext cx="12416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Pakete</a:t>
              </a:r>
            </a:p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readr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– T</a:t>
              </a:r>
            </a:p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data.table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124200" y="1066800"/>
              <a:ext cx="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43074" y="2895600"/>
              <a:ext cx="29813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5" idx="0"/>
            </p:cNvCxnSpPr>
            <p:nvPr/>
          </p:nvCxnSpPr>
          <p:spPr>
            <a:xfrm>
              <a:off x="1743074" y="2895600"/>
              <a:ext cx="1" cy="448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24400" y="2895600"/>
              <a:ext cx="0" cy="448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4038600"/>
              <a:ext cx="16811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ead.csv()</a:t>
              </a:r>
            </a:p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read.delim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()</a:t>
              </a:r>
            </a:p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ead.table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"/>
            <p:cNvCxnSpPr>
              <a:stCxn id="5" idx="2"/>
            </p:cNvCxnSpPr>
            <p:nvPr/>
          </p:nvCxnSpPr>
          <p:spPr>
            <a:xfrm flipH="1">
              <a:off x="1743074" y="3713923"/>
              <a:ext cx="1" cy="324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62000" y="509291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Flat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fajlovi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3834" y="381000"/>
            <a:ext cx="1223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CSV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9644" y="509291"/>
            <a:ext cx="8499736" cy="5310773"/>
            <a:chOff x="319644" y="509291"/>
            <a:chExt cx="8499736" cy="531077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10000" y="2224813"/>
              <a:ext cx="0" cy="975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84" y="509291"/>
              <a:ext cx="6335010" cy="150516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657" y="2474448"/>
              <a:ext cx="2331878" cy="3449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44" y="3276600"/>
              <a:ext cx="8499736" cy="838539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3805052" y="4167249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4300564"/>
              <a:ext cx="838317" cy="24768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31" y="5105400"/>
              <a:ext cx="7556379" cy="714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4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6" y="833747"/>
            <a:ext cx="4343399" cy="3619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8599" y="833747"/>
            <a:ext cx="8606643" cy="4086596"/>
            <a:chOff x="228599" y="833747"/>
            <a:chExt cx="8606643" cy="40865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843518"/>
              <a:ext cx="5400300" cy="288016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1066800" y="833747"/>
              <a:ext cx="0" cy="2519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16"/>
            <a:stretch/>
          </p:blipFill>
          <p:spPr>
            <a:xfrm>
              <a:off x="228599" y="4005943"/>
              <a:ext cx="8606643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2552627"/>
              <a:ext cx="838317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17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914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.txt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67053" y="2543217"/>
            <a:ext cx="8005195" cy="3095583"/>
            <a:chOff x="867053" y="2543217"/>
            <a:chExt cx="8005195" cy="309558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00200" y="2543217"/>
              <a:ext cx="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3165559"/>
              <a:ext cx="6967248" cy="28228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053" y="4114800"/>
              <a:ext cx="2485747" cy="152400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14400"/>
            <a:ext cx="4270565" cy="16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2646" y="743756"/>
            <a:ext cx="61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43236" y="2889845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42682"/>
            <a:ext cx="2514600" cy="1865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242459"/>
            <a:ext cx="5323842" cy="5901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9" y="4267200"/>
            <a:ext cx="2886953" cy="1532764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4419600" y="3352800"/>
            <a:ext cx="190500" cy="1847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477982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eadr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Paket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CSV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84957"/>
            <a:ext cx="3962953" cy="1686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775819"/>
            <a:ext cx="2742924" cy="229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343400"/>
            <a:ext cx="4782218" cy="200052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657600" y="3720274"/>
            <a:ext cx="0" cy="340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77982"/>
            <a:ext cx="5212282" cy="6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32" y="666241"/>
            <a:ext cx="5231340" cy="676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161" y="43540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.txt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59" y="1655618"/>
            <a:ext cx="3848637" cy="1533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23" y="4572000"/>
            <a:ext cx="4686954" cy="129558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784764" y="3657599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65" y="3665515"/>
            <a:ext cx="562442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610" y="1026667"/>
            <a:ext cx="610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746070"/>
            <a:ext cx="3915322" cy="156231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276600" y="2743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2" y="4191000"/>
            <a:ext cx="6811294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971800"/>
            <a:ext cx="496823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8341244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3124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ead_tsv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3886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32166" y="509391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read_delim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462" y="1371600"/>
            <a:ext cx="5644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Prednosti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readr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odnosu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utils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paket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Brzina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aju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tiblove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pretvaraju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znakovne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vektore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faktore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dodaju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indekse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redovima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50418"/>
            <a:ext cx="7086600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163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 BI TREBALO ZNATI?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16300" algn="l"/>
              </a:tabLst>
            </a:pPr>
            <a:endParaRPr lang="en-US" altLang="zh-CN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16300" algn="l"/>
              </a:tabLst>
            </a:pPr>
            <a:r>
              <a:rPr lang="en-US" altLang="zh-CN" sz="2000" b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Kako</a:t>
            </a:r>
            <a:r>
              <a:rPr lang="en-US" altLang="zh-CN" sz="2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se </a:t>
            </a:r>
            <a:r>
              <a:rPr lang="en-US" altLang="zh-CN" sz="2000" b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koristi</a:t>
            </a:r>
            <a:r>
              <a:rPr lang="en-US" altLang="zh-CN" sz="2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RStudio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1" i="0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Sintaksa</a:t>
            </a:r>
            <a:endParaRPr kumimoji="0" lang="en-US" altLang="zh-CN" sz="2000" b="1" i="0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Varijable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Operatori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aritmeticki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relacioni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logicki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1" i="0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Tipovi</a:t>
            </a:r>
            <a:r>
              <a:rPr kumimoji="0" lang="en-US" altLang="zh-CN" sz="2000" b="1" i="0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000" b="1" i="0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objekata</a:t>
            </a:r>
            <a:r>
              <a:rPr kumimoji="0" lang="en-US" altLang="zh-CN" sz="2000" b="1" i="0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u R</a:t>
            </a:r>
            <a:endParaRPr kumimoji="0" lang="en-US" altLang="zh-CN" sz="2000" b="1" i="0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Vektori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Liste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Matrice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Areji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Faktori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Data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Frame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lang="en-US" altLang="zh-CN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Alati</a:t>
            </a:r>
            <a:endParaRPr kumimoji="0" lang="en-US" altLang="zh-CN" sz="2000" b="1" i="0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Loops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Funkcije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(built-in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pisanje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funkcija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16300" algn="l"/>
              </a:tabLst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Apply </a:t>
            </a:r>
            <a:r>
              <a:rPr lang="en-US" altLang="zh-CN" sz="2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porodica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altLang="zh-CN" sz="2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lapply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sapply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vapply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16300" algn="l"/>
              </a:tabLst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7432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SREDJIVANJE PODATAKA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" y="2057400"/>
            <a:ext cx="4524956" cy="2997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9906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Uredni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podaci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41" y="2197010"/>
            <a:ext cx="402626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7951781" cy="228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7800" y="40386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Uredni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podaci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Varijable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svoje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posebne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kolone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Opservacije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redovima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ne 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svoje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posebne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kolone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variajble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smeju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jednoj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koloni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Jedna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varijabla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kolone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types bi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trebalo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podeseni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 bi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trebalo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outliera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8288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Svaki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uradi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Explore data – glimpse(), head()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Sredi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podatke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tidyr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stringr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lubridate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Pripremi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analizu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Pogledaj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 li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outlier-a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47306"/>
            <a:ext cx="9027789" cy="23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" y="3810000"/>
            <a:ext cx="8999357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78" y="34986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Explore data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8776252" cy="3886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2296" y="144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limpse()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179264" cy="3733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44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ummary()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895600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Mnogo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paketa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sredjivanje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paketa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tidyverse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tidyr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Tidyr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Svega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nekoliko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funkcija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ather(), spread(), unite(), separate()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377538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Sredjivanje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podataka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000992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350818" y="2000992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32004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 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366" y="50123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gather()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347850" y="1128814"/>
            <a:ext cx="6934200" cy="4596137"/>
            <a:chOff x="1524000" y="1752600"/>
            <a:chExt cx="6934200" cy="4596137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33600" y="2819400"/>
              <a:ext cx="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752600"/>
              <a:ext cx="1546698" cy="6858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3048000"/>
              <a:ext cx="6096000" cy="41835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648200"/>
              <a:ext cx="3109554" cy="1700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6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pread()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1308403"/>
            <a:ext cx="6648474" cy="4105665"/>
            <a:chOff x="1905000" y="2295135"/>
            <a:chExt cx="6648474" cy="41056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295135"/>
              <a:ext cx="3109554" cy="17005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199" y="5562600"/>
              <a:ext cx="1890409" cy="838200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2971800" y="3995672"/>
              <a:ext cx="0" cy="13383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340243"/>
              <a:ext cx="5429274" cy="447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8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1357538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Frame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zelimo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uradimo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podacima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od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koristimo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/>
          </a:p>
          <a:p>
            <a:endParaRPr lang="en-US" sz="24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/>
          </a:p>
          <a:p>
            <a:r>
              <a:rPr lang="en-US" sz="2400" b="1" dirty="0" smtClean="0"/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Alati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86200" y="4009372"/>
            <a:ext cx="17318" cy="90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95555" y="4009372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81355" y="4648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048000" y="3458135"/>
            <a:ext cx="5943599" cy="1984331"/>
            <a:chOff x="3048000" y="3458135"/>
            <a:chExt cx="5943599" cy="1984331"/>
          </a:xfrm>
        </p:grpSpPr>
        <p:sp>
          <p:nvSpPr>
            <p:cNvPr id="4" name="Rectangle 3"/>
            <p:cNvSpPr/>
            <p:nvPr/>
          </p:nvSpPr>
          <p:spPr>
            <a:xfrm>
              <a:off x="4833723" y="4502902"/>
              <a:ext cx="9906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/>
            </a:p>
            <a:p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Paketi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000" y="44196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648200" y="3778539"/>
              <a:ext cx="1206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Base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886200" y="4009372"/>
              <a:ext cx="74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6696693" y="3739347"/>
              <a:ext cx="673925" cy="609600"/>
              <a:chOff x="6696693" y="3704572"/>
              <a:chExt cx="673925" cy="6096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05600" y="3704572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3704572"/>
                <a:ext cx="6452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725392" y="3985368"/>
                <a:ext cx="6452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696693" y="4314172"/>
                <a:ext cx="6452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370618" y="3458135"/>
              <a:ext cx="1468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read.csv()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41919" y="3824706"/>
              <a:ext cx="1089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apply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()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87935" y="4164281"/>
              <a:ext cx="1089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886200" y="4911092"/>
              <a:ext cx="7446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79524" y="4449427"/>
              <a:ext cx="1612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Tidyverse</a:t>
              </a:r>
              <a:endPara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681355" y="4648200"/>
              <a:ext cx="645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667004" y="5278582"/>
              <a:ext cx="645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2143" y="5073134"/>
              <a:ext cx="123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010893" y="4946532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9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209" y="533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unite()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2322" y="902732"/>
            <a:ext cx="7355878" cy="4343400"/>
            <a:chOff x="990599" y="1981200"/>
            <a:chExt cx="7355878" cy="4343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3822271"/>
              <a:ext cx="5374677" cy="3211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9" y="1981200"/>
              <a:ext cx="3940247" cy="121960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5017443"/>
              <a:ext cx="4135138" cy="1307157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2667000" y="3429000"/>
              <a:ext cx="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6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533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eparate()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14400" y="1157960"/>
            <a:ext cx="7543801" cy="4419600"/>
            <a:chOff x="1066799" y="1828800"/>
            <a:chExt cx="7543801" cy="4419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99" y="1828800"/>
              <a:ext cx="4580058" cy="1447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3666837"/>
              <a:ext cx="5791200" cy="3288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4724400"/>
              <a:ext cx="4923690" cy="1524000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2514600" y="3429000"/>
              <a:ext cx="0" cy="9477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99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600200"/>
            <a:ext cx="457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Moramo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jos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jednom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prisetiti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tipova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vektora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Factor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 R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as.numeric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676400" y="41148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74769" y="4114800"/>
            <a:ext cx="682831" cy="721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4769" y="5105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Paket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dplyr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mutate_each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6858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Priprema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podataka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analizu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438400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Datumi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base 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lubridate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 – base R (regex)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stringr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Faktori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faktori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forcats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10668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budemo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sredjivali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podatke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pored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tidyr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koristicemo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5908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TRANSFORMISANJE PODATAKA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716" y="100736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Tibble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82" y="484145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dplyr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5" y="1524000"/>
            <a:ext cx="6626270" cy="29718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4186" y="4743316"/>
            <a:ext cx="64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%&gt;%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47" y="5118496"/>
            <a:ext cx="2663666" cy="5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685800"/>
            <a:ext cx="472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osnovnih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glagola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ilter()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rrange()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utate()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elect()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ummarize()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group_by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mutate_each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81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798532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8" y="861158"/>
            <a:ext cx="2657923" cy="540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1" y="1671233"/>
            <a:ext cx="6655158" cy="2873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7" y="5321135"/>
            <a:ext cx="5843589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198" y="472971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%in%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945" y="762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3137" y="533400"/>
            <a:ext cx="0" cy="1108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26942"/>
            <a:ext cx="2743199" cy="5584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" y="554676"/>
            <a:ext cx="219794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rrange()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00" y="1000152"/>
            <a:ext cx="0" cy="981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6" y="2286000"/>
            <a:ext cx="7138364" cy="30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7645743" cy="2514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1676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Tidyverse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48" y="1219200"/>
            <a:ext cx="3130227" cy="543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199"/>
            <a:ext cx="6998006" cy="320040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048000" y="1066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52" y="1373629"/>
            <a:ext cx="3285506" cy="431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34" y="2880708"/>
            <a:ext cx="3999017" cy="501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34" y="3657600"/>
            <a:ext cx="6561056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2212" y="35110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utate()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817" y="7764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Menjanje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postojecih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kolona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462" y="238436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Dodavanje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novih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kolona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2" y="1295400"/>
            <a:ext cx="5105402" cy="3120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598" y="7180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928" y="493023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 R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robustno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gapminder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[c(‘continent’, ‘country’, ‘year’,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lifeExp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’)]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5562600" cy="4053237"/>
          </a:xfrm>
        </p:spPr>
      </p:pic>
    </p:spTree>
    <p:extLst>
      <p:ext uri="{BB962C8B-B14F-4D97-AF65-F5344CB8AC3E}">
        <p14:creationId xmlns:p14="http://schemas.microsoft.com/office/powerpoint/2010/main" val="14371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99" y="2286000"/>
            <a:ext cx="3962400" cy="33701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609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Pomocne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funkcije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tarts_with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nds_with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ontains(‘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99445"/>
            <a:ext cx="4419600" cy="503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267200"/>
            <a:ext cx="2362200" cy="9802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4974" y="103711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ummarize()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0000" y="17526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24" y="1143000"/>
            <a:ext cx="5789001" cy="1743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95" y="3429000"/>
            <a:ext cx="603388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81" y="1590548"/>
            <a:ext cx="4626080" cy="93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56" y="2971799"/>
            <a:ext cx="2976643" cy="27552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8990" y="625434"/>
            <a:ext cx="28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roup_by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12954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602863" cy="1171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3048000"/>
            <a:ext cx="4507228" cy="1981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733800" y="1248095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80533"/>
            <a:ext cx="4289541" cy="818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90799"/>
            <a:ext cx="4800600" cy="292210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971800" y="1143000"/>
            <a:ext cx="0" cy="115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14400" y="796498"/>
            <a:ext cx="7391400" cy="5375168"/>
            <a:chOff x="914400" y="80485"/>
            <a:chExt cx="7391400" cy="5375168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371600"/>
              <a:ext cx="7391400" cy="3362325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3303319" y="80485"/>
              <a:ext cx="4552950" cy="5375168"/>
              <a:chOff x="3303319" y="80485"/>
              <a:chExt cx="4552950" cy="537516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419600" y="4255324"/>
                <a:ext cx="2247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Regresija</a:t>
                </a:r>
                <a:endParaRPr lang="en-US" dirty="0" smtClean="0"/>
              </a:p>
              <a:p>
                <a:r>
                  <a:rPr lang="en-US" dirty="0" err="1" smtClean="0"/>
                  <a:t>Klasifikacija</a:t>
                </a:r>
                <a:endParaRPr lang="en-US" dirty="0" smtClean="0"/>
              </a:p>
              <a:p>
                <a:r>
                  <a:rPr lang="en-US" dirty="0" err="1" smtClean="0"/>
                  <a:t>Klasterska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analiza</a:t>
                </a:r>
                <a:endParaRPr lang="en-US" dirty="0" smtClean="0"/>
              </a:p>
              <a:p>
                <a:r>
                  <a:rPr lang="en-US" dirty="0" smtClean="0"/>
                  <a:t>….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32269" y="448270"/>
                <a:ext cx="1524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Shiny</a:t>
                </a:r>
              </a:p>
              <a:p>
                <a:r>
                  <a:rPr lang="en-US" dirty="0" err="1" smtClean="0"/>
                  <a:t>RMarkdown</a:t>
                </a:r>
                <a:endParaRPr lang="en-US" dirty="0" smtClean="0"/>
              </a:p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4953000" y="3352800"/>
                <a:ext cx="0" cy="838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70914" y="1332614"/>
                <a:ext cx="0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57600" y="1219200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303319" y="71564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EDA</a:t>
                </a:r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1519" y="80485"/>
                <a:ext cx="1695450" cy="1004496"/>
              </a:xfrm>
              <a:prstGeom prst="rect">
                <a:avLst/>
              </a:prstGeom>
            </p:spPr>
          </p:pic>
          <p:cxnSp>
            <p:nvCxnSpPr>
              <p:cNvPr id="25" name="Straight Connector 24"/>
              <p:cNvCxnSpPr/>
              <p:nvPr/>
            </p:nvCxnSpPr>
            <p:spPr>
              <a:xfrm>
                <a:off x="4989244" y="12192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/>
          <p:cNvSpPr txBox="1"/>
          <p:nvPr/>
        </p:nvSpPr>
        <p:spPr>
          <a:xfrm>
            <a:off x="229590" y="600665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zelimo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uradimo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podacima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https://draganapavlovich.com/</a:t>
            </a:r>
          </a:p>
        </p:txBody>
      </p:sp>
    </p:spTree>
    <p:extLst>
      <p:ext uri="{BB962C8B-B14F-4D97-AF65-F5344CB8AC3E}">
        <p14:creationId xmlns:p14="http://schemas.microsoft.com/office/powerpoint/2010/main" val="15973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8" y="2101580"/>
            <a:ext cx="7581901" cy="35372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00" y="2895600"/>
            <a:ext cx="3809999" cy="1340638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0630" y="91619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 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funkcije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0600" y="1030806"/>
            <a:ext cx="7391400" cy="5486331"/>
            <a:chOff x="990600" y="867704"/>
            <a:chExt cx="7391400" cy="5486331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1410609"/>
              <a:ext cx="7391400" cy="33623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58591" y="867704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ggplot2 - 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1100861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dplyr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- 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5767" y="4738208"/>
              <a:ext cx="16892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tidyr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- T</a:t>
              </a:r>
            </a:p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stringr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- T</a:t>
              </a:r>
            </a:p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forcats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- T</a:t>
              </a:r>
            </a:p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lubridate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- </a:t>
              </a:r>
              <a:r>
                <a:rPr lang="en-US" dirty="0" smtClean="0"/>
                <a:t>T</a:t>
              </a:r>
            </a:p>
            <a:p>
              <a:endParaRPr lang="en-US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752600" y="3200400"/>
              <a:ext cx="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46167" y="4599709"/>
              <a:ext cx="134463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eadr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– T</a:t>
              </a:r>
            </a:p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readxl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RMySQL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aven …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95600" y="3151909"/>
              <a:ext cx="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10000" y="160020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05400" y="1285527"/>
              <a:ext cx="0" cy="619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90600" y="381000"/>
            <a:ext cx="30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koristiti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od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alata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712265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IMPORTOVANJE PODATAKA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17" y="2948514"/>
            <a:ext cx="386219" cy="352425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>
            <a:off x="4359697" y="3643677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05226" y="5304312"/>
            <a:ext cx="494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09" y="1342281"/>
            <a:ext cx="9123668" cy="2510241"/>
            <a:chOff x="3509" y="1342281"/>
            <a:chExt cx="9123668" cy="2510241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1752600" y="2756324"/>
              <a:ext cx="495" cy="395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879701" y="2129412"/>
              <a:ext cx="0" cy="95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3509" y="1342281"/>
              <a:ext cx="9123668" cy="2510241"/>
              <a:chOff x="28250" y="184666"/>
              <a:chExt cx="9123668" cy="251024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21744" y="184666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Izvori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podataka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35968" y="1046586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Izvan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R-a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551718" y="787131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Iz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R-a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paketi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250" y="2027008"/>
                <a:ext cx="1376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Flat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fajlovi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56121" y="1980842"/>
                <a:ext cx="1383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Excel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fajlovi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566562" y="1724593"/>
                <a:ext cx="15071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‘</a:t>
                </a:r>
                <a:r>
                  <a:rPr lang="en-US" dirty="0" err="1" smtClean="0"/>
                  <a:t>Gapminder</a:t>
                </a:r>
                <a:r>
                  <a:rPr lang="en-US" dirty="0" smtClean="0"/>
                  <a:t>’</a:t>
                </a:r>
                <a:endParaRPr lang="en-US" dirty="0"/>
              </a:p>
              <a:p>
                <a:r>
                  <a:rPr lang="en-US" dirty="0" smtClean="0"/>
                  <a:t>‘</a:t>
                </a:r>
                <a:r>
                  <a:rPr lang="en-US" dirty="0" err="1" smtClean="0"/>
                  <a:t>Lahman</a:t>
                </a:r>
                <a:r>
                  <a:rPr lang="en-US" dirty="0" smtClean="0"/>
                  <a:t>’</a:t>
                </a:r>
              </a:p>
              <a:p>
                <a:r>
                  <a:rPr lang="en-US" dirty="0" smtClean="0"/>
                  <a:t>…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4359234" y="602465"/>
                <a:ext cx="0" cy="369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2933700" y="971797"/>
                <a:ext cx="4593277" cy="152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939141" y="1574363"/>
                <a:ext cx="5385459" cy="131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962400" y="1598709"/>
                <a:ext cx="0" cy="510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3521744" y="2093925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database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861586" y="2027008"/>
                <a:ext cx="18288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Statisticki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softveri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33506" y="1587475"/>
                <a:ext cx="0" cy="510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724708" y="2142391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web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4964071" y="1655444"/>
                <a:ext cx="0" cy="510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28250" y="1739902"/>
                <a:ext cx="1327871" cy="955005"/>
              </a:xfrm>
              <a:prstGeom prst="ellipse">
                <a:avLst/>
              </a:prstGeom>
              <a:no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 flipH="1">
              <a:off x="914400" y="2773098"/>
              <a:ext cx="495" cy="395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8229600" y="2388867"/>
            <a:ext cx="0" cy="39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444</Words>
  <Application>Microsoft Office PowerPoint</Application>
  <PresentationFormat>On-screen Show (4:3)</PresentationFormat>
  <Paragraphs>191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</dc:creator>
  <cp:lastModifiedBy>Dragana</cp:lastModifiedBy>
  <cp:revision>90</cp:revision>
  <dcterms:created xsi:type="dcterms:W3CDTF">2018-08-07T18:31:57Z</dcterms:created>
  <dcterms:modified xsi:type="dcterms:W3CDTF">2018-08-15T14:33:23Z</dcterms:modified>
</cp:coreProperties>
</file>