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310" r:id="rId4"/>
    <p:sldId id="268" r:id="rId5"/>
    <p:sldId id="311" r:id="rId6"/>
    <p:sldId id="271" r:id="rId7"/>
    <p:sldId id="272" r:id="rId8"/>
    <p:sldId id="273" r:id="rId9"/>
    <p:sldId id="274" r:id="rId10"/>
    <p:sldId id="275" r:id="rId11"/>
    <p:sldId id="312" r:id="rId12"/>
    <p:sldId id="279" r:id="rId13"/>
    <p:sldId id="278" r:id="rId14"/>
    <p:sldId id="276" r:id="rId15"/>
    <p:sldId id="277" r:id="rId16"/>
    <p:sldId id="280" r:id="rId17"/>
    <p:sldId id="281" r:id="rId18"/>
    <p:sldId id="282" r:id="rId19"/>
    <p:sldId id="283" r:id="rId20"/>
    <p:sldId id="298" r:id="rId21"/>
    <p:sldId id="299" r:id="rId22"/>
    <p:sldId id="284" r:id="rId23"/>
    <p:sldId id="313" r:id="rId24"/>
    <p:sldId id="285" r:id="rId25"/>
    <p:sldId id="307" r:id="rId26"/>
    <p:sldId id="291" r:id="rId27"/>
    <p:sldId id="308" r:id="rId28"/>
    <p:sldId id="292" r:id="rId29"/>
    <p:sldId id="290" r:id="rId30"/>
    <p:sldId id="286" r:id="rId31"/>
    <p:sldId id="287" r:id="rId32"/>
    <p:sldId id="288" r:id="rId33"/>
    <p:sldId id="289" r:id="rId34"/>
    <p:sldId id="260" r:id="rId35"/>
    <p:sldId id="309" r:id="rId36"/>
    <p:sldId id="314" r:id="rId37"/>
    <p:sldId id="259" r:id="rId38"/>
    <p:sldId id="261" r:id="rId39"/>
    <p:sldId id="262" r:id="rId40"/>
    <p:sldId id="263" r:id="rId41"/>
    <p:sldId id="264" r:id="rId42"/>
    <p:sldId id="265" r:id="rId43"/>
    <p:sldId id="296" r:id="rId44"/>
    <p:sldId id="293" r:id="rId45"/>
    <p:sldId id="294" r:id="rId46"/>
    <p:sldId id="295" r:id="rId47"/>
    <p:sldId id="256" r:id="rId48"/>
    <p:sldId id="257" r:id="rId49"/>
    <p:sldId id="258" r:id="rId50"/>
    <p:sldId id="300" r:id="rId51"/>
    <p:sldId id="301" r:id="rId52"/>
    <p:sldId id="302" r:id="rId53"/>
    <p:sldId id="304" r:id="rId54"/>
    <p:sldId id="315" r:id="rId55"/>
    <p:sldId id="316" r:id="rId56"/>
    <p:sldId id="303" r:id="rId57"/>
    <p:sldId id="305" r:id="rId58"/>
    <p:sldId id="318" r:id="rId59"/>
    <p:sldId id="306" r:id="rId60"/>
    <p:sldId id="31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8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2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1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E3EB-3B04-4FDD-B790-D2B1FCAC22C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9836-1E21-42F2-A314-FCDBE291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419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Imamo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Frame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zelimo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radimo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" y="2556567"/>
            <a:ext cx="7285703" cy="2971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24200" y="3429000"/>
            <a:ext cx="1219200" cy="613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9600"/>
            <a:ext cx="78486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VEKTORI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Osnovna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jedinica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gradje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ostalih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objekata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Svi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principi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primenjuju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njima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uglavnom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mogu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drugim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objektima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 se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primene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91000" y="4038600"/>
            <a:ext cx="0" cy="66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67000" y="470302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0" y="4703028"/>
            <a:ext cx="0" cy="55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7000" y="4703028"/>
            <a:ext cx="0" cy="55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7800" y="529127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Atomski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vektori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3876" y="5291279"/>
            <a:ext cx="131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Liste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67000" y="5931932"/>
            <a:ext cx="0" cy="77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3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73152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ATOMSKI VEKTORI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Bitni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faktori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kolone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matrica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frame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izgradjeni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njih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objekte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mozemo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pretvoriti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nazad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atomske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vektore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Uglavnom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primenjuje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vektorima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primenjuje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slozenijim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objektima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2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5800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Sadrze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jednu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klasu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Uglavnom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 grade c()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funkcijom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352800"/>
            <a:ext cx="594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mogu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 se grade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drugim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operatorom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…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 je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karakteristican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6477001" cy="55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6" y="5491315"/>
            <a:ext cx="440943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77474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KLASE ATOMSKIH VEKTORA (ALI I SVIH OSTALIH OBJEKATA)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9" y="2362200"/>
            <a:ext cx="5752871" cy="1228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610" y="4495800"/>
            <a:ext cx="775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bitno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imati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vidu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dalje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odredjuje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koristimo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7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810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DAVANJE IMENA ATOMSKIM VEKTORIMA ALI I SVIM OSTALIM OBJEKTIMA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5" y="2286499"/>
            <a:ext cx="7997006" cy="5411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33800" y="3276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8" y="4388874"/>
            <a:ext cx="293370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5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9487" y="1287678"/>
            <a:ext cx="735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Atomski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imati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jednu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klasu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Implicitna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konverzija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pomesamo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razlicite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klase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najjaca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klasa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pobedjuje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68301"/>
            <a:ext cx="5676900" cy="6307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0715" y="4583162"/>
            <a:ext cx="386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Eksplicitna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konverzija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73" y="5334000"/>
            <a:ext cx="657947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9487" y="500390"/>
            <a:ext cx="632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KONVERZIJE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3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297" y="4572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RECIKLIRANJE VEKTORA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24000"/>
            <a:ext cx="5861929" cy="129545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3094915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048138"/>
            <a:ext cx="2971800" cy="2377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520861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desava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kolona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zapravo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vektori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81400" y="5791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42515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595" y="54569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SELEKTOVANJE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7464"/>
            <a:ext cx="8001000" cy="391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251705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[]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114800" y="3443748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3977148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3977148"/>
            <a:ext cx="0" cy="5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87201"/>
            <a:ext cx="2122294" cy="2968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819400" y="3977148"/>
            <a:ext cx="0" cy="85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13" y="5103830"/>
            <a:ext cx="3082974" cy="2341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562600" y="3962400"/>
            <a:ext cx="0" cy="5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637959"/>
            <a:ext cx="3048001" cy="24435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8458200" y="3977148"/>
            <a:ext cx="0" cy="71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15" y="5016661"/>
            <a:ext cx="1638529" cy="190527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343400" y="556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195" y="6056691"/>
            <a:ext cx="3454410" cy="42030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715000" y="4221714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Bitno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filtrirane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606" y="1404485"/>
            <a:ext cx="492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Zelimo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‘job’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elementom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koraka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40" y="4010939"/>
            <a:ext cx="5061460" cy="6667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40109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0100" y="5454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20" y="5312033"/>
            <a:ext cx="2656759" cy="6535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3400" y="457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FILTRIRANJE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43200" y="3657600"/>
            <a:ext cx="0" cy="353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3170" y="32004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Relacioni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41539" y="3581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 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2643" y="3212068"/>
            <a:ext cx="1409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Paket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24424" y="3812232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24424" y="2082291"/>
            <a:ext cx="2314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Prosle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nedelje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00550" y="4343400"/>
            <a:ext cx="38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Paket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TIDYVERSE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skupa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tidyr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00300" y="43434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80968" y="47866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00300" y="1687391"/>
            <a:ext cx="2476500" cy="1713131"/>
            <a:chOff x="2400300" y="762000"/>
            <a:chExt cx="2476500" cy="1713131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400300" y="762000"/>
              <a:ext cx="2476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76800" y="762000"/>
              <a:ext cx="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400300" y="762000"/>
              <a:ext cx="0" cy="17131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638549" y="304800"/>
            <a:ext cx="390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transformisemo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selektujemo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filtriramo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638550" y="304800"/>
            <a:ext cx="0" cy="138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6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6477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NEPOSTOJECE VREDNOSTI – NA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71458"/>
            <a:ext cx="6096000" cy="389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87" y="2722912"/>
            <a:ext cx="1347997" cy="3945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242619" y="2433483"/>
            <a:ext cx="0" cy="973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4" y="3647770"/>
            <a:ext cx="7611271" cy="27826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267200" y="4343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12" y="4557705"/>
            <a:ext cx="1818494" cy="333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52" y="5499142"/>
            <a:ext cx="955295" cy="3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25" y="1600200"/>
            <a:ext cx="3104550" cy="557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62240"/>
            <a:ext cx="4114800" cy="3872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2438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00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Mogu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sadrze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razlicite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objekte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klase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cesto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razlicite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duzine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971800"/>
            <a:ext cx="7155031" cy="12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47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19200"/>
            <a:ext cx="376025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9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28" y="533400"/>
            <a:ext cx="8495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Uglavnom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javljaju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treba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dobijemo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slozene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objekte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Npr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output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lm()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funkcije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06581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5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4800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SELEKTOVANJE</a:t>
            </a:r>
          </a:p>
          <a:p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[]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vraca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listu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[[]] 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vraca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vektor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$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vraca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vektor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53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9341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FAKTORI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3" y="2133600"/>
            <a:ext cx="7692474" cy="54569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57600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74" y="3774635"/>
            <a:ext cx="3142673" cy="59056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650226" y="4572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50" y="4767246"/>
            <a:ext cx="5177294" cy="3533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9" y="5568999"/>
            <a:ext cx="7771175" cy="5668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1133649"/>
            <a:ext cx="668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nacin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predstvavljanje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kategorijskih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variajbli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Vidimo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ovde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kategorije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nivoa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53" y="2934213"/>
            <a:ext cx="2315133" cy="3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2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Koliko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svaka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kategorija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elemenata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2860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6800" y="29718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6800" y="2971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2971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81800" y="29718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3886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able()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4200" y="38862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ummary()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6500" y="3886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ount()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96100" y="32440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66800" y="4409420"/>
            <a:ext cx="0" cy="54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05400"/>
            <a:ext cx="240029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4419600"/>
            <a:ext cx="8893383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4" y="2805089"/>
            <a:ext cx="7509411" cy="485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15875"/>
            <a:ext cx="7772400" cy="327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653619"/>
            <a:ext cx="755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PRAVLJENJE FAKTORA OD NUMERICKIH VEKTORA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3800" y="1928643"/>
            <a:ext cx="0" cy="670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3505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348" y="2326384"/>
            <a:ext cx="608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OBJEKTI SA DVE DIMENZIJE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32004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0800" y="32004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9050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Medjutim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najcesce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kombinuju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slucaju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moramo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znamo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koristimo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Studio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osnovnu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jedinicu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gradje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objekti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MATRICE</a:t>
            </a: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Dvodimenzionalni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vektori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Kao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vektori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jednu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klasu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mogu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sadrzati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Uglavnom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numericki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matematicka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izracunavanja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2" y="2801792"/>
            <a:ext cx="8134617" cy="7806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34797" y="3810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29" y="4495800"/>
            <a:ext cx="357133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999" y="533400"/>
            <a:ext cx="6999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SELEKTOVANJE</a:t>
            </a:r>
          </a:p>
          <a:p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imamo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dimenzije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[red,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kolona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59356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[]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126007"/>
            <a:ext cx="3429000" cy="3890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14" y="2865183"/>
            <a:ext cx="1445286" cy="4612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729557"/>
            <a:ext cx="2438400" cy="4487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56" y="2243605"/>
            <a:ext cx="864566" cy="2275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94" y="2228696"/>
            <a:ext cx="1062005" cy="4098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29" y="3704713"/>
            <a:ext cx="919872" cy="3754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2865183"/>
            <a:ext cx="3119193" cy="3429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28" y="5221913"/>
            <a:ext cx="769868" cy="393124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057400" y="2438399"/>
            <a:ext cx="0" cy="306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57400" y="2438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57400" y="303665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57400" y="396956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057400" y="5500721"/>
            <a:ext cx="1066800" cy="1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71600" y="396956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81600" y="235736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3"/>
          </p:cNvCxnSpPr>
          <p:nvPr/>
        </p:nvCxnSpPr>
        <p:spPr>
          <a:xfrm>
            <a:off x="6570316" y="3036657"/>
            <a:ext cx="167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29199" y="3892442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48201" y="5418475"/>
            <a:ext cx="5333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3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1"/>
            <a:ext cx="655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AREJI</a:t>
            </a:r>
          </a:p>
          <a:p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Slicno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matricama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sadrze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broj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dimenzija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matrice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 x 3)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962400"/>
            <a:ext cx="3712192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787"/>
            <a:ext cx="8316683" cy="457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62400" y="3165987"/>
            <a:ext cx="0" cy="64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39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421" y="49547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SELEKTOVANJE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421" y="1143000"/>
            <a:ext cx="6944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Jako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slicno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matricama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obezbedimo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treci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argument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matricu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44" y="2438400"/>
            <a:ext cx="1226459" cy="490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63" y="3424235"/>
            <a:ext cx="1727924" cy="415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0" y="3517723"/>
            <a:ext cx="1447800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3" y="4551274"/>
            <a:ext cx="3095047" cy="731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37" y="4603096"/>
            <a:ext cx="1247831" cy="4679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4729" y="3255036"/>
            <a:ext cx="816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[]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14600" y="2805142"/>
            <a:ext cx="762000" cy="563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14600" y="3552840"/>
            <a:ext cx="1066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3886200"/>
            <a:ext cx="1066800" cy="832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06" y="2457067"/>
            <a:ext cx="3613308" cy="24768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841281" y="2580910"/>
            <a:ext cx="4056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5433287" y="3632023"/>
            <a:ext cx="5103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40681" y="4837064"/>
            <a:ext cx="3018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79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OKVIRI SA PODACIMA (DATA FRAMES)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0400"/>
            <a:ext cx="8050473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290" y="15240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kolona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koja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zapravo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drugacije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klase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character,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druga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treca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double…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1430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Kolone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varijable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Redovi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observacije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Najcesce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radimo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mozemo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kreirati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dobiti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uvesti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razlicitih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izvora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prethodna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prezentacija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Obicno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prvo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inspect data – head(), tail(),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()/glimpse()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summary()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33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990600"/>
            <a:ext cx="6934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Videcemo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Selektujemo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odredjene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vrednosti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Filtriramo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opservacije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Zamenimo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odredjene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vrednosti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 Data Frame-u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Vidimo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koliko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nedostajucih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vrednosti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lapply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Napravimo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faktore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numerickih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varijabli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410200" y="3124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6600" y="2713314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PROSLE SREDE ISTO SA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DPLYR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482" y="316779"/>
            <a:ext cx="7667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SELEKTOVANJE VREDNOSTI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82" y="2864231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[]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19" y="1093423"/>
            <a:ext cx="2553909" cy="5928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989871" y="138985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98" y="1389859"/>
            <a:ext cx="1219200" cy="2410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58" y="1954697"/>
            <a:ext cx="4092534" cy="459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98" y="1877493"/>
            <a:ext cx="1727740" cy="58477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335627" y="21842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7" y="2990659"/>
            <a:ext cx="2013075" cy="2956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61" y="2597027"/>
            <a:ext cx="2549304" cy="81360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685071" y="3118884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90" y="3558786"/>
            <a:ext cx="3005004" cy="17935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51" y="5606280"/>
            <a:ext cx="5007146" cy="565919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980768" y="3157081"/>
            <a:ext cx="61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0200" y="1389859"/>
            <a:ext cx="0" cy="449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627579" y="2169879"/>
            <a:ext cx="28233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627579" y="3156618"/>
            <a:ext cx="447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600200" y="4455536"/>
            <a:ext cx="447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00200" y="5889239"/>
            <a:ext cx="435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600200" y="1389859"/>
            <a:ext cx="435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510" y="39266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edna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kolona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13936" y="1786407"/>
            <a:ext cx="0" cy="1642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84174" y="990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shorcut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49" y="3543774"/>
            <a:ext cx="2378161" cy="5096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78" y="4571999"/>
            <a:ext cx="1322439" cy="206054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2113936" y="1786407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49761" y="762000"/>
            <a:ext cx="0" cy="102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14536" y="1786407"/>
            <a:ext cx="0" cy="804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10400" y="178640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99189" y="4053380"/>
            <a:ext cx="0" cy="423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16" y="2850667"/>
            <a:ext cx="1900503" cy="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1" y="25268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FILTRIRANJE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Hocemo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one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zaposlene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stariji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od 30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godina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koraka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3" y="3444724"/>
            <a:ext cx="1971368" cy="344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980" y="3420382"/>
            <a:ext cx="44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0801" y="361721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72440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18719" y="489394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93" y="3543336"/>
            <a:ext cx="5642992" cy="189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3" y="4737371"/>
            <a:ext cx="2999378" cy="3563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411889"/>
            <a:ext cx="4971188" cy="10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370702"/>
            <a:ext cx="62484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lang="en-US" altLang="zh-CN" sz="2400" b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Kako</a:t>
            </a:r>
            <a:r>
              <a:rPr lang="en-US" altLang="zh-CN" sz="2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se </a:t>
            </a:r>
            <a:r>
              <a:rPr lang="en-US" altLang="zh-CN" sz="2400" b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koristi</a:t>
            </a:r>
            <a:r>
              <a:rPr lang="en-US" altLang="zh-CN" sz="2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RStudio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1" i="0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Sintaksa</a:t>
            </a:r>
            <a:endParaRPr kumimoji="0" lang="en-US" altLang="zh-CN" sz="2400" b="1" i="0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Varijable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Operatori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aritmeticki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relacioni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logicki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1" i="0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Tipovi</a:t>
            </a:r>
            <a:r>
              <a:rPr kumimoji="0" lang="en-US" altLang="zh-CN" sz="2400" b="1" i="0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1" i="0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objekata</a:t>
            </a:r>
            <a:r>
              <a:rPr kumimoji="0" lang="en-US" altLang="zh-CN" sz="2400" b="1" i="0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u R</a:t>
            </a:r>
            <a:endParaRPr kumimoji="0" lang="en-US" altLang="zh-CN" sz="2400" b="1" i="0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Vektori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atomski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Matrice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Areji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Datumi</a:t>
            </a:r>
            <a:endParaRPr lang="en-US" altLang="zh-CN" sz="24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Faktori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Data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Frame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endParaRPr lang="en-US" altLang="zh-CN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Loops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Funkcije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(built-in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pisanje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funkcija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Apply </a:t>
            </a:r>
            <a:r>
              <a:rPr lang="en-US" altLang="zh-CN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porodica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altLang="zh-CN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lapply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sapply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vapply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486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5792" y="4495800"/>
            <a:ext cx="1591904" cy="76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02846" y="6237898"/>
            <a:ext cx="868004" cy="391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9257" y="3005686"/>
            <a:ext cx="2173543" cy="322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5748" y="108982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shortcuts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0" y="4648200"/>
            <a:ext cx="3974690" cy="28802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295400" y="1981200"/>
            <a:ext cx="5181600" cy="2362200"/>
            <a:chOff x="1447800" y="457200"/>
            <a:chExt cx="5181600" cy="23622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47800" y="457200"/>
              <a:ext cx="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47800" y="457200"/>
              <a:ext cx="518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629400" y="457200"/>
              <a:ext cx="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4191000" y="9144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2752" y="2362200"/>
            <a:ext cx="203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236928"/>
            <a:ext cx="2332667" cy="5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67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Hocemo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zamenimo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jednu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observaciju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 data frame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drugom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799"/>
            <a:ext cx="7074660" cy="22098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82213" y="3559278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9929" y="473606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koraka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51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581400" y="1312606"/>
            <a:ext cx="0" cy="668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985" y="2251178"/>
            <a:ext cx="7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33400"/>
            <a:ext cx="7157889" cy="533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6" y="2286000"/>
            <a:ext cx="4935027" cy="4678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7985" y="33369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81400" y="3760705"/>
            <a:ext cx="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9" y="4458929"/>
            <a:ext cx="5772764" cy="18123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3" y="3385666"/>
            <a:ext cx="4265972" cy="2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85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Menjanje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kolone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dodavanje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novih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42515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161" y="500552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54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7620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APPLY PORODICA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lapply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() – output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lista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() – output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vektor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() –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bezbednija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varijanta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sapply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46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159365"/>
            <a:ext cx="7467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Kao input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uzima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listu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ostale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iterativne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objekte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vektore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Uvek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vraca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listu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svaki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element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primenjuje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funckiju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19400"/>
            <a:ext cx="3276600" cy="37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37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8" y="850454"/>
            <a:ext cx="4572001" cy="597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46" y="2895600"/>
            <a:ext cx="2645493" cy="2667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62400" y="1828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4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8" y="3733800"/>
            <a:ext cx="8820238" cy="2438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Saobracajne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nesrece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teritoriji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grada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Beograda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1969785"/>
            <a:ext cx="563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ead_csv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(‘OPENDATA_SNEZGODE exc.csv’)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00200" y="965775"/>
            <a:ext cx="2209800" cy="939225"/>
            <a:chOff x="1600200" y="965775"/>
            <a:chExt cx="2209800" cy="93922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10000" y="12192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00200" y="1219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600200" y="1219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05100" y="965775"/>
              <a:ext cx="0" cy="2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3810000" y="2590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9200" y="196978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ead.csv()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55" y="318493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INSPECTING DATA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5619" y="1118175"/>
            <a:ext cx="2209800" cy="939225"/>
            <a:chOff x="1600200" y="965775"/>
            <a:chExt cx="2209800" cy="93922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810000" y="12192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1219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600200" y="1219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05100" y="965775"/>
              <a:ext cx="0" cy="2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219199" y="2057400"/>
            <a:ext cx="14613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2087208"/>
            <a:ext cx="190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limpse(data</a:t>
            </a:r>
            <a:r>
              <a:rPr lang="en-US" sz="2100" dirty="0" smtClean="0"/>
              <a:t>)</a:t>
            </a:r>
            <a:endParaRPr lang="en-US" sz="2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155164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10000" y="2502706"/>
            <a:ext cx="0" cy="545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" y="3236481"/>
            <a:ext cx="8875152" cy="23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SELEKTOVANJE PODATAKA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90900" y="1183538"/>
            <a:ext cx="5219700" cy="943042"/>
            <a:chOff x="1600200" y="965775"/>
            <a:chExt cx="5219700" cy="94304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819900" y="1223017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1219200"/>
              <a:ext cx="5219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600200" y="1219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05100" y="965775"/>
              <a:ext cx="0" cy="2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75952"/>
            <a:ext cx="6629400" cy="30834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468329" y="2436697"/>
            <a:ext cx="0" cy="535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971800"/>
            <a:ext cx="6705600" cy="3429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11" y="2284297"/>
            <a:ext cx="1787483" cy="4199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82797" y="1483793"/>
            <a:ext cx="107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876" y="228600"/>
            <a:ext cx="6956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RStudio</a:t>
            </a: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Moramo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imati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instaliran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Izvrsavanje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skript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delu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CTRL + ENTER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2" y="2199651"/>
            <a:ext cx="8458200" cy="4482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7677" y="3200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Skript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6677" y="51816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Konzola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662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NAs</a:t>
            </a: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Koliko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nedostajucih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vrednosti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kolona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268793"/>
            <a:ext cx="7232646" cy="389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36" y="4133268"/>
            <a:ext cx="5670545" cy="5138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129548" y="3200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58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789145" cy="4191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962400" y="1981200"/>
            <a:ext cx="0" cy="800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27981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Frame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29400" y="1981200"/>
            <a:ext cx="0" cy="800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47070" y="2781254"/>
            <a:ext cx="268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Funkcija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anonimna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02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533400"/>
            <a:ext cx="754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KOLIKO JEDINSTVENIH VREDNOSTI IMA U KOLONI YEAR?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6200" y="10668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8288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3600" y="1828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1828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87" y="2505051"/>
            <a:ext cx="1209823" cy="3814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4" y="2667000"/>
            <a:ext cx="2362200" cy="352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3" y="3694471"/>
            <a:ext cx="2431551" cy="1524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133600" y="3116710"/>
            <a:ext cx="0" cy="38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54761" y="19489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21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6" y="1371600"/>
            <a:ext cx="8128893" cy="781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526" y="609472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Promeni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2013.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2014.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godinu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 2015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26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" y="1371600"/>
            <a:ext cx="7513577" cy="932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935" y="533400"/>
            <a:ext cx="528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KATEGORICKA VARIJABLA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5" y="3057832"/>
            <a:ext cx="8605719" cy="30381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62400" y="2466174"/>
            <a:ext cx="0" cy="591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66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90568"/>
            <a:ext cx="8279299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33" y="1721781"/>
            <a:ext cx="5877232" cy="3023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86200" y="2174435"/>
            <a:ext cx="0" cy="72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368" y="56384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Analiza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20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14400"/>
            <a:ext cx="681887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97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" y="1171686"/>
            <a:ext cx="7947869" cy="5601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67200" y="2224548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3152468"/>
            <a:ext cx="8705673" cy="27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95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24893"/>
            <a:ext cx="7701673" cy="53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0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63636"/>
            <a:ext cx="6543722" cy="5045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30" y="461072"/>
            <a:ext cx="3381687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0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VARIJABLE</a:t>
            </a:r>
          </a:p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Kao 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svakom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programskom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jeziku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sluze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cuvanje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vrednosti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bismo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napravili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operator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dodele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&lt;-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sadrze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vrednosti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njih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mozemo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koristimo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umesto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vrednosti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razlicite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operacije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napisali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5 + 6)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95417"/>
            <a:ext cx="1143000" cy="302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66" y="5060003"/>
            <a:ext cx="14791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284386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https://draganapavlovich.com/</a:t>
            </a:r>
          </a:p>
        </p:txBody>
      </p:sp>
    </p:spTree>
    <p:extLst>
      <p:ext uri="{BB962C8B-B14F-4D97-AF65-F5344CB8AC3E}">
        <p14:creationId xmlns:p14="http://schemas.microsoft.com/office/powerpoint/2010/main" val="215168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387" y="152644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OPERATORI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Kao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svakom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programskom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jeziku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sluze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primenjivanje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odredjenih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operacija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objektima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Mogu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biti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1" y="1828800"/>
            <a:ext cx="3749041" cy="5029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0387" y="4800600"/>
            <a:ext cx="38862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8400" y="5105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Vracaju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Boolean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vrednosti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(T/F)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3733800" cy="5020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990600"/>
            <a:ext cx="41910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639669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Vracaju</a:t>
            </a:r>
            <a:r>
              <a:rPr lang="en-US" sz="2000" dirty="0" smtClean="0"/>
              <a:t> Boolean </a:t>
            </a:r>
            <a:r>
              <a:rPr lang="en-US" sz="2000" dirty="0" err="1" smtClean="0"/>
              <a:t>vrednosti</a:t>
            </a:r>
            <a:r>
              <a:rPr lang="en-US" sz="2000" dirty="0" smtClean="0"/>
              <a:t> (T/F)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05400" y="1962834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TIPOVI OBJEKATA U R-u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716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Kao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svaki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programski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jezik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tipove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objekata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Vektori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atomski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Matrice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Areji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lang="en-US" altLang="zh-CN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altLang="zh-CN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Datumi</a:t>
            </a:r>
            <a:endParaRPr lang="en-US" altLang="zh-CN" sz="28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8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Faktori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Data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Frame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4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785</Words>
  <Application>Microsoft Office PowerPoint</Application>
  <PresentationFormat>On-screen Show (4:3)</PresentationFormat>
  <Paragraphs>228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</dc:creator>
  <cp:lastModifiedBy>Dragana</cp:lastModifiedBy>
  <cp:revision>70</cp:revision>
  <dcterms:created xsi:type="dcterms:W3CDTF">2018-08-21T08:02:18Z</dcterms:created>
  <dcterms:modified xsi:type="dcterms:W3CDTF">2018-08-22T00:33:02Z</dcterms:modified>
</cp:coreProperties>
</file>