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68" r:id="rId16"/>
    <p:sldId id="269" r:id="rId17"/>
    <p:sldId id="274" r:id="rId18"/>
    <p:sldId id="275" r:id="rId19"/>
    <p:sldId id="282" r:id="rId20"/>
    <p:sldId id="280" r:id="rId21"/>
    <p:sldId id="285" r:id="rId22"/>
    <p:sldId id="281" r:id="rId23"/>
    <p:sldId id="283" r:id="rId24"/>
    <p:sldId id="286" r:id="rId25"/>
    <p:sldId id="284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79" r:id="rId35"/>
    <p:sldId id="296" r:id="rId36"/>
    <p:sldId id="295" r:id="rId37"/>
    <p:sldId id="297" r:id="rId38"/>
    <p:sldId id="298" r:id="rId39"/>
    <p:sldId id="271" r:id="rId40"/>
    <p:sldId id="299" r:id="rId41"/>
    <p:sldId id="300" r:id="rId42"/>
    <p:sldId id="301" r:id="rId43"/>
    <p:sldId id="302" r:id="rId44"/>
    <p:sldId id="303" r:id="rId45"/>
    <p:sldId id="30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8258-66D7-454E-83C2-44B527AB6D1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8237-08DA-43EC-934F-0BA99D02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2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8258-66D7-454E-83C2-44B527AB6D1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8237-08DA-43EC-934F-0BA99D02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8258-66D7-454E-83C2-44B527AB6D1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8237-08DA-43EC-934F-0BA99D02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3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8258-66D7-454E-83C2-44B527AB6D1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8237-08DA-43EC-934F-0BA99D02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0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8258-66D7-454E-83C2-44B527AB6D1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8237-08DA-43EC-934F-0BA99D02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7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8258-66D7-454E-83C2-44B527AB6D1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8237-08DA-43EC-934F-0BA99D02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5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8258-66D7-454E-83C2-44B527AB6D1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8237-08DA-43EC-934F-0BA99D02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8258-66D7-454E-83C2-44B527AB6D1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8237-08DA-43EC-934F-0BA99D02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8258-66D7-454E-83C2-44B527AB6D1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8237-08DA-43EC-934F-0BA99D02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2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8258-66D7-454E-83C2-44B527AB6D1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8237-08DA-43EC-934F-0BA99D02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8258-66D7-454E-83C2-44B527AB6D1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8237-08DA-43EC-934F-0BA99D02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0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8258-66D7-454E-83C2-44B527AB6D1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E8237-08DA-43EC-934F-0BA99D02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8458200" cy="398299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066800" y="2133600"/>
            <a:ext cx="4876800" cy="1229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52600" y="39624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21586" y="5334000"/>
            <a:ext cx="13446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eadr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T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base R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22583" y="1066800"/>
            <a:ext cx="134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idyr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 T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66219" y="16764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57600" y="190745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3923" y="124346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dplyr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 T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029200" y="1200779"/>
            <a:ext cx="0" cy="705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4406" y="643670"/>
            <a:ext cx="1887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ggplot2 -  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001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197" y="533400"/>
            <a:ext cx="6845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pravilima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‘tidy data’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ovo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nisu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cisti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podaci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vreme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kolonama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redovima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4" y="1828800"/>
            <a:ext cx="900009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1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95400"/>
            <a:ext cx="4632960" cy="4343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00600" y="2209800"/>
            <a:ext cx="990600" cy="3124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048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Skupljene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kolone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2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07" y="1752600"/>
            <a:ext cx="4109331" cy="3886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2200" y="2782303"/>
            <a:ext cx="212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Cisti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podaci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1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710529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TRANSFORMISANJE I EDA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1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267200" y="3048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00200" y="1312606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19600" y="5334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00200" y="1312606"/>
            <a:ext cx="0" cy="820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43800" y="12954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581" y="2092783"/>
            <a:ext cx="4063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Numericko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predstvavljanje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3613" y="2140975"/>
            <a:ext cx="355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Graficko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predstavljanje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00200" y="2579132"/>
            <a:ext cx="0" cy="84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0716" y="3421626"/>
            <a:ext cx="2209800" cy="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5800" y="34290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00516" y="3421626"/>
            <a:ext cx="0" cy="540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304800" y="4038598"/>
            <a:ext cx="220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centralne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tendencije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2597" y="4070553"/>
            <a:ext cx="2120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varijabilnosti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543800" y="2578214"/>
            <a:ext cx="0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57568" y="32004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32004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9200" y="3962400"/>
            <a:ext cx="1790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Jedna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varijabla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15084" y="3962398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Dve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varijable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448368" y="3200400"/>
            <a:ext cx="0" cy="761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2"/>
          </p:cNvCxnSpPr>
          <p:nvPr/>
        </p:nvCxnSpPr>
        <p:spPr>
          <a:xfrm>
            <a:off x="800100" y="5423593"/>
            <a:ext cx="0" cy="748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32638" y="5423593"/>
            <a:ext cx="0" cy="748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24550" y="5181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448368" y="5024660"/>
            <a:ext cx="0" cy="77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23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-9832" y="1602658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mean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2461" y="2087805"/>
            <a:ext cx="1347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median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13116" y="1640758"/>
            <a:ext cx="124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015431" y="920273"/>
            <a:ext cx="0" cy="1379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61228" y="2629141"/>
            <a:ext cx="895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SD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72530" y="2773039"/>
            <a:ext cx="83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IQR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89825" y="2532821"/>
            <a:ext cx="125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range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288527" y="533400"/>
            <a:ext cx="0" cy="2214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57600" y="34290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numericka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35560" y="3321638"/>
            <a:ext cx="216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kategoricka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57600" y="4703008"/>
            <a:ext cx="228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Histogram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Density plot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Boxplot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764161" y="4712840"/>
            <a:ext cx="1779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Bar plot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254842" y="423604"/>
            <a:ext cx="4917" cy="643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4742" y="1066800"/>
            <a:ext cx="1643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4742" y="1066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254842" y="1066800"/>
            <a:ext cx="0" cy="105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97958" y="1066800"/>
            <a:ext cx="0" cy="573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85219" y="2273732"/>
            <a:ext cx="16232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85219" y="2273732"/>
            <a:ext cx="0" cy="23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015431" y="2299838"/>
            <a:ext cx="1" cy="465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09847" y="2273733"/>
            <a:ext cx="0" cy="30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648200" y="2773039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648200" y="2765804"/>
            <a:ext cx="0" cy="509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172200" y="2773039"/>
            <a:ext cx="0" cy="502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648200" y="3952220"/>
            <a:ext cx="0" cy="61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172200" y="3952220"/>
            <a:ext cx="0" cy="61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7951840" y="399606"/>
            <a:ext cx="1" cy="6077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03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19400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Bar plot (stacked, side-by-side,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proportional)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114800" y="228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43000" y="9144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43000" y="914400"/>
            <a:ext cx="0" cy="84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1814899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Dve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kategoricke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6935" y="1560493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Jedna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numericka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jedna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kategoricka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343400" y="2514600"/>
            <a:ext cx="0" cy="76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6942" y="3470783"/>
            <a:ext cx="4114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Faceted histograms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Faceted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density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plot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Overlaid density plots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Side-by-side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box plot</a:t>
            </a:r>
          </a:p>
          <a:p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934200" y="914400"/>
            <a:ext cx="0" cy="946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8064" y="187808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Dve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numericke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934200" y="2514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5600" y="3281065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Scatter plot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Line plots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05600" y="3758118"/>
            <a:ext cx="1524000" cy="666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143000" y="2338119"/>
            <a:ext cx="0" cy="405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14800" y="914400"/>
            <a:ext cx="0" cy="47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5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090" y="547575"/>
            <a:ext cx="6007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Mere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entralne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endencije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1828800"/>
            <a:ext cx="464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Srednja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vrednost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Medijana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Moda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5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090" y="547575"/>
            <a:ext cx="425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Mere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arijabiliteta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1920259"/>
            <a:ext cx="243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SD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IQR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range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251" y="1266825"/>
            <a:ext cx="3352800" cy="188595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3429000" y="2209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5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2648361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VIZUELIZACIJA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ggplot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0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10"/>
          <a:stretch/>
        </p:blipFill>
        <p:spPr>
          <a:xfrm>
            <a:off x="93407" y="1143000"/>
            <a:ext cx="8867870" cy="46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60" y="2457256"/>
            <a:ext cx="6527081" cy="1305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4998" y="1350302"/>
            <a:ext cx="198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podacima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68560" y="1867321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10200" y="1829221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5797" y="1422561"/>
            <a:ext cx="138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esthetics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68560" y="3451636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0697" y="4191000"/>
            <a:ext cx="26650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eom_histogram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eom_density_plot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eom_boxplot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eom_bar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457200"/>
            <a:ext cx="323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Jedna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varijabla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9900" y="3578007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eometries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343400" y="4648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30760" y="4463534"/>
            <a:ext cx="307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Prve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tri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numericke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varijable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505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173" y="3657600"/>
            <a:ext cx="3076634" cy="25611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160" y="622536"/>
            <a:ext cx="3504040" cy="27535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5" y="621624"/>
            <a:ext cx="3505200" cy="2754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06" y="3505200"/>
            <a:ext cx="4014754" cy="3154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99807" y="411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kategoricka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2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457200"/>
            <a:ext cx="323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Dve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varijabla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143000"/>
            <a:ext cx="30799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Dve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kategoricke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32" y="2362200"/>
            <a:ext cx="8554569" cy="8382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73377" y="3352800"/>
            <a:ext cx="0" cy="720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0426" y="4386589"/>
            <a:ext cx="68653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geom_bar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() – stacked bar charts,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side-by-side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bar charts, proportional …</a:t>
            </a:r>
          </a:p>
        </p:txBody>
      </p:sp>
    </p:spTree>
    <p:extLst>
      <p:ext uri="{BB962C8B-B14F-4D97-AF65-F5344CB8AC3E}">
        <p14:creationId xmlns:p14="http://schemas.microsoft.com/office/powerpoint/2010/main" val="1365716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14400"/>
            <a:ext cx="681887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40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69574"/>
            <a:ext cx="7269357" cy="15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31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59" y="1156970"/>
            <a:ext cx="5782482" cy="45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42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947" y="685800"/>
            <a:ext cx="708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Jedna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kategoricka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jedna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numericka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409370"/>
            <a:ext cx="6172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eom_bar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layer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daje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counts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ako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hocemo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neku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drugu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vrednost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koristimo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geom_col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kreiranje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bar chart-a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6" y="2362200"/>
            <a:ext cx="8177559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27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59" y="1156970"/>
            <a:ext cx="5782482" cy="45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75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0716" y="686148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acet_wrap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(~)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18" y="2400301"/>
            <a:ext cx="5473808" cy="133395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628968" y="1905000"/>
            <a:ext cx="0" cy="495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95073" y="138849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Numericka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varijabla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95073" y="3717046"/>
            <a:ext cx="0" cy="519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9832" y="4385187"/>
            <a:ext cx="249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Kategoricka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varijabla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52700" y="35052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6400" y="5334000"/>
            <a:ext cx="200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geom_density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79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59" y="1156970"/>
            <a:ext cx="5782482" cy="45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5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710529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IMPORTOVANJE PODATAKA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53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9096" y="518517"/>
            <a:ext cx="743810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Overlaping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Retko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radi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histogramima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mnogo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cesce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density plot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810000"/>
            <a:ext cx="8229600" cy="96129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867400" y="2970572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54795" y="251520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Kategoricka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varijabla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454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34381"/>
            <a:ext cx="6320241" cy="49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81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999" y="455712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Side-by-side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boxplots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401709"/>
            <a:ext cx="8174799" cy="84302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210927" y="1632186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03121" y="122721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Kategoricka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varijabla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239000" y="1981200"/>
            <a:ext cx="0" cy="420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45998" y="160575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Numericka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varijabla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811" y="4079765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coord_flip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72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62000"/>
            <a:ext cx="6625041" cy="520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52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109" y="504684"/>
            <a:ext cx="4419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Dve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numericke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varijable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354"/>
            <a:ext cx="8179099" cy="121924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00600" y="1563361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3627" y="114268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Numericka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varijabla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781800" y="1906260"/>
            <a:ext cx="0" cy="420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03041" y="149574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Numericka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varijabla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99964" y="3276599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99531" y="4323418"/>
            <a:ext cx="2000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eom_point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400" dirty="0" smtClean="0"/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geom_line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15" name="Oval 14"/>
          <p:cNvSpPr/>
          <p:nvPr/>
        </p:nvSpPr>
        <p:spPr>
          <a:xfrm>
            <a:off x="1199530" y="4738916"/>
            <a:ext cx="1772269" cy="701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68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949" y="467483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nasem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slucaju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49161"/>
            <a:ext cx="8690274" cy="12954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800600" y="1858424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7200" y="1349185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Vreme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949" y="4444181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smisla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prikazivati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trend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scatter plot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750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90600"/>
            <a:ext cx="5782482" cy="45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05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8382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Vec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line plot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09800"/>
            <a:ext cx="8836969" cy="9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55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99082"/>
            <a:ext cx="6396441" cy="50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41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5026" y="778408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Kako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staviti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trecu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varijablu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grafik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00800" y="2868168"/>
            <a:ext cx="609600" cy="974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64046" y="3842942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Najpreporucljivije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linetype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size…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" y="2092011"/>
            <a:ext cx="8794955" cy="741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3310" y="292581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ategoricka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98025" y="2868168"/>
            <a:ext cx="936524" cy="85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07923" y="3842942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Size…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0273" y="292581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numericka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66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4" y="2209798"/>
            <a:ext cx="8908026" cy="1454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778408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aste0()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21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38200"/>
            <a:ext cx="6548841" cy="514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6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180" y="490999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Customization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587" y="3569732"/>
            <a:ext cx="6019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Ovo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tri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obavezna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layer-a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-data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-aesthetic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-geometries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" y="1752600"/>
            <a:ext cx="859055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94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91440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Dodatni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-facets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-statistics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-coordinates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-theme </a:t>
            </a:r>
          </a:p>
        </p:txBody>
      </p:sp>
    </p:spTree>
    <p:extLst>
      <p:ext uri="{BB962C8B-B14F-4D97-AF65-F5344CB8AC3E}">
        <p14:creationId xmlns:p14="http://schemas.microsoft.com/office/powerpoint/2010/main" val="1942086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45573"/>
            <a:ext cx="7750091" cy="50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7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66039"/>
            <a:ext cx="7109398" cy="558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30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5284386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https://draganapavlovich.com/</a:t>
            </a:r>
          </a:p>
        </p:txBody>
      </p:sp>
    </p:spTree>
    <p:extLst>
      <p:ext uri="{BB962C8B-B14F-4D97-AF65-F5344CB8AC3E}">
        <p14:creationId xmlns:p14="http://schemas.microsoft.com/office/powerpoint/2010/main" val="74380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2707355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SREDJIVANJE PODATAKA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94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1752600"/>
            <a:ext cx="403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ead()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ail()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limpse()</a:t>
            </a: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summary()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778408"/>
            <a:ext cx="3429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Inspecting Data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19800" y="4267200"/>
            <a:ext cx="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81600" y="42672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2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808379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6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090" y="316743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Koje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vrednosti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imaju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-999.9?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489" y="1308402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Sluzi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kodiranje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6" y="2620297"/>
            <a:ext cx="774730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4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090" y="547575"/>
            <a:ext cx="4874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Menjanje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vrednosti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tabeli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58777" y="32004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01377" y="4422058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01377" y="4422058"/>
            <a:ext cx="0" cy="759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58777" y="4422058"/>
            <a:ext cx="0" cy="759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16177" y="4422058"/>
            <a:ext cx="0" cy="759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00200" y="5410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funkcija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3800" y="5410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loop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9800" y="5410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urrr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paket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3232" y="3445895"/>
            <a:ext cx="1971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Alternativa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49" y="1905000"/>
            <a:ext cx="7553745" cy="11097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09600" y="4419600"/>
            <a:ext cx="1491777" cy="2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9600" y="4422058"/>
            <a:ext cx="0" cy="759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501" y="54102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drugi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nacin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9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340</Words>
  <Application>Microsoft Office PowerPoint</Application>
  <PresentationFormat>On-screen Show (4:3)</PresentationFormat>
  <Paragraphs>125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Dragana</dc:creator>
  <cp:lastModifiedBy>Dragana</cp:lastModifiedBy>
  <cp:revision>42</cp:revision>
  <dcterms:created xsi:type="dcterms:W3CDTF">2018-08-28T08:49:54Z</dcterms:created>
  <dcterms:modified xsi:type="dcterms:W3CDTF">2018-08-29T14:45:20Z</dcterms:modified>
</cp:coreProperties>
</file>