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titulo 1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Paragrafo 1</a:t>
            </a:r>
          </a:p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Titolo 2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Paragrafo 2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titulo 3</a:t>
            </a:r>
          </a:p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paragrafo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