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Default ContentType="image/gif" Extension="gif"/>
  <Default ContentType="image/png" Extension="pn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/ p p t / m e d i a / i m a g e 1 . p n g "   T y p e = " h t t p : / / s c h e m a s . o p e n x m l f o r m a t s . o r g / o f f i c e D o c u m e n t / 2 0 0 6 / r e l a t i o n s h i p s / i m a g e " / > < R e l a t i o n s h i p   I d = " r I d 2 "   T a r g e t = " / p p t / m e d i a / i m a g e 2 . p n g "   T y p e = " h t t p : / / s c h e m a s . o p e n x m l f o r m a t s . o r g / o f f i c e D o c u m e n t / 2 0 0 6 / r e l a t i o n s h i p s / i m a g e " / > < R e l a t i o n s h i p   I d = " r I d 3 "   T a r g e t = " / p p t / m e d i a / i m a g e 3 . p n g "   T y p e = " h t t p : / / s c h e m a s . o p e n x m l f o r m a t s . o r g / o f f i c e D o c u m e n t / 2 0 0 6 / r e l a t i o n s h i p s / i m a g e " / > < R e l a t i o n s h i p   I d = " r I d 4 "   T a r g e t = " / p p t / m e d i a / i m a g e 4 . p n g "   T y p e = " h t t p : / / s c h e m a s . o p e n x m l f o r m a t s . o r g / o f f i c e D o c u m e n t / 2 0 0 6 / r e l a t i o n s h i p s / i m a g e " / > < R e l a t i o n s h i p   I d = " r I d 5 "   T a r g e t = " / p p t / m e d i a / i m a g e 5 . p n g "   T y p e = " h t t p : / / s c h e m a s . o p e n x m l f o r m a t s . o r g / o f f i c e D o c u m e n t / 2 0 0 6 / r e l a t i o n s h i p s / i m a g e " / > < R e l a t i o n s h i p   I d = " r I d 6 "   T a r g e t = " / p p t / m e d i a / i m a g e 6 . p n g "   T y p e = " h t t p : / / s c h e m a s . o p e n x m l f o r m a t s . o r g / o f f i c e D o c u m e n t / 2 0 0 6 / r e l a t i o n s h i p s / i m a g e " / > < R e l a t i o n s h i p   I d = " r I d 7 "   T a r g e t = " / p p t / m e d i a / i m a g e 7 . p n g "   T y p e = " h t t p : / / s c h e m a s . o p e n x m l f o r m a t s . o r g / o f f i c e D o c u m e n t / 2 0 0 6 / r e l a t i o n s h i p s / i m a g e " / > < R e l a t i o n s h i p   I d = " r I d 8 "   T a r g e t = " / p p t / m e d i a / i m a g e 8 . p n g "   T y p e = " h t t p : / / s c h e m a s . o p e n x m l f o r m a t s . o r g / o f f i c e D o c u m e n t / 2 0 0 6 / r e l a t i o n s h i p s / i m a g e " / > < R e l a t i o n s h i p   I d = " r I d 9 "   T a r g e t = " / p p t / m e d i a / i m a g e 9 . p n g "   T y p e = " h t t p : / / s c h e m a s . o p e n x m l f o r m a t s . o r g / o f f i c e D o c u m e n t / 2 0 0 6 / r e l a t i o n s h i p s / i m a g e " / > < R e l a t i o n s h i p   I d = " r I d 1 0 "   T a r g e t = " / p p t / m e d i a / i m a g e 1 0 . p n g "   T y p e = " h t t p : / / s c h e m a s . o p e n x m l f o r m a t s . o r g / o f f i c e D o c u m e n t / 2 0 0 6 / r e l a t i o n s h i p s / i m a g e " / > < R e l a t i o n s h i p   I d = " r I d 1 1 "   T a r g e t = " / p p t / m e d i a / i m a g e 1 1 . g i f "   T y p e = " h t t p : / / s c h e m a s . o p e n x m l f o r m a t s . o r g / o f f i c e D o c u m e n t / 2 0 0 6 / r e l a t i o n s h i p s / i m a g e " / > < R e l a t i o n s h i p   I d = " r I d 1 2 "   T a r g e t = " / p p t / m e d i a / i m a g e 1 2 . g i f "   T y p e = " h t t p : / / s c h e m a s . o p e n x m l f o r m a t s . o r g / o f f i c e D o c u m e n t / 2 0 0 6 / r e l a t i o n s h i p s / i m a g e " / > < R e l a t i o n s h i p   I d = " r I d 1 3 "   T a r g e t = " / p p t / m e d i a / i m a g e 1 3 . g i f "   T y p e = " h t t p : / / s c h e m a s . o p e n x m l f o r m a t s . o r g / o f f i c e D o c u m e n t / 2 0 0 6 / r e l a t i o n s h i p s / i m a g e " / > < R e l a t i o n s h i p   I d = " r I d 1 4 "   T a r g e t = " / p p t / m e d i a / i m a g e 1 4 . g i f "   T y p e = " h t t p : / / s c h e m a s . o p e n x m l f o r m a t s . o r g / o f f i c e D o c u m e n t / 2 0 0 6 / r e l a t i o n s h i p s / i m a g e " / > < R e l a t i o n s h i p   I d = " r I d 1 5 "   T a r g e t = " / p p t / m e d i a / i m a g e 1 5 . g i f "   T y p e = " h t t p : / / s c h e m a s . o p e n x m l f o r m a t s . o r g / o f f i c e D o c u m e n t / 2 0 0 6 / r e l a t i o n s h i p s / i m a g e " / > < R e l a t i o n s h i p   I d = " r I d 1 6 "   T a r g e t = " / p p t / m e d i a / i m a g e 1 6 . p n g "   T y p e = " h t t p : / / s c h e m a s . o p e n x m l f o r m a t s . o r g / o f f i c e D o c u m e n t / 2 0 0 6 / r e l a t i o n s h i p s / i m a g e " / > < R e l a t i o n s h i p   I d = " r I d 1 7 "   T a r g e t = " / p p t / m e d i a / i m a g e 1 7 . p n g "   T y p e = " h t t p : / / s c h e m a s . o p e n x m l f o r m a t s . o r g / o f f i c e D o c u m e n t / 2 0 0 6 / r e l a t i o n s h i p s / i m a g e " / > < R e l a t i o n s h i p   I d = " r I d 1 8 "   T a r g e t = " / p p t / m e d i a / i m a g e 1 8 . p n g "   T y p e = " h t t p : / / s c h e m a s . o p e n x m l f o r m a t s . o r g / o f f i c e D o c u m e n t / 2 0 0 6 / r e l a t i o n s h i p s / i m a g e " / > < R e l a t i o n s h i p   I d = " r I d 1 9 "   T a r g e t = " / p p t / m e d i a / i m a g e 1 9 . p n g "   T y p e = " h t t p : / / s c h e m a s . o p e n x m l f o r m a t s . o r g / o f f i c e D o c u m e n t / 2 0 0 6 / r e l a t i o n s h i p s / i m a g e " / > < R e l a t i o n s h i p   I d = " r I d 2 0 "   T a r g e t = " / p p t / m e d i a / i m a g e 2 0 . p n g "   T y p e = " h t t p : / / s c h e m a s . o p e n x m l f o r m a t s . o r g / o f f i c e D o c u m e n t / 2 0 0 6 / r e l a t i o n s h i p s / i m a g e " / > < R e l a t i o n s h i p   I d = " r I d 2 1 "   T a r g e t = " / p p t / m e d i a / i m a g e 2 1 . p n g "   T y p e = " h t t p : / / s c h e m a s . o p e n x m l f o r m a t s . o r g / o f f i c e D o c u m e n t / 2 0 0 6 / r e l a t i o n s h i p s / i m a g e " / > < R e l a t i o n s h i p   I d = " r I d 2 2 "   T a r g e t = " / p p t / m e d i a / i m a g e 2 2 . p n g "   T y p e = " h t t p : / / s c h e m a s . o p e n x m l f o r m a t s . o r g / o f f i c e D o c u m e n t / 2 0 0 6 / r e l a t i o n s h i p s / i m a g e " / > < R e l a t i o n s h i p   I d = " r I d 2 3 "   T a r g e t = " / p p t / m e d i a / i m a g e 2 3 . p n g "   T y p e = " h t t p : / / s c h e m a s . o p e n x m l f o r m a t s . o r g / o f f i c e D o c u m e n t / 2 0 0 6 / r e l a t i o n s h i p s / i m a g e " / > < R e l a t i o n s h i p   I d = " r I d 2 4 "   T a r g e t = " / p p t / m e d i a / i m a g e 2 4 . p n g "   T y p e = " h t t p : / / s c h e m a s . o p e n x m l f o r m a t s . o r g / o f f i c e D o c u m e n t / 2 0 0 6 / r e l a t i o n s h i p s / i m a g e " / > < R e l a t i o n s h i p   I d = " r I d 2 5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2 6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2 7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2 8 "   T a r g e t = " d o c P r o p s / a p p . x m l "   T y p e = " h t t p : / / s c h e m a s . o p e n x m l f o r m a t s . o r g / o f f i c e D o c u m e n t / 2 0 0 6 / r e l a t i o n s h i p s / e x t e n d e d - p r o p e r t i e s " / > < / R e l a t i o n s h i p s 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p : s l d I d   i d = " 2 5 7 "   r : i d = " r I d 6 " / > < p : s l d I d   i d = " 2 5 8 "   r : i d = " r I d 7 " / > < p : s l d I d   i d = " 2 5 9 "   r : i d = " r I d 8 " / > < p : s l d I d   i d = " 2 6 0 "   r : i d = " r I d 9 " / > < p : s l d I d   i d = " 2 6 1 "   r : i d = " r I d 1 0 " / > < p : s l d I d   i d = " 2 6 2 "   r : i d = " r I d 1 1 " / > < p : s l d I d   i d = " 2 6 3 "   r : i d = " r I d 1 2 " / > < p : s l d I d   i d = " 2 6 4 "   r : i d = " r I d 1 3 " / > < p : s l d I d   i d = " 2 6 5 "   r : i d = " r I d 1 4 " / > < p : s l d I d   i d = " 2 6 6 "   r : i d = " r I d 1 5 " / > < p : s l d I d   i d = " 2 6 7 "   r : i d = " r I d 1 6 " / > < p : s l d I d   i d = " 2 6 8 "   r : i d = " r I d 1 7 " / > < p : s l d I d   i d = " 2 6 9 "   r : i d = " r I d 1 8 " / > < p : s l d I d   i d = " 2 7 0 "   r : i d = " r I d 1 9 " / > < p : s l d I d   i d = " 2 7 1 "   r : i d = " r I d 2 0 " / > < / p : s l d I d L s t > < p : s l d S z   c x = " 9 1 4 4 0 0 0 "   c y = " 5 1 4 3 5 0 0 "   t y p e = " s c r e e n 1 6 x 9 " / > < p : n o t e s S z   c x = " 9 1 4 4 0 0 0 "   c y = " 5 1 4 3 5 0 0 " / > < p : e m b e d d e d F o n t L s t > < p : e m b e d d e d F o n t > < p : f o n t   t y p e f a c e = " L a t o " / > < p : r e g u l a r   r : i d = " r I d 2 2 " / > < / p : e m b e d d e d F o n t > < p : e m b e d d e d F o n t > < p : f o n t   t y p e f a c e = " Q u i c k s a n d " / > < p : r e g u l a r   r : i d = " r I d 2 3 " / > < p : b o l d   r : i d = " r I d 2 4 " / > < / p : e m b e d d e d F o n t > < p : e m b e d d e d F o n t > < p : f o n t   t y p e f a c e = " S o u r c e   S a n s   P r o " / > < p : r e g u l a r   r : i d = " r I d 2 5 " / > < / p : e m b e d d e d F o n t > < / p : e m b e d d e d F o n t L s t > < p : c u s t D a t a L s t / > < p : d e f a u l t T e x t S t y l e > < a : d e f P P r > < a : d e f R P r   l a n g = " e n - U S " / > < / a : d e f P P r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/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s l i d e s / s l i d e 1 . x m l "   T y p e = " h t t p : / / s c h e m a s . o p e n x m l f o r m a t s . o r g / o f f i c e D o c u m e n t / 2 0 0 6 / r e l a t i o n s h i p s / s l i d e " / > < R e l a t i o n s h i p   I d = " r I d 6 "   T a r g e t = " s l i d e s / s l i d e 2 . x m l "   T y p e = " h t t p : / / s c h e m a s . o p e n x m l f o r m a t s . o r g / o f f i c e D o c u m e n t / 2 0 0 6 / r e l a t i o n s h i p s / s l i d e " / > < R e l a t i o n s h i p   I d = " r I d 7 "   T a r g e t = " s l i d e s / s l i d e 3 . x m l "   T y p e = " h t t p : / / s c h e m a s . o p e n x m l f o r m a t s . o r g / o f f i c e D o c u m e n t / 2 0 0 6 / r e l a t i o n s h i p s / s l i d e " / > < R e l a t i o n s h i p   I d = " r I d 8 "   T a r g e t = " s l i d e s / s l i d e 4 . x m l "   T y p e = " h t t p : / / s c h e m a s . o p e n x m l f o r m a t s . o r g / o f f i c e D o c u m e n t / 2 0 0 6 / r e l a t i o n s h i p s / s l i d e " / > < R e l a t i o n s h i p   I d = " r I d 9 "   T a r g e t = " s l i d e s / s l i d e 5 . x m l "   T y p e = " h t t p : / / s c h e m a s . o p e n x m l f o r m a t s . o r g / o f f i c e D o c u m e n t / 2 0 0 6 / r e l a t i o n s h i p s / s l i d e " / > < R e l a t i o n s h i p   I d = " r I d 1 0 "   T a r g e t = " s l i d e s / s l i d e 6 . x m l "   T y p e = " h t t p : / / s c h e m a s . o p e n x m l f o r m a t s . o r g / o f f i c e D o c u m e n t / 2 0 0 6 / r e l a t i o n s h i p s / s l i d e " / > < R e l a t i o n s h i p   I d = " r I d 1 1 "   T a r g e t = " s l i d e s / s l i d e 7 . x m l "   T y p e = " h t t p : / / s c h e m a s . o p e n x m l f o r m a t s . o r g / o f f i c e D o c u m e n t / 2 0 0 6 / r e l a t i o n s h i p s / s l i d e " / > < R e l a t i o n s h i p   I d = " r I d 1 2 "   T a r g e t = " s l i d e s / s l i d e 8 . x m l "   T y p e = " h t t p : / / s c h e m a s . o p e n x m l f o r m a t s . o r g / o f f i c e D o c u m e n t / 2 0 0 6 / r e l a t i o n s h i p s / s l i d e " / > < R e l a t i o n s h i p   I d = " r I d 1 3 "   T a r g e t = " s l i d e s / s l i d e 9 . x m l "   T y p e = " h t t p : / / s c h e m a s . o p e n x m l f o r m a t s . o r g / o f f i c e D o c u m e n t / 2 0 0 6 / r e l a t i o n s h i p s / s l i d e " / > < R e l a t i o n s h i p   I d = " r I d 1 4 "   T a r g e t = " s l i d e s / s l i d e 1 0 . x m l "   T y p e = " h t t p : / / s c h e m a s . o p e n x m l f o r m a t s . o r g / o f f i c e D o c u m e n t / 2 0 0 6 / r e l a t i o n s h i p s / s l i d e " / > < R e l a t i o n s h i p   I d = " r I d 1 5 "   T a r g e t = " s l i d e s / s l i d e 1 1 . x m l "   T y p e = " h t t p : / / s c h e m a s . o p e n x m l f o r m a t s . o r g / o f f i c e D o c u m e n t / 2 0 0 6 / r e l a t i o n s h i p s / s l i d e " / > < R e l a t i o n s h i p   I d = " r I d 1 6 "   T a r g e t = " s l i d e s / s l i d e 1 2 . x m l "   T y p e = " h t t p : / / s c h e m a s . o p e n x m l f o r m a t s . o r g / o f f i c e D o c u m e n t / 2 0 0 6 / r e l a t i o n s h i p s / s l i d e " / > < R e l a t i o n s h i p   I d = " r I d 1 7 "   T a r g e t = " s l i d e s / s l i d e 1 3 . x m l "   T y p e = " h t t p : / / s c h e m a s . o p e n x m l f o r m a t s . o r g / o f f i c e D o c u m e n t / 2 0 0 6 / r e l a t i o n s h i p s / s l i d e " / > < R e l a t i o n s h i p   I d = " r I d 1 8 "   T a r g e t = " s l i d e s / s l i d e 1 4 . x m l "   T y p e = " h t t p : / / s c h e m a s . o p e n x m l f o r m a t s . o r g / o f f i c e D o c u m e n t / 2 0 0 6 / r e l a t i o n s h i p s / s l i d e " / > < R e l a t i o n s h i p   I d = " r I d 1 9 "   T a r g e t = " s l i d e s / s l i d e 1 5 . x m l "   T y p e = " h t t p : / / s c h e m a s . o p e n x m l f o r m a t s . o r g / o f f i c e D o c u m e n t / 2 0 0 6 / r e l a t i o n s h i p s / s l i d e " / > < R e l a t i o n s h i p   I d = " r I d 2 0 "   T a r g e t = " s l i d e s / s l i d e 1 6 . x m l "   T y p e = " h t t p : / / s c h e m a s . o p e n x m l f o r m a t s . o r g / o f f i c e D o c u m e n t / 2 0 0 6 / r e l a t i o n s h i p s / s l i d e " / > < R e l a t i o n s h i p   I d = " r I d 2 1 "   T a r g e t = " t a b l e S t y l e s . x m l "   T y p e = " h t t p : / / s c h e m a s . o p e n x m l f o r m a t s . o r g / o f f i c e D o c u m e n t / 2 0 0 6 / r e l a t i o n s h i p s / t a b l e S t y l e s " / > < R e l a t i o n s h i p   I d = " r I d 2 2 "   T a r g e t = " f o n t s / f o n t 1 . f n t d a t a "   T y p e = " h t t p : / / s c h e m a s . o p e n x m l f o r m a t s . o r g / o f f i c e D o c u m e n t / 2 0 0 6 / r e l a t i o n s h i p s / f o n t " / > < R e l a t i o n s h i p   I d = " r I d 2 3 "   T a r g e t = " f o n t s / f o n t 2 . f n t d a t a "   T y p e = " h t t p : / / s c h e m a s . o p e n x m l f o r m a t s . o r g / o f f i c e D o c u m e n t / 2 0 0 6 / r e l a t i o n s h i p s / f o n t " / > < R e l a t i o n s h i p   I d = " r I d 2 4 "   T a r g e t = " f o n t s / f o n t 3 . f n t d a t a "   T y p e = " h t t p : / / s c h e m a s . o p e n x m l f o r m a t s . o r g / o f f i c e D o c u m e n t / 2 0 0 6 / r e l a t i o n s h i p s / f o n t " / > < R e l a t i o n s h i p   I d = " r I d 2 5 "   T a r g e t = " f o n t s / f o n t 4 . f n t d a t a "   T y p e = " h t t p : / / s c h e m a s . o p e n x m l f o r m a t s . o r g / o f f i c e D o c u m e n t / 2 0 0 6 / r e l a t i o n s h i p s / f o n t " / > < R e l a t i o n s h i p   I d = " r I d 2 6 "   T a r g e t = " p r e s P r o p s . x m l "   T y p e = " h t t p : / / s c h e m a s . o p e n x m l f o r m a t s . o r g / o f f i c e D o c u m e n t / 2 0 0 6 / r e l a t i o n s h i p s / p r e s P r o p s " / > < R e l a t i o n s h i p   I d = " r I d 2 7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1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t a g s / t a g 2 . x m l "   T y p e = " h t t p : / / s c h e m a s . o p e n x m l f o r m a t s . o r g / o f f i c e D o c u m e n t / 2 0 0 6 / r e l a t i o n s h i p s / t a g s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t i t l e " > < p : c S l d   n a m e = " T i t l e   S l i d e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R e c t a n g l e   6 " > < a : e x t L s t > < a : e x t   u r i = " { 1 B 3 8 4 4 C 8 - 8 5 9 3 - 4 E 6 9 - 8 D F 7 - D 9 4 1 1 6 0 7 0 0 5 4 } " > < a 1 6 : c r e a t i o n I d   x m l n s : a 1 6 = " h t t p : / / s c h e m a s . m i c r o s o f t . c o m / o f f i c e / d r a w i n g / 2 0 1 0 / m a i n "   i d = " { 3 7 E B 1 5 3 4 - F 7 9 7 - 4 1 3 F - B 1 C F - 7 9 7 F 0 7 5 0 B E E 6 } " / > < / a : e x t > < / a : e x t L s t > < / p : c N v P r > < p : c N v S p P r / > < p : n v P r / > < / p : n v S p P r > < p : s p P r > < a : x f r m   r o t = " 0 " > < a : o f f   x = " 0 "   y = " 9 3 0 2 7 5 " / > < a : e x t   c x = " 9 7 7 9 0 0 "   c y = " 1 6 3 5 1 2 4 " / > < / a : x f r m > < a : p r s t G e o m   p r s t = " r e c t " > < a : a v L s t / > < / a : p r s t G e o m > < a : s o l i d F i l l > < a : s c h e m e C l r   v a l = " b g 1 " > < a : a l p h a   v a l = " 5 0 0 0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R e c t a n g l e   7 " > < a : e x t L s t > < a : e x t   u r i = " { 2 E 2 F A 6 E 8 - 6 6 B 3 - 4 3 6 6 - A 9 5 5 - 2 2 8 1 C 4 1 B D A C 5 } " > < a 1 6 : c r e a t i o n I d   x m l n s : a 1 6 = " h t t p : / / s c h e m a s . m i c r o s o f t . c o m / o f f i c e / d r a w i n g / 2 0 1 0 / m a i n "   i d = " { F 3 8 7 4 6 D 5 - 7 4 F D - 4 4 E E - A 2 5 D - 4 3 2 1 0 E 3 4 7 8 B A } " / > < / a : e x t > < / a : e x t L s t > < / p : c N v P r > < p : c N v S p P r / > < p : n v P r / > < / p : n v S p P r > < p : s p P r > < a : x f r m   r o t = " 0 " > < a : o f f   x = " 0 "   y = " 4 2 0 7 0 4 5 " / > < a : e x t   c x = " 9 7 7 9 0 0 "   c y = " 9 3 6 4 5 5 " / > < / a : x f r m > < a : p r s t G e o m   p r s t = " r e c t " > < a : a v L s t / > < / a : p r s t G e o m > < a : s o l i d F i l l > < a : s c h e m e C l r   v a l = " b g 1 " > < a : a l p h a   v a l = " 1 4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R e c t a n g l e   8 " > < a : e x t L s t > < a : e x t   u r i = " { 9 9 B B 0 4 2 D - 3 5 1 E - 4 9 1 4 - A 4 3 5 - D D B F 4 B 0 B 3 6 7 E } " > < a 1 6 : c r e a t i o n I d   x m l n s : a 1 6 = " h t t p : / / s c h e m a s . m i c r o s o f t . c o m / o f f i c e / d r a w i n g / 2 0 1 0 / m a i n "   i d = " { 8 F 5 0 4 F 4 E - 3 E E A - 4 5 2 7 - B 6 E E - 2 5 1 7 3 1 F 7 F 1 6 A } " / > < / a : e x t > < / a : e x t L s t > < / p : c N v P r > < p : c N v S p P r / > < p : n v P r / > < / p : n v S p P r > < p : s p P r > < a : x f r m   r o t = " 0 " > < a : o f f   x = " 9 7 6 1 8 3 "   y = " 1 " / > < a : e x t   c x = " 1 6 3 2 4 6 5 "   c y = " 9 3 3 6 2 2 " / > < / a : x f r m > < a : p r s t G e o m   p r s t = " r e c t " > < a : a v L s t / > < / a : p r s t G e o m > < a : s o l i d F i l l > < a : s c h e m e C l r   v a l = " b g 1 " > < a : a l p h a   v a l = " 6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R e c t a n g l e   9 " > < a : e x t L s t > < a : e x t   u r i = " { 7 C 0 B F 8 C 7 - 3 F 5 6 - 4 9 A 1 - 9 F 1 F - B 8 7 1 3 C 3 C 5 5 2 E } " > < a 1 6 : c r e a t i o n I d   x m l n s : a 1 6 = " h t t p : / / s c h e m a s . m i c r o s o f t . c o m / o f f i c e / d r a w i n g / 2 0 1 0 / m a i n "   i d = " { 8 9 F 0 3 8 5 2 - A 1 8 D - 4 A B 0 - A 4 B F - 8 7 0 2 B D 3 F 3 C 0 4 } " / > < / a : e x t > < / a : e x t L s t > < / p : c N v P r > < p : c N v S p P r / > < p : n v P r / > < / p : n v S p P r > < p : s p P r > < a : x f r m   r o t = " 0 " > < a : o f f   x = " 4 2 4 3 6 7 7 "   y = " 0 " / > < a : e x t   c x = " 1 6 3 2 4 6 5 "   c y = " 9 3 3 6 2 2 " / > < / a : x f r m > < a : p r s t G e o m   p r s t = " r e c t " > < a : a v L s t / > < / a : p r s t G e o m > < a : s o l i d F i l l > < a : s c h e m e C l r   v a l = " b g 1 " > < a : a l p h a   v a l = " 4 0 0 0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R e c t a n g l e   1 0 " > < a : e x t L s t > < a : e x t   u r i = " { 9 C 8 0 A 3 B F - 9 E 6 E - 4 2 6 D - B 9 0 B - 8 9 3 E 3 0 7 C C 5 7 0 } " > < a 1 6 : c r e a t i o n I d   x m l n s : a 1 6 = " h t t p : / / s c h e m a s . m i c r o s o f t . c o m / o f f i c e / d r a w i n g / 2 0 1 0 / m a i n "   i d = " { C F D B A B A 8 - A C D 4 - 4 7 4 4 - 8 4 D 8 - E 1 9 3 4 7 D 9 3 1 A 4 } " / > < / a : e x t > < / a : e x t L s t > < / p : c N v P r > < p : c N v S p P r / > < p : n v P r / > < / p : n v S p P r > < p : s p P r > < a : x f r m   r o t = " 0 " > < a : o f f   x = " 7 5 1 1 5 3 6 "   y = " 0 " / > < a : e x t   c x = " 1 6 3 2 4 6 5 "   c y = " 9 3 3 6 2 2 " / > < / a : x f r m > < a : p r s t G e o m   p r s t = " r e c t " > < a : a v L s t / > < / a : p r s t G e o m > < a : s o l i d F i l l > < a : s c h e m e C l r   v a l = " b g 1 " > < a : a l p h a   v a l = " 7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R e c t a n g l e   1 1 " > < a : e x t L s t > < a : e x t   u r i = " { 1 C A 5 4 0 A 6 - C 5 5 A - 4 5 F 2 - 9 D 9 9 - 9 C B 5 E 1 D 2 1 2 E 5 } " > < a 1 6 : c r e a t i o n I d   x m l n s : a 1 6 = " h t t p : / / s c h e m a s . m i c r o s o f t . c o m / o f f i c e / d r a w i n g / 2 0 1 0 / m a i n "   i d = " { 2 0 8 3 B 8 0 3 - 4 4 F E - 4 0 4 B - 9 A B 3 - A 1 1 8 E 3 6 3 9 7 4 3 } " / > < / a : e x t > < / a : e x t L s t > < / p : c N v P r > < p : c N v S p P r / > < p : n v P r / > < / p : n v S p P r > < p : s p P r > < a : x f r m   r o t = " 0 " > < a : o f f   x = " 5 8 7 9 5 4 9 "   y = " 9 3 4 5 7 0 " / > < a : e x t   c x = " 1 6 3 2 4 6 5 "   c y = " 1 6 3 0 8 3 0 " / > < / a : x f r m > < a : p r s t G e o m   p r s t = " r e c t " > < a : a v L s t / > < / a : p r s t G e o m > < a : s o l i d F i l l > < a : s c h e m e C l r   v a l = " b g 1 " > < a : a l p h a   v a l = " 1 0 0 0 0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R e c t a n g l e   1 2 " > < a : e x t L s t > < a : e x t   u r i = " { 7 C 4 0 8 9 1 D - E 9 2 D - 4 A 5 E - 8 A 4 5 - A 6 F C 1 8 7 E 4 F D 9 } " > < a 1 6 : c r e a t i o n I d   x m l n s : a 1 6 = " h t t p : / / s c h e m a s . m i c r o s o f t . c o m / o f f i c e / d r a w i n g / 2 0 1 0 / m a i n "   i d = " { F 1 E 8 2 B A 1 - F 3 3 7 - 4 2 3 5 - B E 6 E - 6 3 2 8 6 A E F 7 3 1 2 } " / > < / a : e x t > < / a : e x t L s t > < / p : c N v P r > < p : c N v S p P r / > < p : n v P r / > < / p : n v S p P r > < p : s p P r > < a : x f r m   r o t = " 0 " > < a : o f f   x = " 2 6 0 8 7 2 2 "   y = " 9 3 1 1 0 5 " / > < a : e x t   c x = " 1 6 3 2 4 6 5 "   c y = " 1 6 3 0 8 3 0 " / > < / a : x f r m > < a : p r s t G e o m   p r s t = " r e c t " > < a : a v L s t / > < / a : p r s t G e o m > < a : s o l i d F i l l > < a : s c h e m e C l r   v a l = " b g 1 " > < a : a l p h a   v a l = " 1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R e c t a n g l e   1 3 " > < a : e x t L s t > < a : e x t   u r i = " { 5 E A C F 4 0 C - 2 E C 4 - 4 E F 5 - B 2 3 8 - 0 7 5 8 7 2 4 8 F 9 9 9 } " > < a 1 6 : c r e a t i o n I d   x m l n s : a 1 6 = " h t t p : / / s c h e m a s . m i c r o s o f t . c o m / o f f i c e / d r a w i n g / 2 0 1 0 / m a i n "   i d = " { 6 0 0 5 2 2 4 2 - 0 5 C 4 - 4 2 1 F - 8 B 8 F - 4 1 4 2 A 3 C 3 8 0 9 5 } " / > < / a : e x t > < / a : e x t L s t > < / p : c N v P r > < p : c N v S p P r / > < p : n v P r / > < / p : n v S p P r > < p : s p P r > < a : x f r m   r o t = " 0 " > < a : o f f   x = " 9 7 7 3 4 8 "   y = " 2 5 6 3 0 9 1 " / > < a : e x t   c x = " 1 6 3 2 4 6 5 "   c y = " 1 6 4 5 2 2 7 " / > < / a : x f r m > < a : p r s t G e o m   p r s t = " r e c t " > < a : a v L s t / > < / a : p r s t G e o m > < a : s o l i d F i l l > < a : s c h e m e C l r   v a l = " b g 1 " > < a : a l p h a   v a l = " 6 0 0 0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R e c t a n g l e   1 4 " > < a : e x t L s t > < a : e x t   u r i = " { 8 F E E 5 3 3 4 - 0 E E A - 4 A 8 2 - A D 0 C - A A F F E B 4 3 F 8 C A } " > < a 1 6 : c r e a t i o n I d   x m l n s : a 1 6 = " h t t p : / / s c h e m a s . m i c r o s o f t . c o m / o f f i c e / d r a w i n g / 2 0 1 0 / m a i n "   i d = " { 5 8 0 8 F 1 4 F - 7 5 F 8 - 4 B E C - 8 C C 5 - A E 5 F 4 B D 9 0 3 6 F } " / > < / a : e x t > < / a : e x t L s t > < / p : c N v P r > < p : c N v S p P r / > < p : n v P r / > < / p : n v S p P r > < p : s p P r > < a : x f r m   r o t = " 0 " > < a : o f f   x = " 4 2 4 2 9 5 5 "   y = " 2 5 6 5 4 0 0 " / > < a : e x t   c x = " 1 6 3 6 5 3 1 "   c y = " 1 6 4 5 2 2 7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R e c t a n g l e   1 5 " > < a : e x t L s t > < a : e x t   u r i = " { 7 E 4 1 E 5 D F - 5 A F 2 - 4 2 E 0 - 9 9 2 6 - A 2 2 6 6 8 F D D 2 6 4 } " > < a 1 6 : c r e a t i o n I d   x m l n s : a 1 6 = " h t t p : / / s c h e m a s . m i c r o s o f t . c o m / o f f i c e / d r a w i n g / 2 0 1 0 / m a i n "   i d = " { E 7 A 4 A 3 8 0 - 7 E D B - 4 9 F 2 - 8 5 B 5 - 5 3 F 4 E 1 E A 2 1 A 4 } " / > < / a : e x t > < / a : e x t L s t > < / p : c N v P r > < p : c N v S p P r / > < p : n v P r / > < / p : n v S p P r > < p : s p P r > < a : x f r m   r o t = " 0 " > < a : o f f   x = " 7 5 1 1 1 4 2 "   y = " 2 5 6 5 4 0 0 " / > < a : e x t   c x = " 1 6 3 2 8 5 7 "   c y = " 1 6 4 5 2 2 7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2 "   n a m e = " R e c t a n g l e   1 6 " > < a : e x t L s t > < a : e x t   u r i = " { B 0 6 9 0 7 F 5 - 0 0 1 5 - 4 7 8 9 - B B 6 4 - F B 2 3 6 1 D B C E 4 0 } " > < a 1 6 : c r e a t i o n I d   x m l n s : a 1 6 = " h t t p : / / s c h e m a s . m i c r o s o f t . c o m / o f f i c e / d r a w i n g / 2 0 1 0 / m a i n "   i d = " { 3 A 2 D 7 2 1 0 - A 1 9 E - 4 A D 4 - 8 4 C A - A B 2 3 7 B 2 C B E 1 D } " / > < / a : e x t > < / a : e x t L s t > < / p : c N v P r > < p : c N v S p P r / > < p : n v P r / > < / p : n v S p P r > < p : s p P r > < a : x f r m   r o t = " 0 " > < a : o f f   x = " 2 6 1 1 5 8 1 "   y = " 4 2 0 7 0 4 3 " / > < a : e x t   c x = " 1 6 3 1 3 7 4 "   c y = " 9 3 6 4 5 5 " / > < / a : x f r m > < a : p r s t G e o m   p r s t = " r e c t " > < a : a v L s t / > < / a : p r s t G e o m > < a : s o l i d F i l l > < a : s c h e m e C l r   v a l = " b g 1 " > < a : a l p h a   v a l = " 7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3 "   n a m e = " R e c t a n g l e   1 7 " > < a : e x t L s t > < a : e x t   u r i = " { 0 5 4 9 C D 0 F - 9 2 C 9 - 4 E 4 5 - 9 3 4 8 - 0 A B F 4 2 1 A 4 8 5 E } " > < a 1 6 : c r e a t i o n I d   x m l n s : a 1 6 = " h t t p : / / s c h e m a s . m i c r o s o f t . c o m / o f f i c e / d r a w i n g / 2 0 1 0 / m a i n "   i d = " { 7 1 4 D 8 1 4 4 - 2 5 A B - 4 5 5 9 - 8 3 6 6 - 2 8 A 5 7 C 8 2 9 3 6 6 } " / > < / a : e x t > < / a : e x t L s t > < / p : c N v P r > < p : c N v S p P r / > < p : n v P r / > < / p : n v S p P r > < p : s p P r > < a : x f r m   r o t = " 0 " > < a : o f f   x = " 5 8 8 1 2 5 3 "   y = " 4 2 0 7 0 4 3 " / > < a : e x t   c x = " 1 6 3 1 3 7 4 "   c y = " 9 3 6 4 5 5 " / > < / a : x f r m > < a : p r s t G e o m   p r s t = " r e c t " > < a : a v L s t / > < / a : p r s t G e o m > < a : s o l i d F i l l > < a : s c h e m e C l r   v a l = " b g 1 " > < a : a l p h a   v a l = " 1 2 0 0 0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4 "   n a m e = " R e c t a n g l e   1 8 " > < a : e x t L s t > < a : e x t   u r i = " { C 6 5 C 9 2 D 5 - 5 4 7 7 - 4 E C A - A 3 8 7 - 4 8 6 4 F 9 0 7 C 3 C 7 } " > < a 1 6 : c r e a t i o n I d   x m l n s : a 1 6 = " h t t p : / / s c h e m a s . m i c r o s o f t . c o m / o f f i c e / d r a w i n g / 2 0 1 0 / m a i n "   i d = " { 8 0 2 6 D 9 1 E - 1 6 8 4 - 4 8 4 0 - 9 4 C 3 - 6 3 6 8 8 C 9 9 5 D 5 F } " / > < / a : e x t > < / a : e x t L s t > < / p : c N v P r > < p : c N v S p P r / > < p : n v P r / > < / p : n v S p P r > < p : s p P r > < a : x f r m   r o t = " 0 " > < a : o f f   x = " 6 8 3 1 9 2 "   y = " 1 " / > < a : e x t   c x = " 5 5 1 1 6 5 3 "   c y = " 4 4 5 9 7 6 0 " / > < / a : x f r m > < a : p r s t G e o m   p r s t = " r e c t " > < a : a v L s t / > < / a : p r s t G e o m > < a : g r a d F i l l   r o t W i t h S h a p e = " 1 " > < a : g s L s t > < a : g s   p o s = " 4 6 0 0 0 " > < a : s c h e m e C l r   v a l = " t x 1 " / > < / a : g s > < a : g s   p o s = " 1 0 0 0 0 0 " > < a : s c h e m e C l r   v a l = " t x 1 " > < a : l u m M o d   v a l = " 8 5 0 0 0 " / > < / a : s c h e m e C l r > < / a : g s > < / a : g s L s t > < a : l i n   a n g = " 1 6 2 0 0 0 0 0 "   s c a l e d = " 0 " / > < / a : g r a d F i l l > < a : l n > < a : n o F i l l / > < / a : l n > < a : e f f e c t L s t > < a : o u t e r S h d w   b l u r R a d = " 1 1 1 1 2 5 "   d i r = " 2 7 0 0 0 0 0 "   d i s t = " 6 3 5 0 0 " > < a : s r g b C l r   v a l = " 0 0 0 0 0 0 " > < a : a l p h a   v a l = " 3 5 0 0 0 " / > < / a : s r g b C l r > < / a : o u t e r S h d w > < / a : e f f e c t L s t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5 "   n a m e = " T i t l e   1 " > < a : e x t L s t > < a : e x t   u r i = " { E 3 6 6 9 8 A 9 - 2 0 A 2 - 4 9 0 E - 9 A 2 0 - 1 9 0 5 1 A 2 3 B 7 C 8 } " > < a 1 6 : c r e a t i o n I d   x m l n s : a 1 6 = " h t t p : / / s c h e m a s . m i c r o s o f t . c o m / o f f i c e / d r a w i n g / 2 0 1 0 / m a i n "   i d = " { 1 8 5 3 2 2 2 1 - 3 D 0 9 - 4 C A F - 8 D A B - 7 F 4 D 5 F D 9 B 4 B 0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1 1 1 9 5 6 "   y = " 1 0 4 7 7 5 0 " / > < a : e x t   c x = " 4 5 8 8 9 3 2 "   c y = " 1 7 1 9 0 4 9 " / > < / a : x f r m > < a : p r s t G e o m   p r s t = " r e c t " > < a : a v L s t / > < / a : p r s t G e o m > < / p : s p P r > < p : t x B o d y > < a : b o d y P r   a n c h o r = " b "   r t l C o l = " 0 "   v e r t = " h o r z " > < a : n o A u t o f i t / > < / a : b o d y P r > < a : l s t S t y l e > < a : l v l 1 p P r   a l g n = " l "   l v l = " 0 " > < a : l n S p c > < a : s p c P c t   v a l = " 1 0 0 0 0 0 " / > < / a : l n S p c > < a : d e f R P r   b = " 0 "   d i r t y = " 0 "   i = " 0 "   l a n g = " e n - U S "   s z = " 3 8 0 0 " > < a : s o l i d F i l l > < a : s c h e m e C l r   v a l = " b g 1 " > < a : l u m M o d   v a l = " 6 5 0 0 0 " / > < a : l u m O f f   v a l = " 3 5 0 0 0 " / > < / a : s c h e m e C l r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1 6 "   n a m e = " S u b t i t l e   2 " > < a : e x t L s t > < a : e x t   u r i = " { 5 D F 5 7 5 4 4 - 9 4 C 5 - 4 9 3 9 - B A 2 B - A A 0 B A 5 D 8 0 8 0 6 } " > < a 1 6 : c r e a t i o n I d   x m l n s : a 1 6 = " h t t p : / / s c h e m a s . m i c r o s o f t . c o m / o f f i c e / d r a w i n g / 2 0 1 0 / m a i n "   i d = " { 3 F 5 D C 2 B 0 - 8 C 8 0 - 4 E 2 4 - 9 0 C 4 - 0 1 0 2 9 2 E 5 3 D 5 9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1 1 1 1 9 5 6 "   y = " 2 8 6 0 1 2 0 " / > < a : e x t   c x = " 4 5 8 8 9 3 2 "   c y = " 8 2 0 0 9 0 " / > < / a : x f r m > < a : p r s t G e o m   p r s t = " r e c t " > < a : a v L s t / > < / a : p r s t G e o m > < / p : s p P r > < p : t x B o d y > < a : b o d y P r   r t l C o l = " 0 "   v e r t = " h o r z " > < a : n o r m A u t o f i t / > < / a : b o d y P r > < a : l s t S t y l e > < a : l v l 1 p P r   a l g n = " l "   i n d e n t = " 0 "   l v l = " 0 "   m a r L = " 0 "   m a r R = " 0 "   r t l = " f a l s e " > < a : l n S p c > < a : s p c P c t   v a l = " 1 0 0 0 0 0 " / > < / a : l n S p c > < a : s p c B e f > < a : s p c P c t   v a l = " 2 0 0 0 0 " / > < / a : s p c B e f > < a : s p c A f t > < a : s p c P t s   v a l = " 0 " / > < / a : s p c A f t > < a : b u F o n t   t y p e f a c e = " Q u i c k s a n d " / > < a : b u N o n e / > < a : d e f R P r   b = " 0 "   d i r t y = " 0 "   i = " 0 "   l a n g = " e n - U S "   s z = " 1 8 0 0 " > < a : s o l i d F i l l > < a : s c h e m e C l r   v a l = " b g 1 " > < a : l u m M o d   v a l = " 5 0 0 0 0 " / > < a : l u m O f f   v a l = " 5 0 0 0 0 " / > < / a : s c h e m e C l r > < / a : s o l i d F i l l > < a : l a t i n   t y p e f a c e = " + m n - l t " / > < / a : d e f R P r > < / a : l v l 1 p P r > < a : l v l 2 p P r   a l g n = " c t r "   i n d e n t = " 0 "   l v l = " 1 "   m a r L = " 4 5 7 2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2 p P r > < a : l v l 3 p P r   a l g n = " c t r "   i n d e n t = " 0 "   l v l = " 2 "   m a r L = " 9 1 4 4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3 p P r > < a : l v l 4 p P r   a l g n = " c t r "   i n d e n t = " 0 "   l v l = " 3 "   m a r L = " 1 3 7 1 6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4 p P r > < a : l v l 5 p P r   a l g n = " c t r "   i n d e n t = " 0 "   l v l = " 4 "   m a r L = " 1 8 2 8 8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5 p P r > < a : l v l 6 p P r   a l g n = " c t r "   i n d e n t = " 0 "   l v l = " 5 "   m a r L = " 2 2 8 6 0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6 p P r > < a : l v l 7 p P r   a l g n = " c t r "   i n d e n t = " 0 "   l v l = " 6 "   m a r L = " 2 7 4 3 2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7 p P r > < a : l v l 8 p P r   a l g n = " c t r "   i n d e n t = " 0 "   l v l = " 7 "   m a r L = " 3 2 0 0 4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8 p P r > < a : l v l 9 p P r   a l g n = " c t r "   i n d e n t = " 0 "   l v l = " 8 "   m a r L = " 3 6 5 7 6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9 p P r > < / a : l s t S t y l e > < a : p > < a : p P r / > < a : r > < a : r P r   d i r t y = " 0 "   l a n g = " e n - U S " / > < a : t > C l i c k   t o   e d i t   M a s t e r   s u b t i t l e   s t y l e < / a : t > < / a : r > < a : e n d P a r a R P r   d i r t y = " 0 "   l a n g = " e n - U S " / > < / a : p > < / p : t x B o d y > < / p : s p > < p : c x n S p > < p : n v C x n S p P r > < p : c N v P r   i d = " 1 7 "   n a m e = " S t r a i g h t   C o n n e c t o r   2 1 " > < a : e x t L s t > < a : e x t   u r i = " { 1 E 1 5 1 3 F 4 - 6 9 C 7 - 4 3 A F - 9 9 1 F - F 8 2 8 0 D C 7 9 6 5 6 } " > < a 1 6 : c r e a t i o n I d   x m l n s : a 1 6 = " h t t p : / / s c h e m a s . m i c r o s o f t . c o m / o f f i c e / d r a w i n g / 2 0 1 0 / m a i n "   i d = " { 9 E 6 9 A 2 D 4 - 3 B 8 F - 4 B 6 3 - A 1 0 D - E A 4 6 2 4 C 2 9 1 F 6 } " / > < / a : e x t > < / a : e x t L s t > < / p : c N v P r > < p : c N v C x n S p P r / > < p : n v P r / > < / p : n v C x n S p P r > < p : s p P r > < a : x f r m   r o t = " 0 " > < a : o f f   x = " 1 1 9 6 2 5 7 "   y = " 2 7 8 9 0 8 7 " / > < a : e x t   c x = " 4 4 9 0 0 6 5 "   c y = " 0 " / > < / a : x f r m > < a : p r s t G e o m   p r s t = " l i n e " > < a : a v L s t / > < / a : p r s t G e o m > < a : l n   w = " 6 3 5 0 " > < a : s o l i d F i l l > < a : s c h e m e C l r   v a l = " b g 2 " > < a : l u m M o d   v a l = " 7 5 0 0 0 " / > < a : l u m O f f   v a l = " 2 5 0 0 0 " / > < / a : s c h e m e C l r > < / a : s o l i d F i l l > < / a : l n > < / p : s p P r > < p : s t y l e > < a : l n R e f   i d x = " 2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s p > < p : n v S p P r > < p : c N v P r   i d = " 1 8 "   n a m e = " S l i d e   N u m b e r   P l a c e h o l d e r   5 " > < a : e x t L s t > < a : e x t   u r i = " { 2 D A 9 0 6 E D - 5 9 0 3 - 4 B 5 E - 8 6 3 1 - B D C 5 6 B 4 1 B 5 2 E } " > < a 1 6 : c r e a t i o n I d   x m l n s : a 1 6 = " h t t p : / / s c h e m a s . m i c r o s o f t . c o m / o f f i c e / d r a w i n g / 2 0 1 0 / m a i n "   i d = " { 8 F 4 2 1 2 4 F - C 1 3 C - 4 B 7 E - 9 4 1 B - A F 8 3 1 F 7 7 9 9 0 D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6 3 2 3 7 8 0 "   y = " 4 7 0 5 3 5 0 " / > < a : e x t   c x = " 1 7 4 2 4 3 5 "   c y = " 2 7 3 8 4 4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b = " 1 "   d i r t y = " 0 "   i = " 0 "   l a n g = " e n - U S "   s z = " 7 0 0 " > < a : s o l i d F i l l > < a : s c h e m e C l r   v a l = " t x 1 " / > < / a : s o l i d F i l l > < a : l a t i n   t y p e f a c e = " + m n - l t " / > < / a : d e f R P r > < / a : l v l 1 p P r > < / a : l s t S t y l e > < a : p > < a : p P r / > < a : f l d   i d = " { E 6 2 3 7 1 7 3 - 4 9 C 1 - 4 1 C 5 - B 5 C A - 1 D A A 6 B 5 0 2 0 9 1 } "   t y p e = " s l i d e n u m " / > < a : e n d P a r a R P r   d i r t y = " 0 "   l a n g = " e n - U S " / > < / a : p > < / p : t x B o d y > < / p : s p > < p : s p > < p : n v S p P r > < p : c N v P r   i d = " 1 9 "   n a m e = " F o o t e r   P l a c e h o l d e r   4 " > < a : e x t L s t > < a : e x t   u r i = " { 8 E B F 3 B F D - 3 1 9 0 - 4 A 1 E - A B 4 5 - D F D 9 3 F 4 C 9 B 0 5 } " > < a 1 6 : c r e a t i o n I d   x m l n s : a 1 6 = " h t t p : / / s c h e m a s . m i c r o s o f t . c o m / o f f i c e / d r a w i n g / 2 0 1 0 / m a i n "   i d = " { 4 E B B B C 1 B - 3 4 8 9 - 4 2 9 0 - 9 9 6 A - B A C 6 1 8 B F 3 3 5 6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> < a : x f r m   r o t = " 0 " > < a : o f f   x = " 3 0 4 8 0 0 0 "   y = " 4 7 0 5 3 5 0 " / > < a : e x t   c x = " 2 8 9 5 6 0 0 "   c y = " 2 7 3 8 4 4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c t r "   l v l = " 0 " > < a : d e f R P r   b = " 1 "   d i r t y = " 0 "   i = " 0 "   l a n g = " e n - U S "   s z = " 7 0 0 " > < a : s o l i d F i l l > < a : s c h e m e C l r   v a l = " t x 1 " / > < / a : s o l i d F i l l > < a : l a t i n   t y p e f a c e = " + m n - l t " /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2 0 "   n a m e = " D a t e   P l a c e h o l d e r   3 " > < a : e x t L s t > < a : e x t   u r i = " { E 7 F B 1 F F 2 - B 4 9 1 - 4 9 5 3 - 8 D 3 B - 8 2 3 2 5 8 1 C E C C C } " > < a 1 6 : c r e a t i o n I d   x m l n s : a 1 6 = " h t t p : / / s c h e m a s . m i c r o s o f t . c o m / o f f i c e / d r a w i n g / 2 0 1 0 / m a i n "   i d = " { 2 0 6 3 7 3 8 D - D F 5 9 - 4 E 9 9 - A 0 2 3 - 5 F 7 F 0 5 F 0 0 5 C 8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> < a : x f r m   r o t = " 0 " > < a : o f f   x = " 1 0 8 4 6 4 9 "   y = " 4 7 0 5 3 5 0 " / > < a : e x t   c x = " 1 6 6 9 0 2 6 "   c y = " 2 7 3 8 4 4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l v l = " 0 " > < a : d e f R P r   b = " 1 "   d i r t y = " 0 "   i = " 0 "   l a n g = " e n - U S "   s z = " 7 0 0 " > < a : s o l i d F i l l > < a : s c h e m e C l r   v a l = " t x 1 " / > < / a : s o l i d F i l l > < a : l a t i n   t y p e f a c e = " + m n - l t " /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/ p : s p T r e e > < p : e x t L s t > < p : e x t   u r i = " { 2 6 D 2 1 C C 6 - 2 5 A 5 - 4 0 F 6 - 9 A D 6 - F 9 7 D 5 7 1 5 B B 9 D } " > < p 1 4 : c r e a t i o n I d   x m l n s : p 1 4 = " h t t p : / / s c h e m a s . m i c r o s o f t . c o m / o f f i c e / p o w e r p o i n t / 2 0 1 0 / m a i n "   v a l = " 1 6 4 3 1 9 9 5 9 3 3 8 7 " / > < / p : e x t > < / p : e x t L s t > < / p : c S l d > < p : c l r M a p O v r > < a : m a s t e r C l r M a p p i n g / > < / p : c l r M a p O v r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u s e r D r a w n = " 1 " > < p : c S l d   n a m e = " T i t l e ,   I m a g e s ,   a n d   T e x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9 8 B 7 5 D 7 B - D B 4 D - 4 C 0 8 - B 1 4 2 - 8 1 1 5 2 9 B 9 A 1 E 7 } " > < a 1 6 : c r e a t i o n I d   x m l n s : a 1 6 = " h t t p : / / s c h e m a s . m i c r o s o f t . c o m / o f f i c e / d r a w i n g / 2 0 1 0 / m a i n "   i d = " { 0 3 F D C 8 4 F - F 3 A 5 - 4 F 9 A - B 8 A 8 - 8 B 4 4 F C 9 A A 1 0 9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1 1 4 3 2 3 "   y = " 3 5 2 3 2 2 " / > < a : e x t   c x = " 6 9 0 7 1 6 0 "   c y = " 8 5 2 1 2 9 " / > < / a : x f r m > < a : p r s t G e o m   p r s t = " r e c t " > < a : a v L s t / > < / a : p r s t G e o m > < / p : s p P r > < p : t x B o d y > < a : b o d y P r   a n c h o r = " c t r "   r t l C o l = " 0 "   v e r t = " h o r z " > < a : n o r m A u t o f i t / > < / a : b o d y P r > < a : l s t S t y l e > < a : l v l 1 p P r   a l g n = " l "   l v l = " 0 " > < a : d e f R P r   b = " 0 "   d i r t y = " 0 "   i = " 0 "   l a n g = " e n - U S "   s z = " 2 6 0 0 " > < a : s o l i d F i l l > < a : s c h e m e C l r   v a l = " b g 2 " /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P i c t u r e   P l a c e h o l d e r   2 " > < a : e x t L s t > < a : e x t   u r i = " { 2 F F 5 E 0 E E - 9 B 0 E - 4 3 2 C - A 2 3 8 - 8 F 6 A 6 0 E 6 0 E 6 3 } " > < a 1 6 : c r e a t i o n I d   x m l n s : a 1 6 = " h t t p : / / s c h e m a s . m i c r o s o f t . c o m / o f f i c e / d r a w i n g / 2 0 1 0 / m a i n "   i d = " { E 2 7 C 3 7 8 E - 7 4 3 A - 4 8 A F - B A 6 8 - 7 4 D 5 7 5 E 3 D 4 D 6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1 1 1 4 3 2 3 "   y = " 1 2 7 6 3 5 0 " / > < a : e x t   c x = " 2 1 3 3 6 0 0 "   c y = " 2 0 5 7 4 0 0 " / > < / a : x f r m > < a : p r s t G e o m   p r s t = " r e c t " > < a : a v L s t / > < / a : p r s t G e o m > < / p : s p P r > < p : t x B o d y > < a : b o d y P r   r t l C o l = " 0 " / > < a : l s t S t y l e > < a : l v l 1 p P r   i n d e n t = " 0 "   l v l = " 0 "   m a r L = " 0 " > < a : b u N o n e / > < a : d e f R P r   b = " 0 "   d i r t y = " 0 "   i = " 0 "   l a n g = " e n - U S "   s z = " 3 2 0 0 " > < a : s o l i d F i l l > < a : s c h e m e C l r   v a l = " b g 1 " > < a : l u m M o d   v a l = " 6 5 0 0 0 " / > < a : l u m O f f   v a l = " 3 5 0 0 0 " / > < / a : s c h e m e C l r > < / a : s o l i d F i l l > < a : l a t i n   t y p e f a c e = " + m j - l t " / > < / a : d e f R P r > < / a : l v l 1 p P r > < a : l v l 2 p P r   i n d e n t = " 0 "   l v l = " 1 "   m a r L = " 4 5 7 2 0 0 " > < a : b u N o n e / > < a : d e f R P r   d i r t y = " 0 "   l a n g = " e n - U S "   s z = " 2 8 0 0 " / > < / a : l v l 2 p P r > < a : l v l 3 p P r   i n d e n t = " 0 "   l v l = " 2 "   m a r L = " 9 1 4 4 0 0 " > < a : b u N o n e / > < a : d e f R P r   d i r t y = " 0 "   l a n g = " e n - U S "   s z = " 2 4 0 0 " / > < / a : l v l 3 p P r > < a : l v l 4 p P r   i n d e n t = " 0 "   l v l = " 3 "   m a r L = " 1 3 7 1 6 0 0 " > < a : b u N o n e / > < a : d e f R P r   d i r t y = " 0 "   l a n g = " e n - U S "   s z = " 2 0 0 0 " / > < / a : l v l 4 p P r > < a : l v l 5 p P r   i n d e n t = " 0 "   l v l = " 4 "   m a r L = " 1 8 2 8 8 0 0 " > < a : b u N o n e / > < a : d e f R P r   d i r t y = " 0 "   l a n g = " e n - U S "   s z = " 2 0 0 0 " / > < / a : l v l 5 p P r > < a : l v l 6 p P r   i n d e n t = " 0 "   l v l = " 5 "   m a r L = " 2 2 8 6 0 0 0 " > < a : b u N o n e / > < a : d e f R P r   d i r t y = " 0 "   l a n g = " e n - U S "   s z = " 2 0 0 0 " / > < / a : l v l 6 p P r > < a : l v l 7 p P r   i n d e n t = " 0 "   l v l = " 6 "   m a r L = " 2 7 4 3 2 0 0 " > < a : b u N o n e / > < a : d e f R P r   d i r t y = " 0 "   l a n g = " e n - U S "   s z = " 2 0 0 0 " / > < / a : l v l 7 p P r > < a : l v l 8 p P r   i n d e n t = " 0 "   l v l = " 7 "   m a r L = " 3 2 0 0 4 0 0 " > < a : b u N o n e / > < a : d e f R P r   d i r t y = " 0 "   l a n g = " e n - U S "   s z = " 2 0 0 0 " / > < / a : l v l 8 p P r > < a : l v l 9 p P r   i n d e n t = " 0 "   l v l = " 8 "   m a r L = " 3 6 5 7 6 0 0 " > < a : b u N o n e / > < a : d e f R P r   d i r t y = " 0 "   l a n g = " e n - U S "   s z = " 2 0 0 0 " / > < / a : l v l 9 p P r > < / a : l s t S t y l e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4 "   n a m e = " C o n t e n t   P l a c e h o l d e r   2 " > < a : e x t L s t > < a : e x t   u r i = " { B 0 1 8 3 B C 4 - 5 9 B 8 - 4 9 0 F - B 7 9 E - 8 7 0 5 2 3 E 0 E 2 1 A } " > < a 1 6 : c r e a t i o n I d   x m l n s : a 1 6 = " h t t p : / / s c h e m a s . m i c r o s o f t . c o m / o f f i c e / d r a w i n g / 2 0 1 0 / m a i n "   i d = " { 1 1 3 7 1 8 E 1 - 1 2 8 F - 4 F A 0 - A F 7 7 - 1 3 6 1 0 7 0 B C 4 5 7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1 1 1 4 3 2 3 "   y = " 3 4 0 9 9 5 0 " / > < a : e x t   c x = " 2 1 3 0 5 5 2 "   c y = " 6 0 7 7 5 7 " / > < / a : x f r m > < a : p r s t G e o m   p r s t = " r e c t " > < a : a v L s t / > < / a : p r s t G e o m > < / p : s p P r > < p : t x B o d y > < a : b o d y P r   r t l C o l = " 0 " / > < a : l s t S t y l e > < a : l v l 1 p P r   i n d e n t = " 0 "   l v l = " 0 "   m a r L = " 0 " > < a : l n S p c > < a : s p c P c t   v a l = " 1 0 0 0 0 0 " / > < / a : l n S p c > < a : b u C l r > < a : s c h e m e C l r   v a l = " b g 2 " / > < / a : b u C l r > < a : b u S z P c t   v a l = " 8 0 0 0 0 " / > < a : b u F o n t   t y p e f a c e = " Q u i c k s a n d " / > < a : b u N o n e / > < a : d e f R P r   b = " 0 "   d i r t y = " 0 "   i = " 0 "   l a n g = " e n - U S "   s z = " 1 2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1 p P r > < a : l v l 2 p P r   i n d e n t = " - 2 8 5 7 5 0 "   l v l = " 1 "   m a r L = " 7 4 2 9 5 0 " > < a : l n S p c > < a : s p c P c t   v a l = " 9 5 0 0 0 " / > < / a : l n S p c > < a : b u C l r > < a : s c h e m e C l r   v a l = " b g 2 " > < a : l u m M o d   v a l = " 7 5 0 0 0 " / > < a : l u m O f f   v a l = " 2 5 0 0 0 " / > < / a : s c h e m e C l r > < / a : b u C l r > < a : b u S z P c t   v a l = " 7 5 0 0 0 " / > < a : b u F o n t   t y p e f a c e = " Q u i c k s a n d " / > < a : b u C h a r   c h a r = " " " / > < a : d e f R P r   b = " 0 "   d i r t y = " 0 "   i = " 0 "   l a n g = " e n - U S "   s z = " 1 2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2 p P r > < a : l v l 3 p P r   i n d e n t = " - 2 2 8 6 0 0 "   l v l = " 2 "   m a r L = " 1 1 4 3 0 0 0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7 5 0 0 0 " / > < a : b u F o n t   t y p e f a c e = " Q u i c k s a n d " / > < a : b u C h a r   c h a r = " " " / > < a : d e f R P r   b = " 0 "   d i r t y = " 0 "   i = " 0 "   l a n g = " e n - U S "   s z = " 1 2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3 p P r > < a : l v l 4 p P r   i n d e n t = " - 2 2 8 6 0 0 "   l v l = " 3 "   m a r L = " 1 6 0 0 2 0 0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5 0 0 0 0 " / > < a : b u F o n t   t y p e f a c e = " Q u i c k s a n d " / > < a : b u C h a r   c h a r = " " " / > < a : d e f R P r   b = " 0 "   d i r t y = " 0 "   i = " 0 "   l a n g = " e n - U S "   s z = " 1 2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4 p P r > < a : l v l 5 p P r   i n d e n t = " - 2 2 8 6 0 0 "   l v l = " 4 "   m a r L = " 2 0 5 7 4 0 0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5 0 0 0 0 " / > < a : b u F o n t   t y p e f a c e = " Q u i c k s a n d " / > < a : b u C h a r   c h a r = " " " / > < a : d e f R P r   b = " 0 "   d i r t y = " 0 "   i = " 0 "   l a n g = " e n - U S "   s z = " 1 2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5 "   n a m e = " P i c t u r e   P l a c e h o l d e r   2 " > < a : e x t L s t > < a : e x t   u r i = " { 1 5 7 2 A 2 8 D - D 4 A 7 - 4 6 6 D - 9 9 B 6 - 3 0 0 B 0 3 6 4 5 6 B 8 } " > < a 1 6 : c r e a t i o n I d   x m l n s : a 1 6 = " h t t p : / / s c h e m a s . m i c r o s o f t . c o m / o f f i c e / d r a w i n g / 2 0 1 0 / m a i n "   i d = " { F 9 F 5 1 B B 8 - E 4 3 9 - 4 D 6 5 - 8 6 7 0 - E 0 A 9 3 4 8 6 B C E 9 } " / > < / a : e x t > < / a : e x t L s t > < / p : c N v P r > < p : c N v S p P r > < a : s p L o c k s   n o G r p = " t r u e " / > < / p : c N v S p P r > < p : n v P r > < p : p h   i d x = " 3 "   t y p e = " p i c " / > < / p : n v P r > < / p : n v S p P r > < p : s p P r > < a : x f r m   r o t = " 0 " > < a : o f f   x = " 3 4 9 0 8 6 2 "   y = " 1 2 7 6 3 5 0 " / > < a : e x t   c x = " 2 1 3 3 6 0 0 "   c y = " 2 0 5 7 4 0 0 " / > < / a : x f r m > < a : p r s t G e o m   p r s t = " r e c t " > < a : a v L s t / > < / a : p r s t G e o m > < / p : s p P r > < p : t x B o d y > < a : b o d y P r   r t l C o l = " 0 " / > < a : l s t S t y l e > < a : l v l 1 p P r   i n d e n t = " 0 "   l v l = " 0 "   m a r L = " 0 " > < a : b u N o n e / > < a : d e f R P r   b = " 0 "   d i r t y = " 0 "   i = " 0 "   l a n g = " e n - U S "   s z = " 3 2 0 0 " > < a : s o l i d F i l l > < a : s c h e m e C l r   v a l = " b g 1 " > < a : l u m M o d   v a l = " 6 5 0 0 0 " / > < a : l u m O f f   v a l = " 3 5 0 0 0 " / > < / a : s c h e m e C l r > < / a : s o l i d F i l l > < a : l a t i n   t y p e f a c e = " + m j - l t " / > < / a : d e f R P r > < / a : l v l 1 p P r > < a : l v l 2 p P r   i n d e n t = " 0 "   l v l = " 1 "   m a r L = " 4 5 7 2 0 0 " > < a : b u N o n e / > < a : d e f R P r   d i r t y = " 0 "   l a n g = " e n - U S "   s z = " 2 8 0 0 " / > < / a : l v l 2 p P r > < a : l v l 3 p P r   i n d e n t = " 0 "   l v l = " 2 "   m a r L = " 9 1 4 4 0 0 " > < a : b u N o n e / > < a : d e f R P r   d i r t y = " 0 "   l a n g = " e n - U S "   s z = " 2 4 0 0 " / > < / a : l v l 3 p P r > < a : l v l 4 p P r   i n d e n t = " 0 "   l v l = " 3 "   m a r L = " 1 3 7 1 6 0 0 " > < a : b u N o n e / > < a : d e f R P r   d i r t y = " 0 "   l a n g = " e n - U S "   s z = " 2 0 0 0 " / > < / a : l v l 4 p P r > < a : l v l 5 p P r   i n d e n t = " 0 "   l v l = " 4 "   m a r L = " 1 8 2 8 8 0 0 " > < a : b u N o n e / > < a : d e f R P r   d i r t y = " 0 "   l a n g = " e n - U S "   s z = " 2 0 0 0 " / > < / a : l v l 5 p P r > < a : l v l 6 p P r   i n d e n t = " 0 "   l v l = " 5 "   m a r L = " 2 2 8 6 0 0 0 " > < a : b u N o n e / > < a : d e f R P r   d i r t y = " 0 "   l a n g = " e n - U S "   s z = " 2 0 0 0 " / > < / a : l v l 6 p P r > < a : l v l 7 p P r   i n d e n t = " 0 "   l v l = " 6 "   m a r L = " 2 7 4 3 2 0 0 " > < a : b u N o n e / > < a : d e f R P r   d i r t y = " 0 "   l a n g = " e n - U S "   s z = " 2 0 0 0 " / > < / a : l v l 7 p P r > < a : l v l 8 p P r   i n d e n t = " 0 "   l v l = " 7 "   m a r L = " 3 2 0 0 4 0 0 " > < a : b u N o n e / > < a : d e f R P r   d i r t y = " 0 "   l a n g = " e n - U S "   s z = " 2 0 0 0 " / > < / a : l v l 8 p P r > < a : l v l 9 p P r   i n d e n t = " 0 "   l v l = " 8 "   m a r L = " 3 6 5 7 6 0 0 " > < a : b u N o n e / > < a : d e f R P r   d i r t y = " 0 "   l a n g = " e n - U S "   s z = " 2 0 0 0 " / > < / a : l v l 9 p P r > < / a : l s t S t y l e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6 "   n a m e = " C o n t e n t   P l a c e h o l d e r   2 " > < a : e x t L s t > < a : e x t   u r i = " { 7 D 9 F 4 C F 4 - D 6 8 8 - 4 3 4 E - 8 E 8 2 - 2 4 A 9 3 B 4 C E 2 6 A } " > < a 1 6 : c r e a t i o n I d   x m l n s : a 1 6 = " h t t p : / / s c h e m a s . m i c r o s o f t . c o m / o f f i c e / d r a w i n g / 2 0 1 0 / m a i n "   i d = " { 4 B B B 1 F 7 9 - D 9 F C - 4 F 6 2 - A 3 7 E - 8 D 2 5 5 C 0 4 9 5 8 6 } " / > < / a : e x t > < / a : e x t L s t > < / p : c N v P r > < p : c N v S p P r > < a : s p L o c k s   n o G r p = " t r u e " / > < / p : c N v S p P r > < p : n v P r > < p : p h   i d x = " 4 "   t y p e = " b o d y " / > < / p : n v P r > < / p : n v S p P r > < p : s p P r > < a : x f r m   r o t = " 0 " > < a : o f f   x = " 3 4 9 3 9 1 0 "   y = " 3 4 0 9 9 5 0 " / > < a : e x t   c x = " 2 1 3 0 5 5 2 "   c y = " 6 0 7 7 5 7 " / > < / a : x f r m > < a : p r s t G e o m   p r s t = " r e c t " > < a : a v L s t / > < / a : p r s t G e o m > < / p : s p P r > < p : t x B o d y > < a : b o d y P r   r t l C o l = " 0 " / > < a : l s t S t y l e > < a : l v l 1 p P r   i n d e n t = " 0 "   l v l = " 0 "   m a r L = " 0 " > < a : l n S p c > < a : s p c P c t   v a l = " 9 5 0 0 0 " / > < / a : l n S p c > < a : b u C l r > < a : s c h e m e C l r   v a l = " b g 2 " / > < / a : b u C l r > < a : b u S z P c t   v a l = " 8 0 0 0 0 " / > < a : b u F o n t   t y p e f a c e = " Q u i c k s a n d " / > < a : b u N o n e / > < a : d e f R P r   b = " 0 "   d i r t y = " 0 "   i = " 0 "   l a n g = " e n - U S "   s z = " 1 2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1 p P r > < a : l v l 2 p P r   i n d e n t = " - 2 8 5 7 5 0 "   l v l = " 1 "   m a r L = " 7 4 2 9 5 0 " > < a : l n S p c > < a : s p c P c t   v a l = " 9 5 0 0 0 " / > < / a : l n S p c > < a : b u C l r > < a : s c h e m e C l r   v a l = " b g 2 " > < a : l u m M o d   v a l = " 7 5 0 0 0 " / > < a : l u m O f f   v a l = " 2 5 0 0 0 " / > < / a : s c h e m e C l r > < / a : b u C l r > < a : b u S z P c t   v a l = " 7 5 0 0 0 " / > < a : b u F o n t   t y p e f a c e = " Q u i c k s a n d " / > < a : b u C h a r   c h a r = " " " / > < a : d e f R P r   b = " 0 "   d i r t y = " 0 "   i = " 0 "   l a n g = " e n - U S "   s z = " 1 2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2 p P r > < a : l v l 3 p P r   i n d e n t = " - 2 2 8 6 0 0 "   l v l = " 2 "   m a r L = " 1 1 4 3 0 0 0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7 5 0 0 0 " / > < a : b u F o n t   t y p e f a c e = " Q u i c k s a n d " / > < a : b u C h a r   c h a r = " " " / > < a : d e f R P r   b = " 0 "   d i r t y = " 0 "   i = " 0 "   l a n g = " e n - U S "   s z = " 1 2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3 p P r > < a : l v l 4 p P r   i n d e n t = " - 2 2 8 6 0 0 "   l v l = " 3 "   m a r L = " 1 6 0 0 2 0 0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5 0 0 0 0 " / > < a : b u F o n t   t y p e f a c e = " Q u i c k s a n d " / > < a : b u C h a r   c h a r = " " " / > < a : d e f R P r   b = " 0 "   d i r t y = " 0 "   i = " 0 "   l a n g = " e n - U S "   s z = " 1 2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4 p P r > < a : l v l 5 p P r   i n d e n t = " - 2 2 8 6 0 0 "   l v l = " 4 "   m a r L = " 2 0 5 7 4 0 0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5 0 0 0 0 " / > < a : b u F o n t   t y p e f a c e = " Q u i c k s a n d " / > < a : b u C h a r   c h a r = " " " / > < a : d e f R P r   b = " 0 "   d i r t y = " 0 "   i = " 0 "   l a n g = " e n - U S "   s z = " 1 2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7 "   n a m e = " P i c t u r e   P l a c e h o l d e r   2 " > < a : e x t L s t > < a : e x t   u r i = " { 8 3 E 5 7 B A 5 - C A 8 D - 4 E 9 8 - 8 5 9 E - 0 3 0 6 C 9 B 4 D 5 3 3 } " > < a 1 6 : c r e a t i o n I d   x m l n s : a 1 6 = " h t t p : / / s c h e m a s . m i c r o s o f t . c o m / o f f i c e / d r a w i n g / 2 0 1 0 / m a i n "   i d = " { 5 3 7 9 4 D 0 5 - 0 0 4 F - 4 8 9 5 - 9 D 9 D - A 8 5 6 A E E 6 6 7 0 4 } " / > < / a : e x t > < / a : e x t L s t > < / p : c N v P r > < p : c N v S p P r > < a : s p L o c k s   n o G r p = " t r u e " / > < / p : c N v S p P r > < p : n v P r > < p : p h   i d x = " 5 "   t y p e = " p i c " / > < / p : n v P r > < / p : n v S p P r > < p : s p P r > < a : x f r m   r o t = " 0 " > < a : o f f   x = " 5 8 6 7 4 0 0 "   y = " 1 2 7 6 3 5 0 " / > < a : e x t   c x = " 2 1 3 3 6 0 0 "   c y = " 2 0 5 7 4 0 0 " / > < / a : x f r m > < a : p r s t G e o m   p r s t = " r e c t " > < a : a v L s t / > < / a : p r s t G e o m > < / p : s p P r > < p : t x B o d y > < a : b o d y P r   r t l C o l = " 0 " / > < a : l s t S t y l e > < a : l v l 1 p P r   i n d e n t = " 0 "   l v l = " 0 "   m a r L = " 0 " > < a : b u N o n e / > < a : d e f R P r   b = " 0 "   d i r t y = " 0 "   i = " 0 "   l a n g = " e n - U S "   s z = " 3 2 0 0 " > < a : s o l i d F i l l > < a : s c h e m e C l r   v a l = " b g 1 " > < a : l u m M o d   v a l = " 6 5 0 0 0 " / > < a : l u m O f f   v a l = " 3 5 0 0 0 " / > < / a : s c h e m e C l r > < / a : s o l i d F i l l > < a : l a t i n   t y p e f a c e = " + m j - l t " / > < / a : d e f R P r > < / a : l v l 1 p P r > < a : l v l 2 p P r   i n d e n t = " 0 "   l v l = " 1 "   m a r L = " 4 5 7 2 0 0 " > < a : b u N o n e / > < a : d e f R P r   d i r t y = " 0 "   l a n g = " e n - U S "   s z = " 2 8 0 0 " / > < / a : l v l 2 p P r > < a : l v l 3 p P r   i n d e n t = " 0 "   l v l = " 2 "   m a r L = " 9 1 4 4 0 0 " > < a : b u N o n e / > < a : d e f R P r   d i r t y = " 0 "   l a n g = " e n - U S "   s z = " 2 4 0 0 " / > < / a : l v l 3 p P r > < a : l v l 4 p P r   i n d e n t = " 0 "   l v l = " 3 "   m a r L = " 1 3 7 1 6 0 0 " > < a : b u N o n e / > < a : d e f R P r   d i r t y = " 0 "   l a n g = " e n - U S "   s z = " 2 0 0 0 " / > < / a : l v l 4 p P r > < a : l v l 5 p P r   i n d e n t = " 0 "   l v l = " 4 "   m a r L = " 1 8 2 8 8 0 0 " > < a : b u N o n e / > < a : d e f R P r   d i r t y = " 0 "   l a n g = " e n - U S "   s z = " 2 0 0 0 " / > < / a : l v l 5 p P r > < a : l v l 6 p P r   i n d e n t = " 0 "   l v l = " 5 "   m a r L = " 2 2 8 6 0 0 0 " > < a : b u N o n e / > < a : d e f R P r   d i r t y = " 0 "   l a n g = " e n - U S "   s z = " 2 0 0 0 " / > < / a : l v l 6 p P r > < a : l v l 7 p P r   i n d e n t = " 0 "   l v l = " 6 "   m a r L = " 2 7 4 3 2 0 0 " > < a : b u N o n e / > < a : d e f R P r   d i r t y = " 0 "   l a n g = " e n - U S "   s z = " 2 0 0 0 " / > < / a : l v l 7 p P r > < a : l v l 8 p P r   i n d e n t = " 0 "   l v l = " 7 "   m a r L = " 3 2 0 0 4 0 0 " > < a : b u N o n e / > < a : d e f R P r   d i r t y = " 0 "   l a n g = " e n - U S "   s z = " 2 0 0 0 " / > < / a : l v l 8 p P r > < a : l v l 9 p P r   i n d e n t = " 0 "   l v l = " 8 "   m a r L = " 3 6 5 7 6 0 0 " > < a : b u N o n e / > < a : d e f R P r   d i r t y = " 0 "   l a n g = " e n - U S "   s z = " 2 0 0 0 " / > < / a : l v l 9 p P r > < / a : l s t S t y l e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8 "   n a m e = " C o n t e n t   P l a c e h o l d e r   2 " > < a : e x t L s t > < a : e x t   u r i = " { 9 8 1 B 5 6 E B - 5 B 4 4 - 4 1 D E - B 6 3 1 - 1 8 4 5 4 D 5 5 0 3 2 B } " > < a 1 6 : c r e a t i o n I d   x m l n s : a 1 6 = " h t t p : / / s c h e m a s . m i c r o s o f t . c o m / o f f i c e / d r a w i n g / 2 0 1 0 / m a i n "   i d = " { B A 5 5 D 9 5 F - 6 5 1 9 - 4 E 9 E - A 1 9 3 - 8 9 4 D 6 D D 7 D C B F } " / > < / a : e x t > < / a : e x t L s t > < / p : c N v P r > < p : c N v S p P r > < a : s p L o c k s   n o G r p = " t r u e " / > < / p : c N v S p P r > < p : n v P r > < p : p h   i d x = " 6 "   t y p e = " b o d y " / > < / p : n v P r > < / p : n v S p P r > < p : s p P r > < a : x f r m   r o t = " 0 " > < a : o f f   x = " 5 8 7 0 4 4 8 "   y = " 3 4 0 9 9 5 0 " / > < a : e x t   c x = " 2 1 3 0 5 5 2 "   c y = " 6 0 7 7 5 7 " / > < / a : x f r m > < a : p r s t G e o m   p r s t = " r e c t " > < a : a v L s t / > < / a : p r s t G e o m > < / p : s p P r > < p : t x B o d y > < a : b o d y P r   r t l C o l = " 0 " / > < a : l s t S t y l e > < a : l v l 1 p P r   i n d e n t = " 0 "   l v l = " 0 "   m a r L = " 0 " > < a : l n S p c > < a : s p c P c t   v a l = " 9 5 0 0 0 " / > < / a : l n S p c > < a : b u C l r > < a : s c h e m e C l r   v a l = " b g 2 " / > < / a : b u C l r > < a : b u S z P c t   v a l = " 8 0 0 0 0 " / > < a : b u F o n t   t y p e f a c e = " Q u i c k s a n d " / > < a : b u N o n e / > < a : d e f R P r   b = " 0 "   d i r t y = " 0 "   i = " 0 "   l a n g = " e n - U S "   s z = " 1 2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1 p P r > < a : l v l 2 p P r   i n d e n t = " - 2 8 5 7 5 0 "   l v l = " 1 "   m a r L = " 7 4 2 9 5 0 " > < a : l n S p c > < a : s p c P c t   v a l = " 9 5 0 0 0 " / > < / a : l n S p c > < a : b u C l r > < a : s c h e m e C l r   v a l = " b g 2 " > < a : l u m M o d   v a l = " 7 5 0 0 0 " / > < a : l u m O f f   v a l = " 2 5 0 0 0 " / > < / a : s c h e m e C l r > < / a : b u C l r > < a : b u S z P c t   v a l = " 7 5 0 0 0 " / > < a : b u F o n t   t y p e f a c e = " Q u i c k s a n d " / > < a : b u C h a r   c h a r = " " " / > < a : d e f R P r   b = " 0 "   d i r t y = " 0 "   i = " 0 "   l a n g = " e n - U S "   s z = " 1 2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2 p P r > < a : l v l 3 p P r   i n d e n t = " - 2 2 8 6 0 0 "   l v l = " 2 "   m a r L = " 1 1 4 3 0 0 0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7 5 0 0 0 " / > < a : b u F o n t   t y p e f a c e = " Q u i c k s a n d " / > < a : b u C h a r   c h a r = " " " / > < a : d e f R P r   b = " 0 "   d i r t y = " 0 "   i = " 0 "   l a n g = " e n - U S "   s z = " 1 2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3 p P r > < a : l v l 4 p P r   i n d e n t = " - 2 2 8 6 0 0 "   l v l = " 3 "   m a r L = " 1 6 0 0 2 0 0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5 0 0 0 0 " / > < a : b u F o n t   t y p e f a c e = " Q u i c k s a n d " / > < a : b u C h a r   c h a r = " " " / > < a : d e f R P r   b = " 0 "   d i r t y = " 0 "   i = " 0 "   l a n g = " e n - U S "   s z = " 1 2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4 p P r > < a : l v l 5 p P r   i n d e n t = " - 2 2 8 6 0 0 "   l v l = " 4 "   m a r L = " 2 0 5 7 4 0 0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5 0 0 0 0 " / > < a : b u F o n t   t y p e f a c e = " Q u i c k s a n d " / > < a : b u C h a r   c h a r = " " " / > < a : d e f R P r   b = " 0 "   d i r t y = " 0 "   i = " 0 "   l a n g = " e n - U S "   s z = " 1 2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9 "   n a m e = " D a t e   P l a c e h o l d e r   4 " > < a : e x t L s t > < a : e x t   u r i = " { 0 D 2 6 3 7 B 0 - 3 2 0 3 - 4 7 9 A - 8 4 F 3 - 9 2 C 7 5 A 4 9 C D C 1 } " > < a 1 6 : c r e a t i o n I d   x m l n s : a 1 6 = " h t t p : / / s c h e m a s . m i c r o s o f t . c o m / o f f i c e / d r a w i n g / 2 0 1 0 / m a i n "   i d = " { E E 6 8 5 4 3 D - D 8 2 C - 4 0 6 D - 9 1 B 3 - E B 8 D 3 7 8 1 2 F E 8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0 "   n a m e = " F o o t e r   P l a c e h o l d e r   5 " > < a : e x t L s t > < a : e x t   u r i = " { F 5 F A 4 F 7 3 - 6 1 7 9 - 4 C 8 B - 9 9 C 6 - B C 0 8 C D C 1 4 D 7 4 } " > < a 1 6 : c r e a t i o n I d   x m l n s : a 1 6 = " h t t p : / / s c h e m a s . m i c r o s o f t . c o m / o f f i c e / d r a w i n g / 2 0 1 0 / m a i n "   i d = " { 4 7 C 2 8 5 3 5 - 7 9 E 8 - 4 2 F 9 - A B 8 2 - 5 C 4 1 5 7 6 7 9 9 0 5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1 "   n a m e = " S l i d e   N u m b e r   P l a c e h o l d e r   2 6 " > < a : e x t L s t > < a : e x t   u r i = " { 6 8 5 3 7 9 D 8 - A 5 D 3 - 4 D C 1 - B F 6 2 - 5 E 5 B 0 E 1 D 8 F 5 3 } " > < a 1 6 : c r e a t i o n I d   x m l n s : a 1 6 = " h t t p : / / s c h e m a s . m i c r o s o f t . c o m / o f f i c e / d r a w i n g / 2 0 1 0 / m a i n "   i d = " { 4 9 5 5 3 B A 5 - 3 9 B 5 - 4 0 E 4 - A 4 F F - 7 9 A 9 1 6 9 1 F 4 6 5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0 F 1 8 2 E 4 9 - 5 C 5 A - 4 0 6 9 - B B 9 F - F 1 3 4 D 5 7 9 A 9 3 C } "   t y p e = " s l i d e n u m " /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1 F 2 F 4 D 3 D - D 5 2 F - 4 B 1 6 - A 0 A A - 2 B E 9 C F F A A 9 F 9 } " > < p 1 4 : c r e a t i o n I d   x m l n s : p 1 4 = " h t t p : / / s c h e m a s . m i c r o s o f t . c o m / o f f i c e / p o w e r p o i n t / 2 0 1 0 / m a i n "   v a l = " 1 6 4 3 1 9 9 5 9 3 4 1 9 " / > < / p : e x t > < / p : e x t L s t > < / p : c S l d > < p : c l r M a p O v r > < a : m a s t e r C l r M a p p i n g / > < / p : c l r M a p O v r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u s e r D r a w n = " 1 " > < p : c S l d   n a m e = " T i t l e   a n d   F o u r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3 3 9 F 7 0 1 9 - 7 C 7 D - 4 B 4 2 - B 8 7 2 - 4 7 1 0 C 7 0 F C F 1 6 } " > < a 1 6 : c r e a t i o n I d   x m l n s : a 1 6 = " h t t p : / / s c h e m a s . m i c r o s o f t . c o m / o f f i c e / d r a w i n g / 2 0 1 0 / m a i n "   i d = " { C 0 E F D F 5 D - F A 2 1 - 4 3 9 5 - A 5 9 C - 4 7 5 F 8 1 3 C 0 7 5 A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1 1 4 3 2 3 "   y = " 3 5 2 3 2 2 " / > < a : e x t   c x = " 6 9 0 7 1 6 0 "   c y = " 8 5 2 1 2 9 " / > < / a : x f r m > < a : p r s t G e o m   p r s t = " r e c t " > < a : a v L s t / > < / a : p r s t G e o m > < / p : s p P r > < p : t x B o d y > < a : b o d y P r   a n c h o r = " c t r "   r t l C o l = " 0 "   v e r t = " h o r z " > < a : n o r m A u t o f i t / > < / a : b o d y P r > < a : l s t S t y l e > < a : l v l 1 p P r   a l g n = " l "   l v l = " 0 " > < a : d e f R P r   b = " 0 "   d i r t y = " 0 "   i = " 0 "   l a n g = " e n - U S "   s z = " 2 6 0 0 " > < a : s o l i d F i l l > < a : s c h e m e C l r   v a l = " b g 2 " /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P i c t u r e   P l a c e h o l d e r   2 " > < a : e x t L s t > < a : e x t   u r i = " { C B 5 2 B A B B - D A C 5 - 4 2 A 6 - 8 7 9 5 - D 1 F 4 4 C 5 B 9 2 6 2 } " > < a 1 6 : c r e a t i o n I d   x m l n s : a 1 6 = " h t t p : / / s c h e m a s . m i c r o s o f t . c o m / o f f i c e / d r a w i n g / 2 0 1 0 / m a i n "   i d = " { 9 3 3 C 6 4 F E - B C 4 0 - 4 5 9 A - B F A E - 9 2 E 9 9 2 8 6 E B B 1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1 1 1 4 3 2 3 "   y = " 1 4 2 8 7 5 0 " / > < a : e x t   c x = " 2 1 3 3 6 0 0 "   c y = " 2 5 9 0 8 0 0 " / > < / a : x f r m > < a : p r s t G e o m   p r s t = " r e c t " > < a : a v L s t / > < / a : p r s t G e o m > < / p : s p P r > < p : t x B o d y > < a : b o d y P r   r t l C o l = " 0 " / > < a : l s t S t y l e > < a : l v l 1 p P r   i n d e n t = " 0 "   l v l = " 0 "   m a r L = " 0 " > < a : b u N o n e / > < a : d e f R P r   b = " 0 "   d i r t y = " 0 "   i = " 0 "   l a n g = " e n - U S "   s z = " 3 2 0 0 " > < a : s o l i d F i l l > < a : s c h e m e C l r   v a l = " b g 1 " > < a : l u m M o d   v a l = " 6 5 0 0 0 " / > < a : l u m O f f   v a l = " 3 5 0 0 0 " / > < / a : s c h e m e C l r > < / a : s o l i d F i l l > < a : l a t i n   t y p e f a c e = " + m j - l t " / > < / a : d e f R P r > < / a : l v l 1 p P r > < a : l v l 2 p P r   i n d e n t = " 0 "   l v l = " 1 "   m a r L = " 4 5 7 2 0 0 " > < a : b u N o n e / > < a : d e f R P r   d i r t y = " 0 "   l a n g = " e n - U S "   s z = " 2 8 0 0 " / > < / a : l v l 2 p P r > < a : l v l 3 p P r   i n d e n t = " 0 "   l v l = " 2 "   m a r L = " 9 1 4 4 0 0 " > < a : b u N o n e / > < a : d e f R P r   d i r t y = " 0 "   l a n g = " e n - U S "   s z = " 2 4 0 0 " / > < / a : l v l 3 p P r > < a : l v l 4 p P r   i n d e n t = " 0 "   l v l = " 3 "   m a r L = " 1 3 7 1 6 0 0 " > < a : b u N o n e / > < a : d e f R P r   d i r t y = " 0 "   l a n g = " e n - U S "   s z = " 2 0 0 0 " / > < / a : l v l 4 p P r > < a : l v l 5 p P r   i n d e n t = " 0 "   l v l = " 4 "   m a r L = " 1 8 2 8 8 0 0 " > < a : b u N o n e / > < a : d e f R P r   d i r t y = " 0 "   l a n g = " e n - U S "   s z = " 2 0 0 0 " / > < / a : l v l 5 p P r > < a : l v l 6 p P r   i n d e n t = " 0 "   l v l = " 5 "   m a r L = " 2 2 8 6 0 0 0 " > < a : b u N o n e / > < a : d e f R P r   d i r t y = " 0 "   l a n g = " e n - U S "   s z = " 2 0 0 0 " / > < / a : l v l 6 p P r > < a : l v l 7 p P r   i n d e n t = " 0 "   l v l = " 6 "   m a r L = " 2 7 4 3 2 0 0 " > < a : b u N o n e / > < a : d e f R P r   d i r t y = " 0 "   l a n g = " e n - U S "   s z = " 2 0 0 0 " / > < / a : l v l 7 p P r > < a : l v l 8 p P r   i n d e n t = " 0 "   l v l = " 7 "   m a r L = " 3 2 0 0 4 0 0 " > < a : b u N o n e / > < a : d e f R P r   d i r t y = " 0 "   l a n g = " e n - U S "   s z = " 2 0 0 0 " / > < / a : l v l 8 p P r > < a : l v l 9 p P r   i n d e n t = " 0 "   l v l = " 8 "   m a r L = " 3 6 5 7 6 0 0 " > < a : b u N o n e / > < a : d e f R P r   d i r t y = " 0 "   l a n g = " e n - U S "   s z = " 2 0 0 0 " / > < / a : l v l 9 p P r > < / a : l s t S t y l e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4 "   n a m e = " P i c t u r e   P l a c e h o l d e r   2 " > < a : e x t L s t > < a : e x t   u r i = " { 3 4 1 1 E 6 7 2 - 9 8 8 B - 4 C 2 1 - B D A 3 - 3 9 6 9 F 2 3 3 3 9 4 D } " > < a 1 6 : c r e a t i o n I d   x m l n s : a 1 6 = " h t t p : / / s c h e m a s . m i c r o s o f t . c o m / o f f i c e / d r a w i n g / 2 0 1 0 / m a i n "   i d = " { 4 4 3 4 0 9 9 E - 1 E 3 4 - 4 E 3 3 - 9 F C 9 - F 2 2 3 7 4 5 9 9 E C F } " / > < / a : e x t > < / a : e x t L s t > < / p : c N v P r > < p : c N v S p P r > < a : s p L o c k s   n o G r p = " t r u e " / > < / p : c N v S p P r > < p : n v P r > < p : p h   i d x = " 2 "   t y p e = " p i c " / > < / p : n v P r > < / p : n v S p P r > < p : s p P r > < a : x f r m   r o t = " 0 " > < a : o f f   x = " 3 4 9 0 8 6 2 "   y = " 1 4 2 8 7 5 0 " / > < a : e x t   c x = " 2 1 3 3 6 0 0 "   c y = " 1 2 1 9 2 0 0 " / > < / a : x f r m > < a : p r s t G e o m   p r s t = " r e c t " > < a : a v L s t / > < / a : p r s t G e o m > < / p : s p P r > < p : t x B o d y > < a : b o d y P r   r t l C o l = " 0 " / > < a : l s t S t y l e > < a : l v l 1 p P r   i n d e n t = " 0 "   l v l = " 0 "   m a r L = " 0 " > < a : b u N o n e / > < a : d e f R P r   b = " 0 "   d i r t y = " 0 "   i = " 0 "   l a n g = " e n - U S "   s z = " 1 8 0 0 " > < a : s o l i d F i l l > < a : s c h e m e C l r   v a l = " b g 1 " > < a : l u m M o d   v a l = " 6 5 0 0 0 " / > < a : l u m O f f   v a l = " 3 5 0 0 0 " / > < / a : s c h e m e C l r > < / a : s o l i d F i l l > < a : l a t i n   t y p e f a c e = " + m j - l t " / > < / a : d e f R P r > < / a : l v l 1 p P r > < a : l v l 2 p P r   i n d e n t = " 0 "   l v l = " 1 "   m a r L = " 4 5 7 2 0 0 " > < a : b u N o n e / > < a : d e f R P r   d i r t y = " 0 "   l a n g = " e n - U S "   s z = " 2 8 0 0 " / > < / a : l v l 2 p P r > < a : l v l 3 p P r   i n d e n t = " 0 "   l v l = " 2 "   m a r L = " 9 1 4 4 0 0 " > < a : b u N o n e / > < a : d e f R P r   d i r t y = " 0 "   l a n g = " e n - U S "   s z = " 2 4 0 0 " / > < / a : l v l 3 p P r > < a : l v l 4 p P r   i n d e n t = " 0 "   l v l = " 3 "   m a r L = " 1 3 7 1 6 0 0 " > < a : b u N o n e / > < a : d e f R P r   d i r t y = " 0 "   l a n g = " e n - U S "   s z = " 2 0 0 0 " / > < / a : l v l 4 p P r > < a : l v l 5 p P r   i n d e n t = " 0 "   l v l = " 4 "   m a r L = " 1 8 2 8 8 0 0 " > < a : b u N o n e / > < a : d e f R P r   d i r t y = " 0 "   l a n g = " e n - U S "   s z = " 2 0 0 0 " / > < / a : l v l 5 p P r > < a : l v l 6 p P r   i n d e n t = " 0 "   l v l = " 5 "   m a r L = " 2 2 8 6 0 0 0 " > < a : b u N o n e / > < a : d e f R P r   d i r t y = " 0 "   l a n g = " e n - U S "   s z = " 2 0 0 0 " / > < / a : l v l 6 p P r > < a : l v l 7 p P r   i n d e n t = " 0 "   l v l = " 6 "   m a r L = " 2 7 4 3 2 0 0 " > < a : b u N o n e / > < a : d e f R P r   d i r t y = " 0 "   l a n g = " e n - U S "   s z = " 2 0 0 0 " / > < / a : l v l 7 p P r > < a : l v l 8 p P r   i n d e n t = " 0 "   l v l = " 7 "   m a r L = " 3 2 0 0 4 0 0 " > < a : b u N o n e / > < a : d e f R P r   d i r t y = " 0 "   l a n g = " e n - U S "   s z = " 2 0 0 0 " / > < / a : l v l 8 p P r > < a : l v l 9 p P r   i n d e n t = " 0 "   l v l = " 8 "   m a r L = " 3 6 5 7 6 0 0 " > < a : b u N o n e / > < a : d e f R P r   d i r t y = " 0 "   l a n g = " e n - U S "   s z = " 2 0 0 0 " / > < / a : l v l 9 p P r > < / a : l s t S t y l e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5 "   n a m e = " P i c t u r e   P l a c e h o l d e r   2 " > < a : e x t L s t > < a : e x t   u r i = " { 1 8 2 6 3 3 8 7 - 9 5 8 E - 4 6 E 1 - B 1 F D - A 0 E D 9 7 9 0 B 3 7 4 } " > < a 1 6 : c r e a t i o n I d   x m l n s : a 1 6 = " h t t p : / / s c h e m a s . m i c r o s o f t . c o m / o f f i c e / d r a w i n g / 2 0 1 0 / m a i n "   i d = " { D A 8 0 1 6 A 3 - 0 5 3 A - 4 B A 9 - A 9 6 D - C B C 7 D E A 4 5 3 4 2 } " / > < / a : e x t > < / a : e x t L s t > < / p : c N v P r > < p : c N v S p P r > < a : s p L o c k s   n o G r p = " t r u e " / > < / p : c N v S p P r > < p : n v P r > < p : p h   i d x = " 3 "   t y p e = " p i c " / > < / p : n v P r > < / p : n v S p P r > < p : s p P r > < a : x f r m   r o t = " 0 " > < a : o f f   x = " 3 4 9 0 8 6 2 "   y = " 2 8 0 0 3 5 0 " / > < a : e x t   c x = " 2 1 3 3 6 0 0 "   c y = " 1 2 1 9 2 0 0 " / > < / a : x f r m > < a : p r s t G e o m   p r s t = " r e c t " > < a : a v L s t / > < / a : p r s t G e o m > < / p : s p P r > < p : t x B o d y > < a : b o d y P r   r t l C o l = " 0 " / > < a : l s t S t y l e > < a : l v l 1 p P r   i n d e n t = " 0 "   l v l = " 0 "   m a r L = " 0 " > < a : b u N o n e / > < a : d e f R P r   b = " 0 "   d i r t y = " 0 "   i = " 0 "   l a n g = " e n - U S "   s z = " 1 8 0 0 " > < a : s o l i d F i l l > < a : s c h e m e C l r   v a l = " b g 1 " > < a : l u m M o d   v a l = " 6 5 0 0 0 " / > < a : l u m O f f   v a l = " 3 5 0 0 0 " / > < / a : s c h e m e C l r > < / a : s o l i d F i l l > < a : l a t i n   t y p e f a c e = " + m j - l t " / > < / a : d e f R P r > < / a : l v l 1 p P r > < a : l v l 2 p P r   i n d e n t = " 0 "   l v l = " 1 "   m a r L = " 4 5 7 2 0 0 " > < a : b u N o n e / > < a : d e f R P r   d i r t y = " 0 "   l a n g = " e n - U S "   s z = " 2 8 0 0 " / > < / a : l v l 2 p P r > < a : l v l 3 p P r   i n d e n t = " 0 "   l v l = " 2 "   m a r L = " 9 1 4 4 0 0 " > < a : b u N o n e / > < a : d e f R P r   d i r t y = " 0 "   l a n g = " e n - U S "   s z = " 2 4 0 0 " / > < / a : l v l 3 p P r > < a : l v l 4 p P r   i n d e n t = " 0 "   l v l = " 3 "   m a r L = " 1 3 7 1 6 0 0 " > < a : b u N o n e / > < a : d e f R P r   d i r t y = " 0 "   l a n g = " e n - U S "   s z = " 2 0 0 0 " / > < / a : l v l 4 p P r > < a : l v l 5 p P r   i n d e n t = " 0 "   l v l = " 4 "   m a r L = " 1 8 2 8 8 0 0 " > < a : b u N o n e / > < a : d e f R P r   d i r t y = " 0 "   l a n g = " e n - U S "   s z = " 2 0 0 0 " / > < / a : l v l 5 p P r > < a : l v l 6 p P r   i n d e n t = " 0 "   l v l = " 5 "   m a r L = " 2 2 8 6 0 0 0 " > < a : b u N o n e / > < a : d e f R P r   d i r t y = " 0 "   l a n g = " e n - U S "   s z = " 2 0 0 0 " / > < / a : l v l 6 p P r > < a : l v l 7 p P r   i n d e n t = " 0 "   l v l = " 6 "   m a r L = " 2 7 4 3 2 0 0 " > < a : b u N o n e / > < a : d e f R P r   d i r t y = " 0 "   l a n g = " e n - U S "   s z = " 2 0 0 0 " / > < / a : l v l 7 p P r > < a : l v l 8 p P r   i n d e n t = " 0 "   l v l = " 7 "   m a r L = " 3 2 0 0 4 0 0 " > < a : b u N o n e / > < a : d e f R P r   d i r t y = " 0 "   l a n g = " e n - U S "   s z = " 2 0 0 0 " / > < / a : l v l 8 p P r > < a : l v l 9 p P r   i n d e n t = " 0 "   l v l = " 8 "   m a r L = " 3 6 5 7 6 0 0 " > < a : b u N o n e / > < a : d e f R P r   d i r t y = " 0 "   l a n g = " e n - U S "   s z = " 2 0 0 0 " / > < / a : l v l 9 p P r > < / a : l s t S t y l e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6 "   n a m e = " P i c t u r e   P l a c e h o l d e r   2 " > < a : e x t L s t > < a : e x t   u r i = " { E 6 2 4 2 7 5 3 - A A E 2 - 4 5 C 3 - B 1 3 7 - F 6 1 7 A 8 D 2 4 E B D } " > < a 1 6 : c r e a t i o n I d   x m l n s : a 1 6 = " h t t p : / / s c h e m a s . m i c r o s o f t . c o m / o f f i c e / d r a w i n g / 2 0 1 0 / m a i n "   i d = " { 9 1 0 1 0 3 8 6 - C 3 9 A - 4 E 1 D - 9 E E C - 1 A 6 B 7 8 B 8 D E 6 7 } " / > < / a : e x t > < / a : e x t L s t > < / p : c N v P r > < p : c N v S p P r > < a : s p L o c k s   n o G r p = " t r u e " / > < / p : c N v S p P r > < p : n v P r > < p : p h   i d x = " 4 "   t y p e = " p i c " / > < / p : n v P r > < / p : n v S p P r > < p : s p P r > < a : x f r m   r o t = " 0 " > < a : o f f   x = " 5 8 6 7 4 0 0 "   y = " 1 4 2 8 7 5 0 " / > < a : e x t   c x = " 2 1 3 3 6 0 0 "   c y = " 2 5 9 0 8 0 0 " / > < / a : x f r m > < a : p r s t G e o m   p r s t = " r e c t " > < a : a v L s t / > < / a : p r s t G e o m > < / p : s p P r > < p : t x B o d y > < a : b o d y P r   r t l C o l = " 0 " / > < a : l s t S t y l e > < a : l v l 1 p P r   i n d e n t = " 0 "   l v l = " 0 "   m a r L = " 0 " > < a : b u N o n e / > < a : d e f R P r   b = " 0 "   d i r t y = " 0 "   i = " 0 "   l a n g = " e n - U S "   s z = " 3 2 0 0 " > < a : s o l i d F i l l > < a : s c h e m e C l r   v a l = " b g 1 " > < a : l u m M o d   v a l = " 6 5 0 0 0 " / > < a : l u m O f f   v a l = " 3 5 0 0 0 " / > < / a : s c h e m e C l r > < / a : s o l i d F i l l > < a : l a t i n   t y p e f a c e = " + m j - l t " / > < / a : d e f R P r > < / a : l v l 1 p P r > < a : l v l 2 p P r   i n d e n t = " 0 "   l v l = " 1 "   m a r L = " 4 5 7 2 0 0 " > < a : b u N o n e / > < a : d e f R P r   d i r t y = " 0 "   l a n g = " e n - U S "   s z = " 2 8 0 0 " / > < / a : l v l 2 p P r > < a : l v l 3 p P r   i n d e n t = " 0 "   l v l = " 2 "   m a r L = " 9 1 4 4 0 0 " > < a : b u N o n e / > < a : d e f R P r   d i r t y = " 0 "   l a n g = " e n - U S "   s z = " 2 4 0 0 " / > < / a : l v l 3 p P r > < a : l v l 4 p P r   i n d e n t = " 0 "   l v l = " 3 "   m a r L = " 1 3 7 1 6 0 0 " > < a : b u N o n e / > < a : d e f R P r   d i r t y = " 0 "   l a n g = " e n - U S "   s z = " 2 0 0 0 " / > < / a : l v l 4 p P r > < a : l v l 5 p P r   i n d e n t = " 0 "   l v l = " 4 "   m a r L = " 1 8 2 8 8 0 0 " > < a : b u N o n e / > < a : d e f R P r   d i r t y = " 0 "   l a n g = " e n - U S "   s z = " 2 0 0 0 " / > < / a : l v l 5 p P r > < a : l v l 6 p P r   i n d e n t = " 0 "   l v l = " 5 "   m a r L = " 2 2 8 6 0 0 0 " > < a : b u N o n e / > < a : d e f R P r   d i r t y = " 0 "   l a n g = " e n - U S "   s z = " 2 0 0 0 " / > < / a : l v l 6 p P r > < a : l v l 7 p P r   i n d e n t = " 0 "   l v l = " 6 "   m a r L = " 2 7 4 3 2 0 0 " > < a : b u N o n e / > < a : d e f R P r   d i r t y = " 0 "   l a n g = " e n - U S "   s z = " 2 0 0 0 " / > < / a : l v l 7 p P r > < a : l v l 8 p P r   i n d e n t = " 0 "   l v l = " 7 "   m a r L = " 3 2 0 0 4 0 0 " > < a : b u N o n e / > < a : d e f R P r   d i r t y = " 0 "   l a n g = " e n - U S "   s z = " 2 0 0 0 " / > < / a : l v l 8 p P r > < a : l v l 9 p P r   i n d e n t = " 0 "   l v l = " 8 "   m a r L = " 3 6 5 7 6 0 0 " > < a : b u N o n e / > < a : d e f R P r   d i r t y = " 0 "   l a n g = " e n - U S "   s z = " 2 0 0 0 " / > < / a : l v l 9 p P r > < / a : l s t S t y l e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7 "   n a m e = " D a t e   P l a c e h o l d e r   4 " > < a : e x t L s t > < a : e x t   u r i = " { 2 A 1 F 5 6 0 E - 2 1 E D - 4 7 C 0 - A 3 6 1 - 8 3 0 2 2 C A 0 D 1 3 7 } " > < a 1 6 : c r e a t i o n I d   x m l n s : a 1 6 = " h t t p : / / s c h e m a s . m i c r o s o f t . c o m / o f f i c e / d r a w i n g / 2 0 1 0 / m a i n "   i d = " { E 9 8 D F 0 7 0 - 0 6 E 5 - 4 2 D 0 - 9 5 0 7 - D B C D 6 2 A F B F B 9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8 "   n a m e = " F o o t e r   P l a c e h o l d e r   5 " > < a : e x t L s t > < a : e x t   u r i = " { B C 1 2 4 D 8 B - 4 4 E E - 4 3 D 9 - B 1 D 6 - 1 F 1 1 8 6 8 A 2 7 4 7 } " > < a 1 6 : c r e a t i o n I d   x m l n s : a 1 6 = " h t t p : / / s c h e m a s . m i c r o s o f t . c o m / o f f i c e / d r a w i n g / 2 0 1 0 / m a i n "   i d = " { 0 1 5 3 7 2 C A - E 1 A 3 - 4 5 9 E - A 4 B 5 - C 0 D 4 F 5 E 2 6 7 1 3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9 "   n a m e = " S l i d e   N u m b e r   P l a c e h o l d e r   2 6 " > < a : e x t L s t > < a : e x t   u r i = " { 2 E A 0 2 6 1 A - 6 F B 8 - 4 4 C 9 - 8 D 9 6 - C 9 7 8 D D 1 0 1 A 0 3 } " > < a 1 6 : c r e a t i o n I d   x m l n s : a 1 6 = " h t t p : / / s c h e m a s . m i c r o s o f t . c o m / o f f i c e / d r a w i n g / 2 0 1 0 / m a i n "   i d = " { C B 1 B 8 1 3 F - 2 B F C - 4 9 F 2 - B 1 C 8 - 5 1 3 5 7 3 1 5 3 B 3 E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0 3 C 8 1 B 6 8 - 5 1 E D - 4 7 9 2 - A E 8 F - E E 5 C 3 8 D 4 7 D 0 F } "   t y p e = " s l i d e n u m " / > < a : e n d P a r a R P r   d i r t y = " 0 "   l a n g = " e n - U S " / > < / a : p > < / p : t x B o d y > < / p : s p > < / p : s p T r e e > < p : c u s t D a t a L s t > < p : t a g s   r : i d = " r I d 2 " / > < / p : c u s t D a t a L s t > < p : e x t L s t > < p : e x t   u r i = " { 5 3 1 4 8 A B C - B 3 1 0 - 4 B B 4 - 9 9 2 B - F 3 D 2 A 7 C E F 8 E 5 } " > < p 1 4 : c r e a t i o n I d   x m l n s : p 1 4 = " h t t p : / / s c h e m a s . m i c r o s o f t . c o m / o f f i c e / p o w e r p o i n t / 2 0 1 0 / m a i n "   v a l = " 1 6 4 3 1 9 9 5 9 3 4 2 3 " / > < / p : e x t > < / p : e x t L s t > < / p : c S l d > < p : c l r M a p O v r > < a : m a s t e r C l r M a p p i n g / > < / p : c l r M a p O v r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" > < p : c S l d   n a m e = " T i t l e   a n d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F 4 B E 5 E 4 A - 8 8 8 2 - 4 0 F D - 9 3 2 8 - 2 9 D B C 1 2 7 7 4 9 F } " > < a 1 6 : c r e a t i o n I d   x m l n s : a 1 6 = " h t t p : / / s c h e m a s . m i c r o s o f t . c o m / o f f i c e / d r a w i n g / 2 0 1 0 / m a i n "   i d = " { B C 5 4 E 1 F 7 - 1 6 D F - 4 9 9 3 - B 8 0 D - 0 5 7 9 D 8 0 5 5 3 3 D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1 1 4 3 2 3 "   y = " 3 5 2 3 2 2 " / > < a : e x t   c x = " 6 9 0 7 1 6 0 "   c y = " 8 5 2 1 2 9 " / > < / a : x f r m > < a : p r s t G e o m   p r s t = " r e c t " > < a : a v L s t / > < / a : p r s t G e o m > < / p : s p P r > < p : t x B o d y > < a : b o d y P r   a n c h o r = " c t r "   r t l C o l = " 0 "   v e r t = " h o r z " > < a : n o r m A u t o f i t / > < / a : b o d y P r > < a : l s t S t y l e > < a : l v l 1 p P r   a l g n = " l "   l v l = " 0 " > < a : d e f R P r   b = " 0 "   d i r t y = " 0 "   i = " 0 "   l a n g = " e n - U S "   s z = " 2 6 0 0 " > < a : s o l i d F i l l > < a : s c h e m e C l r   v a l = " b g 2 " /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B D 4 5 B 5 7 D - F 5 B C - 4 3 A 3 - A F 8 E - 3 8 2 B B 3 4 3 1 2 3 E } " > < a 1 6 : c r e a t i o n I d   x m l n s : a 1 6 = " h t t p : / / s c h e m a s . m i c r o s o f t . c o m / o f f i c e / d r a w i n g / 2 0 1 0 / m a i n "   i d = " { 6 1 A 3 3 8 E 6 - A 5 7 1 - 4 B 5 2 - A 8 9 5 - D A C 8 B 8 1 4 7 D D 3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1 1 1 4 3 2 3 "   y = " 1 2 7 8 1 9 2 " / > < a : e x t   c x = " 6 9 0 7 1 6 2 "   c y = " 2 8 0 2 1 9 4 " / > < / a : x f r m > < a : p r s t G e o m   p r s t = " r e c t " > < a : a v L s t / > < / a : p r s t G e o m > < / p : s p P r > < p : t x B o d y > < a : b o d y P r   r t l C o l = " 0 " / > < a : l s t S t y l e > < a : l v l 1 p P r   i n d e n t = " - 2 5 5 5 9 9 "   l v l = " 0 "   m a r L = " 2 5 5 5 9 9 " > < a : l n S p c > < a : s p c P c t   v a l = " 1 0 0 0 0 0 " / > < / a : l n S p c > < a : b u C l r > < a : s c h e m e C l r   v a l = " b g 2 " / > < / a : b u C l r > < a : b u S z P c t   v a l = " 1 0 0 0 0 0 " / > < a : b u F o n t   t y p e f a c e = " A r i a l " / > < a : b u C h a r   c h a r = " " " / > < a : d e f R P r   b = " 0 "   d i r t y = " 0 "   i = " 0 "   l a n g = " e n - U S "   s z = " 1 8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1 p P r > < a : l v l 2 p P r   i n d e n t = " - 2 8 5 7 5 0 "   l v l = " 1 "   m a r L = " 7 4 2 9 5 0 " > < a : l n S p c > < a : s p c P c t   v a l = " 9 5 0 0 0 " / > < / a : l n S p c > < a : b u C l r > < a : s c h e m e C l r   v a l = " b g 2 " > < a : l u m M o d   v a l = " 7 5 0 0 0 " / > < a : l u m O f f   v a l = " 2 5 0 0 0 " / > < / a : s c h e m e C l r > < / a : b u C l r > < a : b u S z P c t   v a l = " 7 5 0 0 0 " / > < a : b u F o n t   t y p e f a c e = " Q u i c k s a n d " / > < a : b u C h a r   c h a r = " " " / > < a : d e f R P r   b = " 0 "   d i r t y = " 0 "   i = " 0 "   l a n g = " e n - U S "   s z = " 1 6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2 p P r > < a : l v l 3 p P r   i n d e n t = " - 2 2 8 6 0 0 "   l v l = " 2 "   m a r L = " 1 1 4 3 0 0 0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7 5 0 0 0 " / > < a : b u F o n t   t y p e f a c e = " Q u i c k s a n d " / > < a : b u C h a r   c h a r = " " " / > < a : d e f R P r   b = " 0 "   d i r t y = " 0 "   i = " 0 "   l a n g = " e n - U S "   s z = " 1 4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3 p P r > < a : l v l 4 p P r   i n d e n t = " - 2 2 8 6 0 0 "   l v l = " 3 "   m a r L = " 1 6 0 0 2 0 0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5 0 0 0 0 " / > < a : b u F o n t   t y p e f a c e = " Q u i c k s a n d " / > < a : b u C h a r   c h a r = " " " / > < a : d e f R P r   b = " 0 "   d i r t y = " 0 "   i = " 0 "   l a n g = " e n - U S "   s z = " 1 2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4 p P r > < a : l v l 5 p P r   i n d e n t = " - 2 2 8 6 0 0 "   l v l = " 4 "   m a r L = " 2 0 5 7 4 0 0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5 0 0 0 0 " / > < a : b u F o n t   t y p e f a c e = " Q u i c k s a n d " / > < a : b u C h a r   c h a r = " " " / > < a : d e f R P r   b = " 0 "   d i r t y = " 0 "   i = " 0 "   l a n g = " e n - U S "   s z = " 1 2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5 p P r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1 " > < a : e x t L s t > < a : e x t   u r i = " { A 6 7 5 4 4 D 8 - 4 E 6 3 - 4 A A A - B 3 9 2 - E 8 9 1 7 2 0 3 E C 4 A } " > < a 1 6 : c r e a t i o n I d   x m l n s : a 1 6 = " h t t p : / / s c h e m a s . m i c r o s o f t . c o m / o f f i c e / d r a w i n g / 2 0 1 0 / m a i n "   i d = " { 5 D 2 1 4 D 8 1 - 5 5 A 7 - 4 C E 4 - A 9 2 2 - 2 B D 6 1 E 6 4 4 F 0 F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5 "   n a m e = " F o o t e r   P l a c e h o l d e r   2 " > < a : e x t L s t > < a : e x t   u r i = " { 6 D 7 B 7 7 0 E - 5 3 A 9 - 4 4 F 2 - 9 C F 7 - B B 8 6 6 5 7 A 7 4 6 5 } " > < a 1 6 : c r e a t i o n I d   x m l n s : a 1 6 = " h t t p : / / s c h e m a s . m i c r o s o f t . c o m / o f f i c e / d r a w i n g / 2 0 1 0 / m a i n "   i d = " { 8 D 4 1 1 5 9 E - D F 4 4 - 4 5 0 5 - 8 3 1 D - A 9 1 1 C 6 3 F 7 B 3 B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6 "   n a m e = " S l i d e   N u m b e r   P l a c e h o l d e r   3 " > < a : e x t L s t > < a : e x t   u r i = " { 4 3 8 A 1 3 1 7 - F 9 F 8 - 4 3 8 7 - A 3 6 A - 5 3 B 5 3 F C 8 6 6 2 9 } " > < a 1 6 : c r e a t i o n I d   x m l n s : a 1 6 = " h t t p : / / s c h e m a s . m i c r o s o f t . c o m / o f f i c e / d r a w i n g / 2 0 1 0 / m a i n "   i d = " { C A D A 5 7 E E - E 1 E 4 - 4 D 3 0 - B 9 0 C - D 8 9 0 F F 2 2 C 8 F 7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D 3 8 D E 7 4 3 - 6 A 4 8 - 4 4 3 5 - B 4 B 3 - D 3 D 4 E 0 1 1 5 C F E } "   t y p e = " s l i d e n u m " / > < a : e n d P a r a R P r   d i r t y = " 0 "   l a n g = " e n - U S " / > < / a : p > < / p : t x B o d y > < / p : s p > < / p : s p T r e e > < p : e x t L s t > < p : e x t   u r i = " { 4 B B 9 A E 4 8 - D 8 4 F - 4 B 0 2 - 8 6 C 6 - 5 4 C E F 6 E 7 8 1 4 2 } " > < p 1 4 : c r e a t i o n I d   x m l n s : p 1 4 = " h t t p : / / s c h e m a s . m i c r o s o f t . c o m / o f f i c e / p o w e r p o i n t / 2 0 1 0 / m a i n "   v a l = " 1 6 4 3 1 9 9 5 9 3 3 9 1 " / > < / p : e x t > < / p : e x t L s t > < / p : c S l d > < p : c l r M a p O v r > < a : m a s t e r C l r M a p p i n g / > < / p : c l r M a p O v r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s e c H e a d " > < p : c S l d   n a m e = " S e c t i o n   H e a d e r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R e c t a n g l e   6 " > < a : e x t L s t > < a : e x t   u r i = " { 3 3 4 0 9 2 F D - 6 1 8 1 - 4 E 1 5 - 8 D C A - F B C 9 A 7 1 3 1 F 5 4 } " > < a 1 6 : c r e a t i o n I d   x m l n s : a 1 6 = " h t t p : / / s c h e m a s . m i c r o s o f t . c o m / o f f i c e / d r a w i n g / 2 0 1 0 / m a i n "   i d = " { 7 1 B C A 0 C 3 - A D 7 0 - 4 F D 8 - B E B 9 - 8 C 5 B B 7 6 E 8 2 A 9 } " / > < / a : e x t > < / a : e x t L s t > < / p : c N v P r > < p : c N v S p P r / > < p : n v P r / > < / p : n v S p P r > < p : s p P r > < a : x f r m   f l i p H = " t r u e "   r o t = " 0 " > < a : o f f   x = " 0 "   y = " 2 5 7 7 4 2 6 " / > < a : e x t   c x = " 9 7 7 9 0 0 "   c y = " 1 6 3 5 1 2 4 " / > < / a : x f r m > < a : p r s t G e o m   p r s t = " r e c t " > < a : a v L s t / > < / a : p r s t G e o m > < a : s o l i d F i l l > < a : s c h e m e C l r   v a l = " b g 1 " > < a : a l p h a   v a l = " 4 0 0 0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R e c t a n g l e   7 " > < a : e x t L s t > < a : e x t   u r i = " { B D 3 A 4 1 0 C - F A 6 4 - 4 D 2 5 - B 7 4 1 - B C A 3 5 B 3 8 D 0 3 7 } " > < a 1 6 : c r e a t i o n I d   x m l n s : a 1 6 = " h t t p : / / s c h e m a s . m i c r o s o f t . c o m / o f f i c e / d r a w i n g / 2 0 1 0 / m a i n "   i d = " { 6 5 B 6 2 C B C - 6 0 1 D - 4 F D 5 - B 8 1 C - 7 E E 7 3 F 6 6 7 7 B 2 } " / > < / a : e x t > < / a : e x t L s t > < / p : c N v P r > < p : c N v S p P r / > < p : n v P r / > < / p : n v S p P r > < p : s p P r > < a : x f r m   f l i p H = " t r u e "   r o t = " 0 " > < a : o f f   x = " 0 "   y = " 1 " / > < a : e x t   c x = " 9 7 7 9 0 0 "   c y = " 9 3 6 4 5 5 " / > < / a : x f r m > < a : p r s t G e o m   p r s t = " r e c t " > < a : a v L s t / > < / a : p r s t G e o m > < a : s o l i d F i l l > < a : s c h e m e C l r   v a l = " b g 1 " > < a : a l p h a   v a l = " 1 0 0 0 0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R e c t a n g l e   8 " > < a : e x t L s t > < a : e x t   u r i = " { 4 1 D F 2 1 6 9 - C A B F - 4 4 7 3 - 8 B 0 D - F D 9 4 1 0 5 4 5 9 C 1 } " > < a 1 6 : c r e a t i o n I d   x m l n s : a 1 6 = " h t t p : / / s c h e m a s . m i c r o s o f t . c o m / o f f i c e / d r a w i n g / 2 0 1 0 / m a i n "   i d = " { C C 9 F 7 2 8 6 - E 1 F 7 - 4 5 2 4 - 8 6 F B - E C 2 0 7 0 7 D D 2 9 0 } " / > < / a : e x t > < / a : e x t L s t > < / p : c N v P r > < p : c N v S p P r / > < p : n v P r / > < / p : n v S p P r > < p : s p P r > < a : x f r m   f l i p H = " t r u e "   r o t = " 0 " > < a : o f f   x = " 9 7 6 1 8 3 "   y = " 4 2 0 9 8 7 8 " / > < a : e x t   c x = " 1 6 3 2 4 6 5 "   c y = " 9 3 3 6 2 2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R e c t a n g l e   9 " > < a : e x t L s t > < a : e x t   u r i = " { 6 B F 6 6 2 0 0 - C C 2 E - 4 B 2 9 - B F 5 E - 4 3 8 2 3 9 C 6 C 5 E 1 } " > < a 1 6 : c r e a t i o n I d   x m l n s : a 1 6 = " h t t p : / / s c h e m a s . m i c r o s o f t . c o m / o f f i c e / d r a w i n g / 2 0 1 0 / m a i n "   i d = " { A 8 9 F 6 D 0 7 - C 2 E 8 - 4 2 2 6 - 8 D 6 5 - 4 7 D D B F 4 B 1 4 A A } " / > < / a : e x t > < / a : e x t L s t > < / p : c N v P r > < p : c N v S p P r / > < p : n v P r / > < / p : n v S p P r > < p : s p P r > < a : x f r m   f l i p H = " t r u e "   r o t = " 0 " > < a : o f f   x = " 4 2 4 3 6 7 7 "   y = " 4 2 0 9 8 7 7 " / > < a : e x t   c x = " 1 6 3 2 4 6 5 "   c y = " 9 3 3 6 2 2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R e c t a n g l e   1 0 " > < a : e x t L s t > < a : e x t   u r i = " { 6 B C 4 2 C B 2 - D 9 3 5 - 4 8 5 7 - 9 8 0 8 - 8 8 D 6 D 4 B C F 7 9 F } " > < a 1 6 : c r e a t i o n I d   x m l n s : a 1 6 = " h t t p : / / s c h e m a s . m i c r o s o f t . c o m / o f f i c e / d r a w i n g / 2 0 1 0 / m a i n "   i d = " { 5 2 9 7 E D 9 A - A 8 A 9 - 4 2 3 1 - B B 6 7 - 7 A 0 0 9 9 0 1 9 A 0 D } " / > < / a : e x t > < / a : e x t L s t > < / p : c N v P r > < p : c N v S p P r / > < p : n v P r / > < / p : n v S p P r > < p : s p P r > < a : x f r m   f l i p H = " t r u e "   r o t = " 0 " > < a : o f f   x = " 7 5 1 1 5 3 6 "   y = " 4 2 0 9 8 7 7 " / > < a : e x t   c x = " 1 6 3 2 4 6 5 "   c y = " 9 3 3 6 2 2 " / > < / a : x f r m > < a : p r s t G e o m   p r s t = " r e c t " > < a : a v L s t / > < / a : p r s t G e o m > < a : s o l i d F i l l > < a : s c h e m e C l r   v a l = " b g 1 " > < a : a l p h a   v a l = " 6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R e c t a n g l e   1 1 " > < a : e x t L s t > < a : e x t   u r i = " { 2 7 B C A 2 6 7 - 7 1 7 A - 4 C 0 5 - B E 5 D - 7 D 0 1 6 F 2 A C E A 7 } " > < a 1 6 : c r e a t i o n I d   x m l n s : a 1 6 = " h t t p : / / s c h e m a s . m i c r o s o f t . c o m / o f f i c e / d r a w i n g / 2 0 1 0 / m a i n "   i d = " { E 4 5 6 E C 1 1 - 6 7 A E - 4 0 0 0 - B 7 5 C - 0 F 4 8 3 C 2 B 6 3 3 5 } " / > < / a : e x t > < / a : e x t L s t > < / p : c N v P r > < p : c N v S p P r / > < p : n v P r / > < / p : n v S p P r > < p : s p P r > < a : x f r m   f l i p H = " t r u e "   r o t = " 0 " > < a : o f f   x = " 5 8 7 9 5 4 9 "   y = " 2 5 8 1 7 2 0 " / > < a : e x t   c x = " 1 6 3 2 4 6 5 "   c y = " 1 6 3 0 8 3 0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R e c t a n g l e   1 2 " > < a : e x t L s t > < a : e x t   u r i = " { F 9 E 9 8 B 9 2 - F E D 7 - 4 8 8 0 - A 6 6 6 - 1 2 7 B C C E 9 1 D F 7 } " > < a 1 6 : c r e a t i o n I d   x m l n s : a 1 6 = " h t t p : / / s c h e m a s . m i c r o s o f t . c o m / o f f i c e / d r a w i n g / 2 0 1 0 / m a i n "   i d = " { 2 3 6 E C 3 F 8 - 5 C 2 7 - 4 9 9 4 - 9 1 D 0 - 7 3 D 5 E 5 4 0 E D F 0 } " / > < / a : e x t > < / a : e x t L s t > < / p : c N v P r > < p : c N v S p P r / > < p : n v P r / > < / p : n v S p P r > < p : s p P r > < a : x f r m   f l i p H = " t r u e "   r o t = " 0 " > < a : o f f   x = " 2 6 0 8 7 2 2 "   y = " 2 5 7 8 2 5 6 " / > < a : e x t   c x = " 1 6 3 2 4 6 5 "   c y = " 1 6 3 0 8 3 0 " / > < / a : x f r m > < a : p r s t G e o m   p r s t = " r e c t " > < a : a v L s t / > < / a : p r s t G e o m > < a : s o l i d F i l l > < a : s c h e m e C l r   v a l = " b g 1 " > < a : a l p h a   v a l = " 1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R e c t a n g l e   1 3 " > < a : e x t L s t > < a : e x t   u r i = " { A 1 2 9 B D B F - 9 6 2 C - 4 C A 6 - 8 3 B C - 5 B 8 1 5 2 F 5 7 C 9 A } " > < a 1 6 : c r e a t i o n I d   x m l n s : a 1 6 = " h t t p : / / s c h e m a s . m i c r o s o f t . c o m / o f f i c e / d r a w i n g / 2 0 1 0 / m a i n "   i d = " { A E 1 E 6 6 2 4 - 1 A 7 9 - 4 8 5 1 - A 6 3 B - D B 9 7 9 D 3 B C 1 8 0 } " / > < / a : e x t > < / a : e x t L s t > < / p : c N v P r > < p : c N v S p P r / > < p : n v P r / > < / p : n v S p P r > < p : s p P r > < a : x f r m   f l i p H = " t r u e "   r o t = " 0 " > < a : o f f   x = " 9 7 7 3 4 8 "   y = " 9 3 1 3 3 3 " / > < a : e x t   c x = " 1 6 3 2 4 6 5 "   c y = " 1 6 4 5 2 2 7 " / > < / a : x f r m > < a : p r s t G e o m   p r s t = " r e c t " > < a : a v L s t / > < / a : p r s t G e o m > < a : s o l i d F i l l > < a : s c h e m e C l r   v a l = " b g 1 " > < a : a l p h a   v a l = "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>   < / a : t > < / a : r > < a : e n d P a r a R P r   d i r t y = " 0 "   l a n g = " e n - U S " / > < / a : p > < / p : t x B o d y > < / p : s p > < p : s p > < p : n v S p P r > < p : c N v P r   i d = " 1 0 "   n a m e = " R e c t a n g l e   1 4 " > < a : e x t L s t > < a : e x t   u r i = " { A 9 8 5 C 9 8 C - A 0 6 5 - 4 4 A 0 - A 8 4 A - 6 3 9 C 3 2 6 D 4 3 C 0 } " > < a 1 6 : c r e a t i o n I d   x m l n s : a 1 6 = " h t t p : / / s c h e m a s . m i c r o s o f t . c o m / o f f i c e / d r a w i n g / 2 0 1 0 / m a i n "   i d = " { 9 0 3 5 0 5 C C - 1 3 E 3 - 4 8 4 A - 8 1 2 7 - 8 E 1 6 A A 5 6 7 5 0 9 } " / > < / a : e x t > < / a : e x t L s t > < / p : c N v P r > < p : c N v S p P r / > < p : n v P r / > < / p : n v S p P r > < p : s p P r > < a : x f r m   f l i p H = " t r u e "   r o t = " 0 " > < a : o f f   x = " 4 2 4 2 9 5 5 "   y = " 9 3 3 6 4 2 " / > < a : e x t   c x = " 1 6 3 6 5 3 1 "   c y = " 1 6 4 5 2 2 7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R e c t a n g l e   1 5 " > < a : e x t L s t > < a : e x t   u r i = " { A F E B 4 2 B 1 - D C 8 9 - 4 2 F F - 8 9 B 9 - B 9 1 5 C E 6 E 2 F 0 A } " > < a 1 6 : c r e a t i o n I d   x m l n s : a 1 6 = " h t t p : / / s c h e m a s . m i c r o s o f t . c o m / o f f i c e / d r a w i n g / 2 0 1 0 / m a i n "   i d = " { E D 1 3 0 B 8 C - D 4 D B - 4 4 A 8 - 8 2 7 6 - 1 C 1 A 9 C E 0 C 8 8 F } " / > < / a : e x t > < / a : e x t L s t > < / p : c N v P r > < p : c N v S p P r / > < p : n v P r / > < / p : n v S p P r > < p : s p P r > < a : x f r m   f l i p H = " t r u e "   r o t = " 0 " > < a : o f f   x = " 7 5 1 1 1 4 2 "   y = " 9 3 3 6 4 2 " / > < a : e x t   c x = " 1 6 3 2 8 5 7 "   c y = " 1 6 4 5 2 2 7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2 "   n a m e = " R e c t a n g l e   1 6 " > < a : e x t L s t > < a : e x t   u r i = " { D 0 0 F 1 C 0 E - 7 3 3 7 - 4 5 7 D - B 7 C 6 - 7 C C B 4 6 1 D E 5 0 7 } " > < a 1 6 : c r e a t i o n I d   x m l n s : a 1 6 = " h t t p : / / s c h e m a s . m i c r o s o f t . c o m / o f f i c e / d r a w i n g / 2 0 1 0 / m a i n "   i d = " { E A 1 C 2 7 2 6 - 6 7 A 3 - 4 D 3 3 - A 5 3 D - E C 9 0 7 0 D 4 3 5 9 E } " / > < / a : e x t > < / a : e x t L s t > < / p : c N v P r > < p : c N v S p P r / > < p : n v P r / > < / p : n v S p P r > < p : s p P r > < a : x f r m   f l i p H = " t r u e "   r o t = " 0 " > < a : o f f   x = " 2 6 1 1 5 8 1 "   y = " 0 " / > < a : e x t   c x = " 1 6 3 1 3 7 4 "   c y = " 9 3 6 4 5 5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3 "   n a m e = " R e c t a n g l e   1 7 " > < a : e x t L s t > < a : e x t   u r i = " { 2 D 5 F 0 4 E E - 8 A 3 3 - 4 4 2 0 - B E E 5 - F 4 E 2 2 C B 8 8 3 C 9 } " > < a 1 6 : c r e a t i o n I d   x m l n s : a 1 6 = " h t t p : / / s c h e m a s . m i c r o s o f t . c o m / o f f i c e / d r a w i n g / 2 0 1 0 / m a i n "   i d = " { 0 C 8 5 3 5 A D - C C 2 9 - 4 2 E 2 - B F 0 5 - 8 9 F 8 5 3 C B B A 7 7 } " / > < / a : e x t > < / a : e x t L s t > < / p : c N v P r > < p : c N v S p P r / > < p : n v P r / > < / p : n v S p P r > < p : s p P r > < a : x f r m   f l i p H = " t r u e "   r o t = " 0 " > < a : o f f   x = " 5 8 8 1 2 5 3 "   y = " 0 " / > < a : e x t   c x = " 1 6 3 1 3 7 4 "   c y = " 9 3 6 4 5 5 " / > < / a : x f r m > < a : p r s t G e o m   p r s t = " r e c t " > < a : a v L s t / > < / a : p r s t G e o m > < a : s o l i d F i l l > < a : s c h e m e C l r   v a l = " b g 1 " > < a : a l p h a   v a l = " 1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4 "   n a m e = " T i t l e   1 " > < a : e x t L s t > < a : e x t   u r i = " { 4 2 8 3 8 5 5 3 - C 5 1 1 - 4 C 2 5 - 8 9 8 2 - 1 0 9 0 C 3 7 9 3 0 6 C } " > < a 1 6 : c r e a t i o n I d   x m l n s : a 1 6 = " h t t p : / / s c h e m a s . m i c r o s o f t . c o m / o f f i c e / d r a w i n g / 2 0 1 0 / m a i n "   i d = " { D 5 F A 2 D 8 A - E D 3 C - 4 5 7 0 - B 3 1 F - A 3 3 5 2 B A 1 2 C 9 8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0 8 4 6 4 9 "   y = " 3 2 2 6 4 8 " / > < a : e x t   c x = " 6 9 8 1 5 6 6 "   c y = " 2 2 0 3 6 2 1 " / > < / a : x f r m > < a : p r s t G e o m   p r s t = " r e c t " > < a : a v L s t / > < / a : p r s t G e o m > < / p : s p P r > < p : t x B o d y > < a : b o d y P r   a n c h o r = " b "   r t l C o l = " 0 "   v e r t = " h o r z " / > < a : l s t S t y l e > < a : l v l 1 p P r   a l g n = " l "   l v l = " 0 " > < a : l n S p c > < a : s p c P c t   v a l = " 1 0 0 0 0 0 " / > < / a : l n S p c > < a : d e f R P r   b = " 0 "   c a p = " a l l "   d i r t y = " 0 "   i = " 0 "   l a n g = " e n - U S "   s z = " 4 0 0 0 " > < a : s o l i d F i l l > < a : s c h e m e C l r   v a l = " t x 1 " /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1 5 "   n a m e = " T e x t   P l a c e h o l d e r   2 " > < a : e x t L s t > < a : e x t   u r i = " { 1 6 B A C B 3 0 - E 9 F 0 - 4 4 D 9 - 9 4 E F - 2 9 A F 7 8 A 6 D 9 6 3 } " > < a 1 6 : c r e a t i o n I d   x m l n s : a 1 6 = " h t t p : / / s c h e m a s . m i c r o s o f t . c o m / o f f i c e / d r a w i n g / 2 0 1 0 / m a i n "   i d = " { 4 9 0 F 2 B 9 6 - C 3 3 F - 4 1 F 6 - 9 C 9 D - 4 B 7 B 0 D 6 4 F 3 5 7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1 0 8 4 6 4 9 "   y = " 2 6 4 9 8 3 8 " / > < a : e x t   c x = " 6 9 8 1 5 6 8 "   c y = " 1 8 6 0 3 7 8 " / > < / a : x f r m > < a : p r s t G e o m   p r s t = " r e c t " > < a : a v L s t / > < / a : p r s t G e o m > < / p : s p P r > < p : t x B o d y > < a : b o d y P r   a n c h o r = " t "   r t l C o l = " 0 "   v e r t = " h o r z " > < a : n o r m A u t o f i t / > < / a : b o d y P r > < a : l s t S t y l e > < a : l v l 1 p P r   i n d e n t = " 0 "   l v l = " 0 "   m a r L = " 0 " > < a : b u N o n e / > < a : d e f R P r   b = " 0 "   d i r t y = " 0 "   i = " 0 "   l a n g = " e n - U S "   s z = " 1 6 0 0 " > < a : s o l i d F i l l > < a : s c h e m e C l r   v a l = " t x 1 " / > < / a : s o l i d F i l l > < a : l a t i n   t y p e f a c e = " + m n - l t " / > < / a : d e f R P r > < / a : l v l 1 p P r > < a : l v l 2 p P r   i n d e n t = " 0 "   l v l = " 1 "   m a r L = " 4 5 7 2 0 0 " > < a : b u N o n e / > < a : d e f R P r   d i r t y = " 0 "   l a n g = " e n - U S "   s z = " 1 8 0 0 " > < a : s o l i d F i l l > < a : s c h e m e C l r   v a l = " t x 1 " > < a : t i n t   v a l = " 7 5 0 0 0 " / > < / a : s c h e m e C l r > < / a : s o l i d F i l l > < / a : d e f R P r > < / a : l v l 2 p P r > < a : l v l 3 p P r   i n d e n t = " 0 "   l v l = " 2 "   m a r L = " 9 1 4 4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3 p P r > < a : l v l 4 p P r   i n d e n t = " 0 "   l v l = " 3 "   m a r L = " 1 3 7 1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4 p P r > < a : l v l 5 p P r   i n d e n t = " 0 "   l v l = " 4 "   m a r L = " 1 8 2 8 8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5 p P r > < a : l v l 6 p P r   i n d e n t = " 0 "   l v l = " 5 "   m a r L = " 2 2 8 6 0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6 p P r > < a : l v l 7 p P r   i n d e n t = " 0 "   l v l = " 6 "   m a r L = " 2 7 4 3 2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7 p P r > < a : l v l 8 p P r   i n d e n t = " 0 "   l v l = " 7 "   m a r L = " 3 2 0 0 4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8 p P r > < a : l v l 9 p P r   i n d e n t = " 0 "   l v l = " 8 "   m a r L = " 3 6 5 7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c x n S p > < p : n v C x n S p P r > < p : c N v P r   i d = " 1 6 "   n a m e = " S t r a i g h t   C o n n e c t o r   2 0 " > < a : e x t L s t > < a : e x t   u r i = " { D 4 5 3 0 F C E - 0 8 D 3 - 4 1 A 6 - 9 5 7 1 - 5 0 B 4 A A 4 2 E B 2 4 } " > < a 1 6 : c r e a t i o n I d   x m l n s : a 1 6 = " h t t p : / / s c h e m a s . m i c r o s o f t . c o m / o f f i c e / d r a w i n g / 2 0 1 0 / m a i n "   i d = " { A 3 8 1 5 F 7 5 - 7 D 9 0 - 4 5 1 5 - A C 8 8 - 0 9 3 5 7 E 5 6 E 3 C 6 } " / > < / a : e x t > < / a : e x t L s t > < / p : c N v P r > < p : c N v C x n S p P r / > < p : n v P r / > < / p : n v C x n S p P r > < p : s p P r > < a : x f r m   r o t = " 0 " > < a : o f f   x = " 1 1 9 6 2 5 7 "   y = " 2 5 7 4 1 6 5 " / > < a : e x t   c x = " 6 7 6 0 1 2 0 "   c y = " 0 " / > < / a : x f r m > < a : p r s t G e o m   p r s t = " l i n e " > < a : a v L s t / > < / a : p r s t G e o m > < a : l n   w = " 6 3 5 0 " > < a : s o l i d F i l l > < a : s c h e m e C l r   v a l = " t x 1 " / > < / a : s o l i d F i l l > < / a : l n > < / p : s p P r > < p : s t y l e > < a : l n R e f   i d x = " 2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s p > < p : n v S p P r > < p : c N v P r   i d = " 1 7 "   n a m e = " D a t e   P l a c e h o l d e r   4 " > < a : e x t L s t > < a : e x t   u r i = " { 7 2 2 6 8 D 2 C - D 8 E C - 4 3 B 2 - B 8 3 0 - E 1 3 F 1 F F 2 3 A 3 E } " > < a 1 6 : c r e a t i o n I d   x m l n s : a 1 6 = " h t t p : / / s c h e m a s . m i c r o s o f t . c o m / o f f i c e / d r a w i n g / 2 0 1 0 / m a i n "   i d = " { F 2 D 1 F 1 D 2 - E 0 E 8 - 4 C A 2 - B 1 3 5 - 0 3 E E B B 0 7 3 8 D 2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8 "   n a m e = " F o o t e r   P l a c e h o l d e r   5 " > < a : e x t L s t > < a : e x t   u r i = " { 2 0 F F D 1 4 D - 8 9 8 4 - 4 6 7 C - 8 1 2 4 - 2 9 A A 0 1 3 8 D D 6 3 } " > < a 1 6 : c r e a t i o n I d   x m l n s : a 1 6 = " h t t p : / / s c h e m a s . m i c r o s o f t . c o m / o f f i c e / d r a w i n g / 2 0 1 0 / m a i n "   i d = " { 8 5 E E 8 9 9 3 - 5 F 6 E - 4 F D 0 - A 7 6 C - 1 0 B D D 6 C B 5 C 9 B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9 "   n a m e = " S l i d e   N u m b e r   P l a c e h o l d e r   2 1 " > < a : e x t L s t > < a : e x t   u r i = " { 9 D 2 C 0 E E 8 - 5 2 9 7 - 4 2 7 B - 8 3 A 7 - 7 C C F 5 E 5 4 E 3 7 1 } " > < a 1 6 : c r e a t i o n I d   x m l n s : a 1 6 = " h t t p : / / s c h e m a s . m i c r o s o f t . c o m / o f f i c e / d r a w i n g / 2 0 1 0 / m a i n "   i d = " { C 9 1 1 9 B D D - C E 9 F - 4 E 5 6 - B 3 0 7 - B A 0 F E 9 F 0 7 8 F 9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1 1 1 F 3 7 0 2 - 9 D 6 4 - 4 F 7 F - B C 8 C - E B F 5 F C F 8 3 9 C D } "   t y p e = " s l i d e n u m " / > < a : e n d P a r a R P r   d i r t y = " 0 "   l a n g = " e n - U S " / > < / a : p > < / p : t x B o d y > < / p : s p > < / p : s p T r e e > < p : e x t L s t > < p : e x t   u r i = " { A 5 D 2 1 5 5 4 - A 4 2 3 - 4 C 3 5 - A 7 D D - C 7 C B 3 7 3 C 7 4 1 E } " > < p 1 4 : c r e a t i o n I d   x m l n s : p 1 4 = " h t t p : / / s c h e m a s . m i c r o s o f t . c o m / o f f i c e / p o w e r p o i n t / 2 0 1 0 / m a i n "   v a l = " 1 6 4 3 1 9 9 5 9 3 3 9 4 " / > < / p : e x t > < / p : e x t L s t > < / p : c S l d > < p : c l r M a p O v r > < a : m a s t e r C l r M a p p i n g / > < / p : c l r M a p O v r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O b j " > < p : c S l d   n a m e = " T w o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9 5 5 A 8 6 7 8 - 0 0 1 A - 4 5 2 0 - 8 A 3 B - C 5 7 C 9 2 4 9 2 E 7 B } " > < a 1 6 : c r e a t i o n I d   x m l n s : a 1 6 = " h t t p : / / s c h e m a s . m i c r o s o f t . c o m / o f f i c e / d r a w i n g / 2 0 1 0 / m a i n "   i d = " { 8 D 6 F 7 A E 2 - 8 5 A B - 4 3 3 9 - A F E 2 - 5 5 8 8 B E C 8 A E 0 8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1 1 4 3 2 3 "   y = " 3 5 2 3 2 2 " / > < a : e x t   c x = " 6 9 0 7 1 6 0 "   c y = " 8 5 2 1 2 9 " / > < / a : x f r m > < a : p r s t G e o m   p r s t = " r e c t " > < a : a v L s t / > < / a : p r s t G e o m > < / p : s p P r > < p : t x B o d y > < a : b o d y P r   a n c h o r = " c t r "   r t l C o l = " 0 "   v e r t = " h o r z " > < a : n o r m A u t o f i t / > < / a : b o d y P r > < a : l s t S t y l e > < a : l v l 1 p P r   a l g n = " l "   l v l = " 0 " > < a : d e f R P r   b = " 0 "   d i r t y = " 0 "   i = " 0 "   l a n g = " e n - U S "   s z = " 2 6 0 0 " > < a : s o l i d F i l l > < a : s c h e m e C l r   v a l = " b g 2 " /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D a t e   P l a c e h o l d e r   2 " > < a : e x t L s t > < a : e x t   u r i = " { 7 5 F 7 3 A 7 3 - 9 C 2 3 - 4 6 D 6 - 9 7 D 4 - F F 9 9 5 8 2 F 0 4 6 7 } " > < a 1 6 : c r e a t i o n I d   x m l n s : a 1 6 = " h t t p : / / s c h e m a s . m i c r o s o f t . c o m / o f f i c e / d r a w i n g / 2 0 1 0 / m a i n "   i d = " { 3 C B 8 C 4 B 2 - C B 8 4 - 4 F D 2 - B E 1 4 - 2 9 0 5 0 4 8 8 B 5 7 4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4 "   n a m e = " F o o t e r   P l a c e h o l d e r   3 " > < a : e x t L s t > < a : e x t   u r i = " { 8 5 3 9 2 C 8 4 - C B A 5 - 4 6 D 3 - 8 F 4 B - B 9 4 9 9 A 1 D A 8 F 4 } " > < a 1 6 : c r e a t i o n I d   x m l n s : a 1 6 = " h t t p : / / s c h e m a s . m i c r o s o f t . c o m / o f f i c e / d r a w i n g / 2 0 1 0 / m a i n "   i d = " { D C 3 C A E E D - C 0 C 7 - 4 1 7 C - B 5 D D - F F F 8 1 9 1 D C C D 9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5 "   n a m e = " S l i d e   N u m b e r   P l a c e h o l d e r   6 " > < a : e x t L s t > < a : e x t   u r i = " { 6 9 D C F A C 0 - A 7 8 5 - 4 C C 4 - 9 C C 5 - 1 C 8 1 A 0 4 3 9 B 3 2 } " > < a 1 6 : c r e a t i o n I d   x m l n s : a 1 6 = " h t t p : / / s c h e m a s . m i c r o s o f t . c o m / o f f i c e / d r a w i n g / 2 0 1 0 / m a i n "   i d = " { C 9 A E F D 0 7 - 6 7 5 5 - 4 B 2 7 - 8 5 3 0 - 5 3 E A 5 7 7 B D 0 3 1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E 5 4 8 2 D 3 3 - 4 6 7 5 - 4 5 1 2 - A 4 8 5 - B C C 3 6 5 B 9 B C C C } "   t y p e = " s l i d e n u m " / > < a : e n d P a r a R P r   d i r t y = " 0 "   l a n g = " e n - U S " / > < / a : p > < / p : t x B o d y > < / p : s p > < p : s p > < p : n v S p P r > < p : c N v P r   i d = " 6 "   n a m e = " C o n t e n t   P l a c e h o l d e r   2 " > < a : e x t L s t > < a : e x t   u r i = " { 0 B F C A C E D - 6 7 D 7 - 4 0 5 8 - A 2 0 8 - 9 2 E 4 6 8 4 0 6 5 5 4 } " > < a 1 6 : c r e a t i o n I d   x m l n s : a 1 6 = " h t t p : / / s c h e m a s . m i c r o s o f t . c o m / o f f i c e / d r a w i n g / 2 0 1 0 / m a i n "   i d = " { 8 E 5 4 2 8 A 9 - 1 E F 1 - 4 D 4 B - A 9 A 5 - 9 A F B 2 2 0 2 9 C A A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1 1 1 4 3 2 3 "   y = " 1 2 7 6 3 5 0 " / > < a : e x t   c x = " 3 3 8 1 4 7 7 "   c y = " 2 8 0 2 1 9 4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9 3 6 0 0 "   v e r t = " h o r z " > < a : n o r m A u t o f i t / > < / a : b o d y P r > < a : l s t S t y l e > < a : l v l 1 p P r   l v l = " 0 " > < a : l n S p c > < a : s p c P c t   v a l = " 1 0 0 0 0 0 " / > < / a : l n S p c > < / a : l v l 1 p P r > < a : l v l 2 p P r   l v l = " 1 " / > < a : l v l 3 p P r   l v l = " 2 " / > < a : l v l 4 p P r   l v l = " 3 " / > < a : l v l 5 p P r   l v l = " 4 " / > < / a : l s t S t y l e > < a : p > < a : p P r   i n d e n t = " - 2 5 5 5 9 9 "   l v l = " 0 "   m a r L = " 2 5 5 5 9 9 " > < a : l n S p c > < a : s p c P c t   v a l = " 9 5 0 0 0 " / > < / a : l n S p c > < a : b u C l r > < a : s c h e m e C l r   v a l = " b g 2 " / > < / a : b u C l r > < a : b u F o n t   t y p e f a c e = " A r i a l " / > < a : b u C h a r   c h a r = " " " / > < / a : p P r > < a : r > < a : r P r   d i r t y = " 0 "   l a n g = " e n - U S " / > < a : t > C l i c k   t o   e d i t   M a s t e r   t e x t   s t y l e s < / a : t > < / a : r > < / a : p > < a : p > < a : p P r   l v l = " 1 " > < a : l n S p c > < a : s p c P c t   v a l = " 9 5 0 0 0 " / > < / a : l n S p c > < a : b u C l r > < a : s c h e m e C l r   v a l = " b g 2 " > < a : l u m M o d   v a l = " 7 5 0 0 0 " / > < a : l u m O f f   v a l = " 2 5 0 0 0 " / > < / a : s c h e m e C l r > < / a : b u C l r > < a : b u S z P c t   v a l = " 7 5 0 0 0 " / > < a : b u C h a r   c h a r = " " " / > < / a : p P r > < a : r > < a : r P r   d i r t y = " 0 "   l a n g = " e n - U S " / > < a : t > S e c o n d   l e v e l < / a : t > < / a : r > < / a : p > < a : p > < a : p P r   l v l = " 2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7 5 0 0 0 " / > < / a : p P r > < a : r > < a : r P r   d i r t y = " 0 "   l a n g = " e n - U S " / > < a : t > T h i r d   l e v e l < / a : t > < / a : r > < / a : p > < a : p > < a : p P r   l v l = " 3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5 0 0 0 0 " / > < a : b u C h a r   c h a r = " " " / > < / a : p P r > < a : r > < a : r P r   d i r t y = " 0 "   l a n g = " e n - U S " / > < a : t > F o u r t h   l e v e l < / a : t > < / a : r > < / a : p > < a : p > < a : p P r   l v l = " 4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5 0 0 0 0 " / > < a : b u C h a r   c h a r = " " " / > < / a : p P r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7 "   n a m e = " C o n t e n t   P l a c e h o l d e r   2 " > < a : e x t L s t > < a : e x t   u r i = " { 9 D C C C E 5 5 - 4 F 6 7 - 4 C 7 2 - A 3 0 4 - 8 2 0 7 0 A 7 8 E D B B } " > < a 1 6 : c r e a t i o n I d   x m l n s : a 1 6 = " h t t p : / / s c h e m a s . m i c r o s o f t . c o m / o f f i c e / d r a w i n g / 2 0 1 0 / m a i n "   i d = " { B 2 D 5 C F 7 6 - 0 C 8 C - 4 E C 4 - 9 6 7 8 - E 3 1 9 A B 9 A 3 9 C 5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4 6 4 8 2 0 0 "   y = " 1 2 7 6 3 5 0 " / > < a : e x t   c x = " 3 3 8 1 4 7 7 "   c y = " 2 8 0 2 1 9 4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9 3 6 0 0 "   v e r t = " h o r z " > < a : n o r m A u t o f i t / > < / a : b o d y P r > < a : l s t S t y l e > < a : l v l 1 p P r   l v l = " 0 " > < a : l n S p c > < a : s p c P c t   v a l = " 1 0 0 0 0 0 " / > < / a : l n S p c > < / a : l v l 1 p P r > < a : l v l 2 p P r   l v l = " 1 " / > < a : l v l 3 p P r   l v l = " 2 " / > < a : l v l 4 p P r   l v l = " 3 " / > < a : l v l 5 p P r   l v l = " 4 " / > < / a : l s t S t y l e > < a : p > < a : p P r   i n d e n t = " - 2 5 5 5 9 9 "   l v l = " 0 "   m a r L = " 2 5 5 5 9 9 " > < a : l n S p c > < a : s p c P c t   v a l = " 9 5 0 0 0 " / > < / a : l n S p c > < a : b u C l r > < a : s c h e m e C l r   v a l = " b g 2 " / > < / a : b u C l r > < a : b u F o n t   t y p e f a c e = " A r i a l " / > < a : b u C h a r   c h a r = " " " / > < / a : p P r > < a : r > < a : r P r   d i r t y = " 0 "   l a n g = " e n - U S " / > < a : t > C l i c k   t o   e d i t   M a s t e r   t e x t   s t y l e s < / a : t > < / a : r > < / a : p > < a : p > < a : p P r   l v l = " 1 " > < a : l n S p c > < a : s p c P c t   v a l = " 9 5 0 0 0 " / > < / a : l n S p c > < a : b u C l r > < a : s c h e m e C l r   v a l = " b g 2 " > < a : l u m M o d   v a l = " 7 5 0 0 0 " / > < a : l u m O f f   v a l = " 2 5 0 0 0 " / > < / a : s c h e m e C l r > < / a : b u C l r > < a : b u S z P c t   v a l = " 7 5 0 0 0 " / > < a : b u C h a r   c h a r = " " " / > < / a : p P r > < a : r > < a : r P r   d i r t y = " 0 "   l a n g = " e n - U S " / > < a : t > S e c o n d   l e v e l < / a : t > < / a : r > < / a : p > < a : p > < a : p P r   l v l = " 2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7 5 0 0 0 " / > < / a : p P r > < a : r > < a : r P r   d i r t y = " 0 "   l a n g = " e n - U S " / > < a : t > T h i r d   l e v e l < / a : t > < / a : r > < / a : p > < a : p > < a : p P r   l v l = " 3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5 0 0 0 0 " / > < a : b u C h a r   c h a r = " " " / > < / a : p P r > < a : r > < a : r P r   d i r t y = " 0 "   l a n g = " e n - U S " / > < a : t > F o u r t h   l e v e l < / a : t > < / a : r > < / a : p > < a : p > < a : p P r   l v l = " 4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5 0 0 0 0 " / > < a : b u C h a r   c h a r = " " " / > < / a : p P r > < a : r > < a : r P r   d i r t y = " 0 "   l a n g = " e n - U S " / > < a : t > F i f t h   l e v e l < / a : t > < / a : r > < a : e n d P a r a R P r   d i r t y = " 0 "   l a n g = " e n - U S " / > < / a : p > < / p : t x B o d y > < / p : s p > < / p : s p T r e e > < p : e x t L s t > < p : e x t   u r i = " { 3 A 8 7 A 7 F 7 - 5 6 C 8 - 4 A 1 A - 9 C 8 F - 6 5 2 6 B A 5 0 D 1 6 B } " > < p 1 4 : c r e a t i o n I d   x m l n s : p 1 4 = " h t t p : / / s c h e m a s . m i c r o s o f t . c o m / o f f i c e / p o w e r p o i n t / 2 0 1 0 / m a i n "   v a l = " 1 6 4 3 1 9 9 5 9 3 3 9 7 " / > < / p : e x t > < / p : e x t L s t > < / p : c S l d > < p : c l r M a p O v r > < a : m a s t e r C l r M a p p i n g / > < / p : c l r M a p O v r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T x T w o O b j " > < p : c S l d   n a m e = " C o m p a r i s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e x t   P l a c e h o l d e r   2 " > < a : e x t L s t > < a : e x t   u r i = " { D 7 8 5 3 1 8 9 - F 0 7 9 - 4 0 A 6 - A 2 9 7 - 6 7 B 1 D 6 D D 3 9 4 9 } " > < a 1 6 : c r e a t i o n I d   x m l n s : a 1 6 = " h t t p : / / s c h e m a s . m i c r o s o f t . c o m / o f f i c e / d r a w i n g / 2 0 1 0 / m a i n "   i d = " { 8 0 4 8 9 C C 1 - E 0 E 7 - 4 A D C - B 8 5 8 - 4 C 8 6 0 5 E E 1 6 0 E } " / > < / a : e x t > < / a : e x t L s t > < / p : c N v P r > < p : c N v S p P r > < a : s p L o c k s   n o G r p = " t r u e " / > < / p : c N v S p P r > < p : n v P r > < p : p h   t y p e = " b o d y " / > < / p : n v P r > < / p : n v S p P r > < p : s p P r > < a : x f r m   r o t = " 0 " > < a : o f f   x = " 1 1 1 1 2 5 0 "   y = " 1 3 1 2 3 3 2 " / > < a : e x t   c x = " 3 3 8 4 5 4 9 "   c y = " 5 7 1 5 0 1 " / > < / a : x f r m > < a : p r s t G e o m   p r s t = " r e c t " > < a : a v L s t / > < / a : p r s t G e o m > < / p : s p P r > < p : t x B o d y > < a : b o d y P r   a n c h o r = " b "   r t l C o l = " 0 "   v e r t = " h o r z " > < a : n o A u t o f i t / > < / a : b o d y P r > < a : l s t S t y l e > < a : l v l 1 p P r   i n d e n t = " 0 "   l v l = " 0 "   m a r L = " 0 " > < a : l n S p c > < a : s p c P c t   v a l = " 1 0 0 0 0 0 " / > < / a : l n S p c > < a : b u N o n e / > < a : d e f R P r   b = " 1 "   d i r t y = " 0 "   i = " 0 "   l a n g = " e n - U S "   s z = " 2 0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3 "   n a m e = " T i t l e   1 " > < a : e x t L s t > < a : e x t   u r i = " { 9 B 7 0 3 9 1 7 - 5 D F 7 - 4 1 E 9 - B 7 5 5 - 9 9 C A 9 3 D 5 1 F C D } " > < a 1 6 : c r e a t i o n I d   x m l n s : a 1 6 = " h t t p : / / s c h e m a s . m i c r o s o f t . c o m / o f f i c e / d r a w i n g / 2 0 1 0 / m a i n "   i d = " { 7 A 9 1 7 9 2 D - E 7 2 5 - 4 A 5 7 - 9 F A 4 - 0 D 7 E 7 4 9 7 F E 2 4 } " / > < / a : e x t > < / a : e x t L s t > < / p : c N v P r > < p : c N v S p P r > < a : s p L o c k s   n o G r p = " t r u e " / > < / p : c N v S p P r > < p : n v P r > < p : p h   i d x = " 1 "   t y p e = " t i t l e " / > < / p : n v P r > < / p : n v S p P r > < p : s p P r > < a : x f r m   r o t = " 0 " > < a : o f f   x = " 1 1 1 4 3 2 3 "   y = " 3 5 2 3 2 2 " / > < a : e x t   c x = " 6 9 0 7 1 6 0 "   c y = " 8 5 2 1 2 9 " / > < / a : x f r m > < a : p r s t G e o m   p r s t = " r e c t " > < a : a v L s t / > < / a : p r s t G e o m > < / p : s p P r > < p : t x B o d y > < a : b o d y P r   a n c h o r = " c t r "   r t l C o l = " 0 "   v e r t = " h o r z " > < a : n o r m A u t o f i t / > < / a : b o d y P r > < a : l s t S t y l e > < a : l v l 1 p P r   a l g n = " l "   l v l = " 0 " > < a : d e f R P r   b = " 0 "   d i r t y = " 0 "   i = " 0 "   l a n g = " e n - U S "   s z = " 2 6 0 0 " > < a : s o l i d F i l l > < a : s c h e m e C l r   v a l = " b g 2 " /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4 "   n a m e = " T e x t   P l a c e h o l d e r   2 " > < a : e x t L s t > < a : e x t   u r i = " { 7 F 9 D E 0 A 7 - 0 E D E - 4 8 6 5 - 9 E 7 4 - 7 8 8 5 7 1 6 7 2 7 2 D } " > < a 1 6 : c r e a t i o n I d   x m l n s : a 1 6 = " h t t p : / / s c h e m a s . m i c r o s o f t . c o m / o f f i c e / d r a w i n g / 2 0 1 0 / m a i n "   i d = " { 5 3 6 A 3 E 9 A - 3 C 3 C - 4 2 A C - 8 6 3 7 - D 0 D B 5 8 C 4 6 5 7 D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4 6 4 8 2 0 0 "   y = " 1 3 1 1 2 7 4 " / > < a : e x t   c x = " 3 3 7 2 9 0 8 "   c y = " 5 7 1 5 0 1 " / > < / a : x f r m > < a : p r s t G e o m   p r s t = " r e c t " > < a : a v L s t / > < / a : p r s t G e o m > < / p : s p P r > < p : t x B o d y > < a : b o d y P r   a n c h o r = " b "   r t l C o l = " 0 "   v e r t = " h o r z " > < a : n o A u t o f i t / > < / a : b o d y P r > < a : l s t S t y l e > < a : l v l 1 p P r   i n d e n t = " 0 "   l v l = " 0 "   m a r L = " 0 " > < a : l n S p c > < a : s p c P c t   v a l = " 1 0 0 0 0 0 " / > < / a : l n S p c > < a : b u N o n e / > < a : d e f R P r   b = " 1 "   d i r t y = " 0 "   i = " 0 "   l a n g = " e n - U S "   s z = " 2 0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5 "   n a m e = " C o n t e n t   P l a c e h o l d e r   2 " > < a : e x t L s t > < a : e x t   u r i = " { A 4 9 3 0 7 C A - D D F 2 - 4 D 4 A - 9 3 D 4 - 5 2 1 F 3 B 3 E B F 6 6 } " > < a 1 6 : c r e a t i o n I d   x m l n s : a 1 6 = " h t t p : / / s c h e m a s . m i c r o s o f t . c o m / o f f i c e / d r a w i n g / 2 0 1 0 / m a i n "   i d = " { A 1 0 D D 0 2 7 - B 1 6 D - 4 8 2 5 - 9 8 D 9 - 2 3 A 2 2 D 8 C B F 4 F } " / > < / a : e x t > < / a : e x t L s t > < / p : c N v P r > < p : c N v S p P r > < a : s p L o c k s   n o G r p = " t r u e " / > < / p : c N v S p P r > < p : n v P r > < p : p h   i d x = " 3 " / > < / p : n v P r > < / p : n v S p P r > < p : s p P r > < a : x f r m   r o t = " 0 " > < a : o f f   x = " 1 1 1 4 3 2 3 "   y = " 1 8 8 5 9 5 0 " / > < a : e x t   c x = " 3 3 8 1 4 7 7 "   c y = " 2 1 9 2 5 9 4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9 3 6 0 0 "   v e r t = " h o r z " > < a : n o r m A u t o f i t / > < / a : b o d y P r > < a : l s t S t y l e > < a : l v l 1 p P r   l v l = " 0 " > < a : l n S p c > < a : s p c P c t   v a l = " 1 0 0 0 0 0 " / > < / a : l n S p c > < / a : l v l 1 p P r > < a : l v l 2 p P r   l v l = " 1 " / > < a : l v l 3 p P r   l v l = " 2 " / > < a : l v l 4 p P r   l v l = " 3 " / > < a : l v l 5 p P r   l v l = " 4 " / > < / a : l s t S t y l e > < a : p > < a : p P r   i n d e n t = " - 2 5 5 5 9 9 "   l v l = " 0 "   m a r L = " 2 5 5 5 9 9 " > < a : l n S p c > < a : s p c P c t   v a l = " 9 5 0 0 0 " / > < / a : l n S p c > < a : b u C l r > < a : s c h e m e C l r   v a l = " b g 2 " / > < / a : b u C l r > < a : b u F o n t   t y p e f a c e = " A r i a l " / > < a : b u C h a r   c h a r = " " " / > < / a : p P r > < a : r > < a : r P r   d i r t y = " 0 "   l a n g = " e n - U S " / > < a : t > C l i c k   t o   e d i t   M a s t e r   t e x t   s t y l e s < / a : t > < / a : r > < / a : p > < a : p > < a : p P r   l v l = " 1 " > < a : l n S p c > < a : s p c P c t   v a l = " 9 5 0 0 0 " / > < / a : l n S p c > < a : b u C l r > < a : s c h e m e C l r   v a l = " b g 2 " > < a : l u m M o d   v a l = " 7 5 0 0 0 " / > < a : l u m O f f   v a l = " 2 5 0 0 0 " / > < / a : s c h e m e C l r > < / a : b u C l r > < a : b u S z P c t   v a l = " 7 5 0 0 0 " / > < a : b u C h a r   c h a r = " " " / > < / a : p P r > < a : r > < a : r P r   d i r t y = " 0 "   l a n g = " e n - U S " / > < a : t > S e c o n d   l e v e l < / a : t > < / a : r > < / a : p > < a : p > < a : p P r   l v l = " 2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7 5 0 0 0 " / > < / a : p P r > < a : r > < a : r P r   d i r t y = " 0 "   l a n g = " e n - U S " / > < a : t > T h i r d   l e v e l < / a : t > < / a : r > < / a : p > < a : p > < a : p P r   l v l = " 3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5 0 0 0 0 " / > < a : b u C h a r   c h a r = " " " / > < / a : p P r > < a : r > < a : r P r   d i r t y = " 0 "   l a n g = " e n - U S " / > < a : t > F o u r t h   l e v e l < / a : t > < / a : r > < / a : p > < a : p > < a : p P r   l v l = " 4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5 0 0 0 0 " / > < a : b u C h a r   c h a r = " " " / > < / a : p P r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6 "   n a m e = " C o n t e n t   P l a c e h o l d e r   2 " > < a : e x t L s t > < a : e x t   u r i = " { A 2 2 F C 5 8 9 - 2 2 A 8 - 4 3 E D - 8 9 8 C - A 8 D 7 D B F D 1 1 C 8 } " > < a 1 6 : c r e a t i o n I d   x m l n s : a 1 6 = " h t t p : / / s c h e m a s . m i c r o s o f t . c o m / o f f i c e / d r a w i n g / 2 0 1 0 / m a i n "   i d = " { E 7 6 E 8 3 C B - 4 D F C - 4 B 2 E - B 4 6 1 - E 2 3 3 8 0 8 D 4 0 5 6 } " / > < / a : e x t > < / a : e x t L s t > < / p : c N v P r > < p : c N v S p P r > < a : s p L o c k s   n o G r p = " t r u e " / > < / p : c N v S p P r > < p : n v P r > < p : p h   i d x = " 4 " / > < / p : n v P r > < / p : n v S p P r > < p : s p P r > < a : x f r m   r o t = " 0 " > < a : o f f   x = " 4 6 4 8 2 0 0 "   y = " 1 8 8 5 9 5 0 " / > < a : e x t   c x = " 3 3 8 1 4 7 7 "   c y = " 2 1 9 2 5 9 4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9 3 6 0 0 "   v e r t = " h o r z " > < a : n o r m A u t o f i t / > < / a : b o d y P r > < a : l s t S t y l e > < a : l v l 1 p P r   l v l = " 0 " > < a : l n S p c > < a : s p c P c t   v a l = " 1 0 0 0 0 0 " / > < / a : l n S p c > < / a : l v l 1 p P r > < a : l v l 2 p P r   l v l = " 1 " / > < a : l v l 3 p P r   l v l = " 2 " / > < a : l v l 4 p P r   l v l = " 3 " / > < a : l v l 5 p P r   l v l = " 4 " / > < / a : l s t S t y l e > < a : p > < a : p P r   i n d e n t = " - 2 5 5 5 9 9 "   l v l = " 0 "   m a r L = " 2 5 5 5 9 9 " > < a : l n S p c > < a : s p c P c t   v a l = " 9 5 0 0 0 " / > < / a : l n S p c > < a : b u C l r > < a : s c h e m e C l r   v a l = " b g 2 " / > < / a : b u C l r > < a : b u F o n t   t y p e f a c e = " A r i a l " / > < a : b u C h a r   c h a r = " " " / > < / a : p P r > < a : r > < a : r P r   d i r t y = " 0 "   l a n g = " e n - U S " / > < a : t > C l i c k   t o   e d i t   M a s t e r   t e x t   s t y l e s < / a : t > < / a : r > < / a : p > < a : p > < a : p P r   l v l = " 1 " > < a : l n S p c > < a : s p c P c t   v a l = " 9 5 0 0 0 " / > < / a : l n S p c > < a : b u C l r > < a : s c h e m e C l r   v a l = " b g 2 " > < a : l u m M o d   v a l = " 7 5 0 0 0 " / > < a : l u m O f f   v a l = " 2 5 0 0 0 " / > < / a : s c h e m e C l r > < / a : b u C l r > < a : b u S z P c t   v a l = " 7 5 0 0 0 " / > < a : b u C h a r   c h a r = " " " / > < / a : p P r > < a : r > < a : r P r   d i r t y = " 0 "   l a n g = " e n - U S " / > < a : t > S e c o n d   l e v e l < / a : t > < / a : r > < / a : p > < a : p > < a : p P r   l v l = " 2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7 5 0 0 0 " / > < / a : p P r > < a : r > < a : r P r   d i r t y = " 0 "   l a n g = " e n - U S " / > < a : t > T h i r d   l e v e l < / a : t > < / a : r > < / a : p > < a : p > < a : p P r   l v l = " 3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5 0 0 0 0 " / > < a : b u C h a r   c h a r = " " " / > < / a : p P r > < a : r > < a : r P r   d i r t y = " 0 "   l a n g = " e n - U S " / > < a : t > F o u r t h   l e v e l < / a : t > < / a : r > < / a : p > < a : p > < a : p P r   l v l = " 4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5 0 0 0 0 " / > < a : b u C h a r   c h a r = " " " / > < / a : p P r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7 "   n a m e = " D a t e   P l a c e h o l d e r   1 " > < a : e x t L s t > < a : e x t   u r i = " { 8 F 9 D E 8 A D - A 8 F A - 4 D D 5 - 8 9 7 D - 0 9 6 1 7 7 5 0 3 2 1 1 } " > < a 1 6 : c r e a t i o n I d   x m l n s : a 1 6 = " h t t p : / / s c h e m a s . m i c r o s o f t . c o m / o f f i c e / d r a w i n g / 2 0 1 0 / m a i n "   i d = " { E 9 2 B 6 4 E 9 - 0 4 3 0 - 4 F 3 E - A 7 5 B - D 5 B B 3 1 5 F 0 B 1 5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8 "   n a m e = " F o o t e r   P l a c e h o l d e r   2 " > < a : e x t L s t > < a : e x t   u r i = " { 0 8 2 6 0 7 5 F - C C 8 5 - 4 B 8 5 - A 8 8 5 - B B E B F E 4 4 0 8 8 F } " > < a 1 6 : c r e a t i o n I d   x m l n s : a 1 6 = " h t t p : / / s c h e m a s . m i c r o s o f t . c o m / o f f i c e / d r a w i n g / 2 0 1 0 / m a i n "   i d = " { D 0 D C 8 0 3 C - 1 8 B D - 4 A A 0 - B A C C - F 2 E 6 A 8 E 2 D 5 D B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9 "   n a m e = " S l i d e   N u m b e r   P l a c e h o l d e r   3 " > < a : e x t L s t > < a : e x t   u r i = " { 1 F 1 B A A 6 9 - 0 D A 6 - 4 6 0 D - 8 2 C E - 5 3 3 4 4 C 3 7 6 7 C 8 } " > < a 1 6 : c r e a t i o n I d   x m l n s : a 1 6 = " h t t p : / / s c h e m a s . m i c r o s o f t . c o m / o f f i c e / d r a w i n g / 2 0 1 0 / m a i n "   i d = " { E 5 9 C F F B 7 - 5 D F 9 - 4 8 6 9 - 8 F 3 F - D A E A A A 2 2 8 0 C B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A 3 A F C D A 2 - 5 4 F 2 - 4 6 A E - A F 5 5 - 3 2 C A D E 5 8 6 6 1 B } "   t y p e = " s l i d e n u m " / > < a : e n d P a r a R P r   d i r t y = " 0 "   l a n g = " e n - U S " / > < / a : p > < / p : t x B o d y > < / p : s p > < / p : s p T r e e > < p : e x t L s t > < p : e x t   u r i = " { E 5 E 7 7 D E 9 - 5 D 7 6 - 4 D 6 4 - 8 F 4 4 - 4 8 6 B F E B B D 4 4 2 } " > < p 1 4 : c r e a t i o n I d   x m l n s : p 1 4 = " h t t p : / / s c h e m a s . m i c r o s o f t . c o m / o f f i c e / p o w e r p o i n t / 2 0 1 0 / m a i n "   v a l = " 1 6 4 3 1 9 9 5 9 3 4 0 0 " / > < / p : e x t > < / p : e x t L s t > < / p : c S l d > < p : c l r M a p O v r > < a : m a s t e r C l r M a p p i n g / > < / p : c l r M a p O v r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t i t l e O n l y " > < p : c S l d   n a m e = " T i t l e   O n l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R e c t a n g l e   5 " > < a : e x t L s t > < a : e x t   u r i = " { 5 E 6 C 4 0 7 B - 1 8 7 2 - 4 1 6 D - B 0 1 5 - A F 0 A 2 2 8 D 6 3 3 9 } " > < a 1 6 : c r e a t i o n I d   x m l n s : a 1 6 = " h t t p : / / s c h e m a s . m i c r o s o f t . c o m / o f f i c e / d r a w i n g / 2 0 1 0 / m a i n "   i d = " { 1 6 6 0 A C 8 8 - 7 A C 0 - 4 6 0 A - 9 3 A 0 - 6 5 2 F C 3 A F 5 D 3 0 } " / > < / a : e x t > < / a : e x t L s t > < / p : c N v P r > < p : c N v S p P r / > < p : n v P r / > < / p : n v S p P r > < p : s p P r > < a : x f r m   f l i p H = " t r u e "   r o t = " 0 " > < a : o f f   x = " 0 "   y = " 2 5 7 7 4 2 6 " / > < a : e x t   c x = " 9 7 7 9 0 0 "   c y = " 1 6 3 5 1 2 4 " / > < / a : x f r m > < a : p r s t G e o m   p r s t = " r e c t " > < a : a v L s t / > < / a : p r s t G e o m > < a : s o l i d F i l l > < a : s c h e m e C l r   v a l = " b g 1 " > < a : a l p h a   v a l = " 4 0 0 0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R e c t a n g l e   6 " > < a : e x t L s t > < a : e x t   u r i = " { 3 2 3 7 5 4 B E - 6 4 3 6 - 4 1 3 9 - 9 C 6 9 - 8 A 5 7 8 9 0 E 2 1 6 7 } " > < a 1 6 : c r e a t i o n I d   x m l n s : a 1 6 = " h t t p : / / s c h e m a s . m i c r o s o f t . c o m / o f f i c e / d r a w i n g / 2 0 1 0 / m a i n "   i d = " { 1 8 C D F 3 6 5 - 6 8 2 F - 4 1 7 6 - B 8 5 4 - 9 D 7 4 6 4 7 2 2 C 1 F } " / > < / a : e x t > < / a : e x t L s t > < / p : c N v P r > < p : c N v S p P r / > < p : n v P r / > < / p : n v S p P r > < p : s p P r > < a : x f r m   f l i p H = " t r u e "   r o t = " 0 " > < a : o f f   x = " 0 "   y = " 1 " / > < a : e x t   c x = " 9 7 7 9 0 0 "   c y = " 9 3 6 4 5 5 " / > < / a : x f r m > < a : p r s t G e o m   p r s t = " r e c t " > < a : a v L s t / > < / a : p r s t G e o m > < a : s o l i d F i l l > < a : s c h e m e C l r   v a l = " b g 1 " > < a : a l p h a   v a l = " 1 0 0 0 0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R e c t a n g l e   7 " > < a : e x t L s t > < a : e x t   u r i = " { C 6 0 B 9 3 B 8 - E 2 A 6 - 4 9 6 4 - B A 3 1 - 7 4 C 3 6 F B A 2 E B A } " > < a 1 6 : c r e a t i o n I d   x m l n s : a 1 6 = " h t t p : / / s c h e m a s . m i c r o s o f t . c o m / o f f i c e / d r a w i n g / 2 0 1 0 / m a i n "   i d = " { 8 9 0 0 7 A 9 1 - 9 C C 3 - 4 A 6 9 - 8 1 1 1 - E 5 4 D D 7 3 9 1 8 A 6 } " / > < / a : e x t > < / a : e x t L s t > < / p : c N v P r > < p : c N v S p P r / > < p : n v P r / > < / p : n v S p P r > < p : s p P r > < a : x f r m   f l i p H = " t r u e "   r o t = " 0 " > < a : o f f   x = " 9 7 6 1 8 3 "   y = " 4 2 0 9 8 7 8 " / > < a : e x t   c x = " 1 6 3 2 4 6 5 "   c y = " 9 3 3 6 2 2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R e c t a n g l e   8 " > < a : e x t L s t > < a : e x t   u r i = " { 5 3 5 0 8 8 B 5 - 3 A C C - 4 6 6 A - A 1 F E - F 4 1 9 1 D 2 6 C 4 1 A } " > < a 1 6 : c r e a t i o n I d   x m l n s : a 1 6 = " h t t p : / / s c h e m a s . m i c r o s o f t . c o m / o f f i c e / d r a w i n g / 2 0 1 0 / m a i n "   i d = " { E 8 4 B 9 A 7 8 - 1 B 4 2 - 4 5 2 F - 9 1 C 0 - D 2 0 3 C 6 6 4 A 8 0 E } " / > < / a : e x t > < / a : e x t L s t > < / p : c N v P r > < p : c N v S p P r / > < p : n v P r / > < / p : n v S p P r > < p : s p P r > < a : x f r m   f l i p H = " t r u e "   r o t = " 0 " > < a : o f f   x = " 4 2 4 3 6 7 7 "   y = " 4 2 0 9 8 7 7 " / > < a : e x t   c x = " 1 6 3 2 4 6 5 "   c y = " 9 3 3 6 2 2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R e c t a n g l e   9 " > < a : e x t L s t > < a : e x t   u r i = " { 0 1 D 3 3 7 E B - C 1 C 1 - 4 9 4 2 - A 6 4 4 - 6 4 3 E 3 5 2 5 D B 6 E } " > < a 1 6 : c r e a t i o n I d   x m l n s : a 1 6 = " h t t p : / / s c h e m a s . m i c r o s o f t . c o m / o f f i c e / d r a w i n g / 2 0 1 0 / m a i n "   i d = " { 4 7 4 A 5 4 A 7 - E B C E - 4 4 E D - A 6 B D - 8 9 3 4 7 C D 5 F 0 E E } " / > < / a : e x t > < / a : e x t L s t > < / p : c N v P r > < p : c N v S p P r / > < p : n v P r / > < / p : n v S p P r > < p : s p P r > < a : x f r m   f l i p H = " t r u e "   r o t = " 0 " > < a : o f f   x = " 7 5 1 1 5 3 6 "   y = " 4 2 0 9 8 7 7 " / > < a : e x t   c x = " 1 6 3 2 4 6 5 "   c y = " 9 3 3 6 2 2 " / > < / a : x f r m > < a : p r s t G e o m   p r s t = " r e c t " > < a : a v L s t / > < / a : p r s t G e o m > < a : s o l i d F i l l > < a : s c h e m e C l r   v a l = " b g 1 " > < a : a l p h a   v a l = " 6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R e c t a n g l e   1 0 " > < a : e x t L s t > < a : e x t   u r i = " { 8 5 4 5 F B 9 E - 0 5 5 8 - 4 6 9 C - 8 9 F D - 8 3 D E 9 A 7 6 4 0 4 E } " > < a 1 6 : c r e a t i o n I d   x m l n s : a 1 6 = " h t t p : / / s c h e m a s . m i c r o s o f t . c o m / o f f i c e / d r a w i n g / 2 0 1 0 / m a i n "   i d = " { 4 6 2 C A 6 5 A - 8 2 5 4 - 4 D 6 1 - 8 6 C D - A 6 6 1 E 2 1 4 C 5 C 0 } " / > < / a : e x t > < / a : e x t L s t > < / p : c N v P r > < p : c N v S p P r / > < p : n v P r / > < / p : n v S p P r > < p : s p P r > < a : x f r m   f l i p H = " t r u e "   r o t = " 0 " > < a : o f f   x = " 5 8 7 9 5 4 9 "   y = " 2 5 8 1 7 2 0 " / > < a : e x t   c x = " 1 6 3 2 4 6 5 "   c y = " 1 6 3 0 8 3 0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R e c t a n g l e   1 1 " > < a : e x t L s t > < a : e x t   u r i = " { 9 5 9 4 9 5 0 6 - C 6 5 1 - 4 5 1 5 - 8 2 C 5 - 5 A 6 6 4 F F A 7 A 7 5 } " > < a 1 6 : c r e a t i o n I d   x m l n s : a 1 6 = " h t t p : / / s c h e m a s . m i c r o s o f t . c o m / o f f i c e / d r a w i n g / 2 0 1 0 / m a i n "   i d = " { 9 8 2 F 0 3 C 0 - 1 A 7 7 - 4 A F 5 - A 0 2 1 - C 6 6 8 B 9 6 1 D 8 0 E } " / > < / a : e x t > < / a : e x t L s t > < / p : c N v P r > < p : c N v S p P r / > < p : n v P r / > < / p : n v S p P r > < p : s p P r > < a : x f r m   f l i p H = " t r u e "   r o t = " 0 " > < a : o f f   x = " 2 6 0 8 7 2 2 "   y = " 2 5 7 8 2 5 6 " / > < a : e x t   c x = " 1 6 3 2 4 6 5 "   c y = " 1 6 3 0 8 3 0 " / > < / a : x f r m > < a : p r s t G e o m   p r s t = " r e c t " > < a : a v L s t / > < / a : p r s t G e o m > < a : s o l i d F i l l > < a : s c h e m e C l r   v a l = " b g 1 " > < a : a l p h a   v a l = " 1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R e c t a n g l e   1 2 " > < a : e x t L s t > < a : e x t   u r i = " { 2 6 1 8 F A 0 D - 6 A 2 E - 4 B 2 F - A 5 D 7 - 5 F 7 7 F A 5 D B 9 1 3 } " > < a 1 6 : c r e a t i o n I d   x m l n s : a 1 6 = " h t t p : / / s c h e m a s . m i c r o s o f t . c o m / o f f i c e / d r a w i n g / 2 0 1 0 / m a i n "   i d = " { 1 D 3 2 3 C C 7 - 4 6 C 0 - 4 8 0 A - B F 1 3 - 8 D 3 4 2 2 5 9 6 C C 2 } " / > < / a : e x t > < / a : e x t L s t > < / p : c N v P r > < p : c N v S p P r / > < p : n v P r / > < / p : n v S p P r > < p : s p P r > < a : x f r m   f l i p H = " t r u e "   r o t = " 0 " > < a : o f f   x = " 9 7 7 3 4 8 "   y = " 9 3 1 3 3 3 " / > < a : e x t   c x = " 1 6 3 2 4 6 5 "   c y = " 1 6 4 5 2 2 7 " / > < / a : x f r m > < a : p r s t G e o m   p r s t = " r e c t " > < a : a v L s t / > < / a : p r s t G e o m > < a : s o l i d F i l l > < a : s c h e m e C l r   v a l = " b g 1 " > < a : a l p h a   v a l = "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>   < / a : t > < / a : r > < a : e n d P a r a R P r   d i r t y = " 0 "   l a n g = " e n - U S " / > < / a : p > < / p : t x B o d y > < / p : s p > < p : s p > < p : n v S p P r > < p : c N v P r   i d = " 1 0 "   n a m e = " R e c t a n g l e   1 3 " > < a : e x t L s t > < a : e x t   u r i = " { 6 D C 2 A 8 7 1 - 0 D 0 4 - 4 8 6 D - 9 2 A 7 - 3 0 F 3 6 2 A 0 6 2 B F } " > < a 1 6 : c r e a t i o n I d   x m l n s : a 1 6 = " h t t p : / / s c h e m a s . m i c r o s o f t . c o m / o f f i c e / d r a w i n g / 2 0 1 0 / m a i n "   i d = " { F 3 7 5 6 5 7 9 - 8 E B C - 4 7 4 8 - A 5 7 C - E 4 8 D 1 0 E 0 A 8 4 6 } " / > < / a : e x t > < / a : e x t L s t > < / p : c N v P r > < p : c N v S p P r / > < p : n v P r / > < / p : n v S p P r > < p : s p P r > < a : x f r m   f l i p H = " t r u e "   r o t = " 0 " > < a : o f f   x = " 4 2 4 2 9 5 5 "   y = " 9 3 3 6 4 2 " / > < a : e x t   c x = " 1 6 3 6 5 3 1 "   c y = " 1 6 4 5 2 2 7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R e c t a n g l e   1 4 " > < a : e x t L s t > < a : e x t   u r i = " { 1 8 A C D 5 A 5 - A F 1 6 - 4 F A 5 - B 8 6 5 - B 0 D 7 D C 4 C D 2 2 9 } " > < a 1 6 : c r e a t i o n I d   x m l n s : a 1 6 = " h t t p : / / s c h e m a s . m i c r o s o f t . c o m / o f f i c e / d r a w i n g / 2 0 1 0 / m a i n "   i d = " { 1 3 5 5 5 D 3 7 - 5 B 1 A - 4 5 F E - A 1 E 3 - 3 A 9 F E 8 0 F 8 B 1 6 } " / > < / a : e x t > < / a : e x t L s t > < / p : c N v P r > < p : c N v S p P r / > < p : n v P r / > < / p : n v S p P r > < p : s p P r > < a : x f r m   f l i p H = " t r u e "   r o t = " 0 " > < a : o f f   x = " 7 5 1 1 1 4 2 "   y = " 9 3 3 6 4 2 " / > < a : e x t   c x = " 1 6 3 2 8 5 7 "   c y = " 1 6 4 5 2 2 7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2 "   n a m e = " R e c t a n g l e   1 5 " > < a : e x t L s t > < a : e x t   u r i = " { 4 E 1 6 A 0 5 5 - 2 1 A 1 - 4 4 0 1 - A 7 C 8 - 4 6 A 3 E A 0 0 6 5 5 4 } " > < a 1 6 : c r e a t i o n I d   x m l n s : a 1 6 = " h t t p : / / s c h e m a s . m i c r o s o f t . c o m / o f f i c e / d r a w i n g / 2 0 1 0 / m a i n "   i d = " { 8 F 4 4 4 5 C F - 0 F 6 2 - 4 2 6 5 - A 2 6 0 - 6 1 0 1 B 0 5 B 3 5 9 7 } " / > < / a : e x t > < / a : e x t L s t > < / p : c N v P r > < p : c N v S p P r / > < p : n v P r / > < / p : n v S p P r > < p : s p P r > < a : x f r m   f l i p H = " t r u e "   r o t = " 0 " > < a : o f f   x = " 2 6 1 1 5 8 1 "   y = " 0 " / > < a : e x t   c x = " 1 6 3 1 3 7 4 "   c y = " 9 3 6 4 5 5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3 "   n a m e = " R e c t a n g l e   1 6 " > < a : e x t L s t > < a : e x t   u r i = " { 9 F F D 7 D B 2 - B 0 6 B - 4 A E 8 - 8 E 0 8 - D 8 A C 3 B 8 A 1 F 8 4 } " > < a 1 6 : c r e a t i o n I d   x m l n s : a 1 6 = " h t t p : / / s c h e m a s . m i c r o s o f t . c o m / o f f i c e / d r a w i n g / 2 0 1 0 / m a i n "   i d = " { 5 3 9 A 9 F 9 0 - 4 A 1 E - 4 F 5 D - B 6 4 5 - 8 A 6 A 2 7 A 2 0 D D B } " / > < / a : e x t > < / a : e x t L s t > < / p : c N v P r > < p : c N v S p P r / > < p : n v P r / > < / p : n v S p P r > < p : s p P r > < a : x f r m   f l i p H = " t r u e "   r o t = " 0 " > < a : o f f   x = " 5 8 8 1 2 5 3 "   y = " 0 " / > < a : e x t   c x = " 1 6 3 1 3 7 4 "   c y = " 9 3 6 4 5 5 " / > < / a : x f r m > < a : p r s t G e o m   p r s t = " r e c t " > < a : a v L s t / > < / a : p r s t G e o m > < a : s o l i d F i l l > < a : s c h e m e C l r   v a l = " b g 1 " > < a : a l p h a   v a l = " 1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4 "   n a m e = " T i t l e   1 " > < a : e x t L s t > < a : e x t   u r i = " { 7 8 C C E F 9 0 - 0 A 8 C - 4 2 9 E - A B 2 F - F 2 3 4 3 9 9 2 C 5 0 D } " > < a 1 6 : c r e a t i o n I d   x m l n s : a 1 6 = " h t t p : / / s c h e m a s . m i c r o s o f t . c o m / o f f i c e / d r a w i n g / 2 0 1 0 / m a i n "   i d = " { 9 8 3 2 E 3 A 7 - 5 E 1 A - 4 0 8 3 - B 1 7 4 - 8 3 3 B C 6 5 C 7 A 9 3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0 8 4 6 4 9 "   y = " 3 2 2 6 4 8 " / > < a : e x t   c x = " 6 9 8 1 5 6 6 "   c y = " 2 2 0 3 6 2 1 " / > < / a : x f r m > < a : p r s t G e o m   p r s t = " r e c t " > < a : a v L s t / > < / a : p r s t G e o m > < / p : s p P r > < p : t x B o d y > < a : b o d y P r   a n c h o r = " b "   r t l C o l = " 0 "   v e r t = " h o r z " / > < a : l s t S t y l e > < a : l v l 1 p P r   a l g n = " l "   l v l = " 0 " > < a : l n S p c > < a : s p c P c t   v a l = " 1 0 0 0 0 0 " / > < / a : l n S p c > < a : d e f R P r   b = " 0 "   c a p = " a l l "   d i r t y = " 0 "   i = " 0 "   l a n g = " e n - U S "   s z = " 4 0 0 0 " > < a : s o l i d F i l l > < a : s c h e m e C l r   v a l = " t x 1 " /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1 5 "   n a m e = " D a t e   P l a c e h o l d e r   1 " > < a : e x t L s t > < a : e x t   u r i = " { 2 6 E 6 C 2 7 A - 9 8 0 D - 4 0 3 5 - A E 5 F - 1 3 6 8 3 1 D 0 8 C A 7 } " > < a 1 6 : c r e a t i o n I d   x m l n s : a 1 6 = " h t t p : / / s c h e m a s . m i c r o s o f t . c o m / o f f i c e / d r a w i n g / 2 0 1 0 / m a i n "   i d = " { 5 9 D 1 7 D C F - 4 0 A B - 4 2 0 4 - B 2 0 5 - C 4 9 C D A 3 A 6 7 B E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6 "   n a m e = " F o o t e r   P l a c e h o l d e r   2 " > < a : e x t L s t > < a : e x t   u r i = " { F 3 D E A B 9 1 - 1 D D 4 - 4 5 4 F - A C B 5 - 6 3 F 4 A A A 7 D 3 F F } " > < a 1 6 : c r e a t i o n I d   x m l n s : a 1 6 = " h t t p : / / s c h e m a s . m i c r o s o f t . c o m / o f f i c e / d r a w i n g / 2 0 1 0 / m a i n "   i d = " { 6 A B 3 6 E 1 C - 2 0 1 3 - 4 9 6 5 - 8 0 F 9 - 8 1 5 F A 6 E E 5 2 8 E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7 "   n a m e = " S l i d e   N u m b e r   P l a c e h o l d e r   3 " > < a : e x t L s t > < a : e x t   u r i = " { F B 1 5 9 9 D D - 3 B C 9 - 4 1 8 4 - A 8 B 1 - 5 3 4 0 E 7 6 1 1 6 A F } " > < a 1 6 : c r e a t i o n I d   x m l n s : a 1 6 = " h t t p : / / s c h e m a s . m i c r o s o f t . c o m / o f f i c e / d r a w i n g / 2 0 1 0 / m a i n "   i d = " { 7 5 7 F 6 A 3 A - 9 4 4 1 - 4 C 9 B - 9 C 7 E - 0 6 1 6 9 4 4 6 D C 3 C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9 2 6 B 1 4 E F - 5 6 B 0 - 4 2 E 6 - 9 4 B E - 4 C 3 A 7 2 1 B F 3 D 3 } "   t y p e = " s l i d e n u m " / > < a : e n d P a r a R P r   d i r t y = " 0 "   l a n g = " e n - U S " / > < / a : p > < / p : t x B o d y > < / p : s p > < / p : s p T r e e > < p : e x t L s t > < p : e x t   u r i = " { 1 4 7 B B 7 7 2 - 7 6 B A - 4 8 B 9 - 8 D C F - 5 A 9 8 0 4 9 E 1 7 D B } " > < p 1 4 : c r e a t i o n I d   x m l n s : p 1 4 = " h t t p : / / s c h e m a s . m i c r o s o f t . c o m / o f f i c e / p o w e r p o i n t / 2 0 1 0 / m a i n "   v a l = " 1 6 4 3 1 9 9 5 9 3 4 0 3 " / > < / p : e x t > < / p : e x t L s t > < / p : c S l d > < p : c l r M a p O v r > < a : m a s t e r C l r M a p p i n g / > < / p : c l r M a p O v r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b l a n k " > < p : c S l d   n a m e = " B l a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R e c t a n g l e   4 4 " > < a : e x t L s t > < a : e x t   u r i = " { 4 1 A 6 0 0 D D - D D B 9 - 4 E 1 8 - 8 A 8 2 - C 1 5 B 9 7 C F D 4 5 B } " > < a 1 6 : c r e a t i o n I d   x m l n s : a 1 6 = " h t t p : / / s c h e m a s . m i c r o s o f t . c o m / o f f i c e / d r a w i n g / 2 0 1 0 / m a i n "   i d = " { F 1 3 C E F 7 9 - A F 8 E - 4 F 2 A - 9 8 C 5 - C 3 3 9 B 3 7 E E B 9 F } " / > < / a : e x t > < / a : e x t L s t > < / p : c N v P r > < p : c N v S p P r / > < p : n v P r / > < / p : n v S p P r > < p : s p P r > < a : x f r m   r o t = " 0 " > < a : o f f   x = " 0 "   y = " 9 3 0 2 7 5 " / > < a : e x t   c x = " 9 7 7 9 0 0 "   c y = " 1 6 3 5 1 2 4 " / > < / a : x f r m > < a : p r s t G e o m   p r s t = " r e c t " > < a : a v L s t / > < / a : p r s t G e o m > < a : s o l i d F i l l > < a : s c h e m e C l r   v a l = " b g 1 " > < a : a l p h a   v a l = " 5 0 0 0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R e c t a n g l e   4 5 " > < a : e x t L s t > < a : e x t   u r i = " { A 2 F E F 3 8 0 - 9 8 7 1 - 4 C 1 2 - B 9 9 B - 8 4 C 9 3 7 9 4 4 F C 3 } " > < a 1 6 : c r e a t i o n I d   x m l n s : a 1 6 = " h t t p : / / s c h e m a s . m i c r o s o f t . c o m / o f f i c e / d r a w i n g / 2 0 1 0 / m a i n "   i d = " { A 8 A 8 0 C E C - C 6 9 8 - 4 D F 3 - A D 7 C - 8 A 0 1 A E D C E 3 3 5 } " / > < / a : e x t > < / a : e x t L s t > < / p : c N v P r > < p : c N v S p P r / > < p : n v P r / > < / p : n v S p P r > < p : s p P r > < a : x f r m   r o t = " 0 " > < a : o f f   x = " 0 "   y = " 4 2 0 7 0 4 5 " / > < a : e x t   c x = " 9 7 7 9 0 0 "   c y = " 9 3 6 4 5 5 " / > < / a : x f r m > < a : p r s t G e o m   p r s t = " r e c t " > < a : a v L s t / > < / a : p r s t G e o m > < a : s o l i d F i l l > < a : s c h e m e C l r   v a l = " b g 1 " > < a : a l p h a   v a l = " 1 0 0 0 0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R e c t a n g l e   4 6 " > < a : e x t L s t > < a : e x t   u r i = " { E 6 0 4 D B 5 B - 9 6 C 5 - 4 D 9 2 - 9 D 0 6 - 5 D 8 4 F 7 F 8 A 1 6 D } " > < a 1 6 : c r e a t i o n I d   x m l n s : a 1 6 = " h t t p : / / s c h e m a s . m i c r o s o f t . c o m / o f f i c e / d r a w i n g / 2 0 1 0 / m a i n "   i d = " { 0 9 4 6 1 7 1 3 - 4 8 A 3 - 4 3 C C - 9 E 1 8 - F 9 5 8 2 8 3 5 5 1 8 D } " / > < / a : e x t > < / a : e x t L s t > < / p : c N v P r > < p : c N v S p P r / > < p : n v P r / > < / p : n v S p P r > < p : s p P r > < a : x f r m   r o t = " 0 " > < a : o f f   x = " 9 7 6 1 8 3 "   y = " 1 " / > < a : e x t   c x = " 1 6 3 2 4 6 5 "   c y = " 9 3 3 6 2 2 " / > < / a : x f r m > < a : p r s t G e o m   p r s t = " r e c t " > < a : a v L s t / > < / a : p r s t G e o m > < a : s o l i d F i l l > < a : s c h e m e C l r   v a l = " b g 1 " > < a : a l p h a   v a l = " 6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R e c t a n g l e   4 7 " > < a : e x t L s t > < a : e x t   u r i = " { 4 3 6 7 5 9 C B - 2 3 E 9 - 4 C D 6 - B 4 A 8 - 2 9 3 E 7 B 5 0 7 8 2 7 } " > < a 1 6 : c r e a t i o n I d   x m l n s : a 1 6 = " h t t p : / / s c h e m a s . m i c r o s o f t . c o m / o f f i c e / d r a w i n g / 2 0 1 0 / m a i n "   i d = " { 8 F B 1 2 B 1 0 - 4 E 6 4 - 4 9 D F - A 7 F E - 8 F 7 F 3 2 A A 6 0 0 2 } " / > < / a : e x t > < / a : e x t L s t > < / p : c N v P r > < p : c N v S p P r / > < p : n v P r / > < / p : n v S p P r > < p : s p P r > < a : x f r m   r o t = " 0 " > < a : o f f   x = " 4 2 4 3 6 7 7 "   y = " 0 " / > < a : e x t   c x = " 1 6 3 2 4 6 5 "   c y = " 9 3 3 6 2 2 " / > < / a : x f r m > < a : p r s t G e o m   p r s t = " r e c t " > < a : a v L s t / > < / a : p r s t G e o m > < a : s o l i d F i l l > < a : s c h e m e C l r   v a l = " b g 1 " > < a : a l p h a   v a l = " 4 0 0 0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R e c t a n g l e   4 8 " > < a : e x t L s t > < a : e x t   u r i = " { 8 E 6 5 E 8 5 C - 0 4 F C - 4 5 C 0 - 8 5 B 0 - 1 3 6 1 2 3 5 0 A 5 C C } " > < a 1 6 : c r e a t i o n I d   x m l n s : a 1 6 = " h t t p : / / s c h e m a s . m i c r o s o f t . c o m / o f f i c e / d r a w i n g / 2 0 1 0 / m a i n "   i d = " { E 3 0 F F 3 9 B - C 4 9 1 - 4 2 7 C - 9 D E B - 8 F 1 A B 5 A 8 5 2 8 1 } " / > < / a : e x t > < / a : e x t L s t > < / p : c N v P r > < p : c N v S p P r / > < p : n v P r / > < / p : n v S p P r > < p : s p P r > < a : x f r m   r o t = " 0 " > < a : o f f   x = " 7 5 1 1 5 3 6 "   y = " 0 " / > < a : e x t   c x = " 1 6 3 2 4 6 5 "   c y = " 9 3 3 6 2 2 " / > < / a : x f r m > < a : p r s t G e o m   p r s t = " r e c t " > < a : a v L s t / > < / a : p r s t G e o m > < a : s o l i d F i l l > < a : s c h e m e C l r   v a l = " b g 1 " > < a : a l p h a   v a l = " 7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R e c t a n g l e   4 9 " > < a : e x t L s t > < a : e x t   u r i = " { E 0 B F 2 4 1 C - C E 9 A - 4 E 1 1 - 9 7 B A - A B A 4 D 5 F 3 2 1 C 4 } " > < a 1 6 : c r e a t i o n I d   x m l n s : a 1 6 = " h t t p : / / s c h e m a s . m i c r o s o f t . c o m / o f f i c e / d r a w i n g / 2 0 1 0 / m a i n "   i d = " { 5 4 1 8 B 2 A 7 - 0 6 8 C - 4 5 C B - 9 E B C - F A 0 4 1 8 8 3 3 2 3 4 } " / > < / a : e x t > < / a : e x t L s t > < / p : c N v P r > < p : c N v S p P r / > < p : n v P r / > < / p : n v S p P r > < p : s p P r > < a : x f r m   r o t = " 0 " > < a : o f f   x = " 5 8 7 9 5 4 9 "   y = " 9 3 4 5 7 0 " / > < a : e x t   c x = " 1 6 3 2 4 6 5 "   c y = " 1 6 3 0 8 3 0 " / > < / a : x f r m > < a : p r s t G e o m   p r s t = " r e c t " > < a : a v L s t / > < / a : p r s t G e o m > < a : s o l i d F i l l > < a : s c h e m e C l r   v a l = " b g 1 " > < a : a l p h a   v a l = " 1 0 0 0 0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R e c t a n g l e   5 0 " > < a : e x t L s t > < a : e x t   u r i = " { D 6 E 8 1 E 1 9 - 1 A A 0 - 4 F 9 C - A 6 4 C - 5 F D 2 A F C 1 0 F C 0 } " > < a 1 6 : c r e a t i o n I d   x m l n s : a 1 6 = " h t t p : / / s c h e m a s . m i c r o s o f t . c o m / o f f i c e / d r a w i n g / 2 0 1 0 / m a i n "   i d = " { 8 D D 4 2 4 3 B - E A 5 A - 4 4 2 3 - 8 1 5 5 - 4 B 3 D 0 3 5 4 C 0 E 8 } " / > < / a : e x t > < / a : e x t L s t > < / p : c N v P r > < p : c N v S p P r / > < p : n v P r / > < / p : n v S p P r > < p : s p P r > < a : x f r m   r o t = " 0 " > < a : o f f   x = " 2 6 0 8 7 2 2 "   y = " 9 3 1 1 0 5 " / > < a : e x t   c x = " 1 6 3 2 4 6 5 "   c y = " 1 6 3 0 8 3 0 " / > < / a : x f r m > < a : p r s t G e o m   p r s t = " r e c t " > < a : a v L s t / > < / a : p r s t G e o m > < a : s o l i d F i l l > < a : s c h e m e C l r   v a l = " b g 1 " > < a : a l p h a   v a l = " 1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R e c t a n g l e   5 1 " > < a : e x t L s t > < a : e x t   u r i = " { 8 D 4 F 0 3 0 4 - 6 0 2 2 - 4 3 2 D - 9 8 3 2 - C C 5 2 D E 9 F 8 6 3 3 } " > < a 1 6 : c r e a t i o n I d   x m l n s : a 1 6 = " h t t p : / / s c h e m a s . m i c r o s o f t . c o m / o f f i c e / d r a w i n g / 2 0 1 0 / m a i n "   i d = " { 0 F 0 C C 0 B 7 - 4 5 F 7 - 4 5 9 9 - 9 9 9 B - 5 5 3 A F 7 1 E 4 2 1 1 } " / > < / a : e x t > < / a : e x t L s t > < / p : c N v P r > < p : c N v S p P r / > < p : n v P r / > < / p : n v S p P r > < p : s p P r > < a : x f r m   r o t = " 0 " > < a : o f f   x = " 9 7 7 3 4 8 "   y = " 2 5 6 3 0 9 1 " / > < a : e x t   c x = " 1 6 3 2 4 6 5 "   c y = " 1 6 4 5 2 2 7 " / > < / a : x f r m > < a : p r s t G e o m   p r s t = " r e c t " > < a : a v L s t / > < / a : p r s t G e o m > < a : s o l i d F i l l > < a : s c h e m e C l r   v a l = " b g 1 " > < a : a l p h a   v a l = " 6 0 0 0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R e c t a n g l e   5 2 " > < a : e x t L s t > < a : e x t   u r i = " { 4 A E D C 1 F 6 - 9 2 D 0 - 4 3 0 1 - 9 3 D C - 4 5 C C 2 C 7 D C 8 6 C } " > < a 1 6 : c r e a t i o n I d   x m l n s : a 1 6 = " h t t p : / / s c h e m a s . m i c r o s o f t . c o m / o f f i c e / d r a w i n g / 2 0 1 0 / m a i n "   i d = " { 5 8 2 9 5 1 E 1 - 2 7 9 B - 4 D 7 7 - A E 0 6 - C D 4 E 9 D 6 8 5 1 4 2 } " / > < / a : e x t > < / a : e x t L s t > < / p : c N v P r > < p : c N v S p P r / > < p : n v P r / > < / p : n v S p P r > < p : s p P r > < a : x f r m   r o t = " 0 " > < a : o f f   x = " 4 2 4 2 9 5 5 "   y = " 2 5 6 5 4 0 0 " / > < a : e x t   c x = " 1 6 3 6 5 3 1 "   c y = " 1 6 4 5 2 2 7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R e c t a n g l e   5 3 " > < a : e x t L s t > < a : e x t   u r i = " { 1 9 C 7 D E E 6 - F 3 8 4 - 4 F 1 F - A A 7 A - 4 8 7 9 B 7 7 D 3 5 3 B } " > < a 1 6 : c r e a t i o n I d   x m l n s : a 1 6 = " h t t p : / / s c h e m a s . m i c r o s o f t . c o m / o f f i c e / d r a w i n g / 2 0 1 0 / m a i n "   i d = " { 3 8 1 A 1 F 7 9 - 4 D E 0 - 4 7 3 7 - B 8 4 9 - B 9 8 4 3 1 8 0 9 5 D 3 } " / > < / a : e x t > < / a : e x t L s t > < / p : c N v P r > < p : c N v S p P r / > < p : n v P r / > < / p : n v S p P r > < p : s p P r > < a : x f r m   r o t = " 0 " > < a : o f f   x = " 7 5 1 1 1 4 2 "   y = " 2 5 6 5 4 0 0 " / > < a : e x t   c x = " 1 6 3 2 8 5 7 "   c y = " 1 6 4 5 2 2 7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2 "   n a m e = " R e c t a n g l e   5 4 " > < a : e x t L s t > < a : e x t   u r i = " { F 4 1 5 6 D 9 A - D 4 B 4 - 4 0 E C - 8 4 C 1 - D C 9 9 C 3 4 9 D 3 0 8 } " > < a 1 6 : c r e a t i o n I d   x m l n s : a 1 6 = " h t t p : / / s c h e m a s . m i c r o s o f t . c o m / o f f i c e / d r a w i n g / 2 0 1 0 / m a i n "   i d = " { F C E F B C 5 B - A B 8 2 - 4 2 2 5 - A 6 D 0 - 9 1 3 C 4 E 0 E F 7 8 6 } " / > < / a : e x t > < / a : e x t L s t > < / p : c N v P r > < p : c N v S p P r / > < p : n v P r / > < / p : n v S p P r > < p : s p P r > < a : x f r m   r o t = " 0 " > < a : o f f   x = " 2 6 1 1 5 8 1 "   y = " 4 2 0 7 0 4 3 " / > < a : e x t   c x = " 1 6 3 1 3 7 4 "   c y = " 9 3 6 4 5 5 " / > < / a : x f r m > < a : p r s t G e o m   p r s t = " r e c t " > < a : a v L s t / > < / a : p r s t G e o m > < a : s o l i d F i l l > < a : s c h e m e C l r   v a l = " b g 1 " > < a : a l p h a   v a l = " 6 0 0 0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3 "   n a m e = " R e c t a n g l e   5 5 " > < a : e x t L s t > < a : e x t   u r i = " { 6 9 A E D F A D - 3 E 2 C - 4 8 F C - 9 0 C D - 1 3 D F 2 F 3 0 F E B B } " > < a 1 6 : c r e a t i o n I d   x m l n s : a 1 6 = " h t t p : / / s c h e m a s . m i c r o s o f t . c o m / o f f i c e / d r a w i n g / 2 0 1 0 / m a i n "   i d = " { A C A C 0 0 1 2 - 3 9 7 2 - 4 B 8 3 - 9 0 B 7 - 5 6 D 5 2 4 9 0 2 7 3 7 } " / > < / a : e x t > < / a : e x t L s t > < / p : c N v P r > < p : c N v S p P r / > < p : n v P r / > < / p : n v S p P r > < p : s p P r > < a : x f r m   r o t = " 0 " > < a : o f f   x = " 5 8 8 1 2 5 3 "   y = " 4 2 0 7 0 4 3 " / > < a : e x t   c x = " 1 6 3 1 3 7 4 "   c y = " 9 3 6 4 5 5 " / > < / a : x f r m > < a : p r s t G e o m   p r s t = " r e c t " > < a : a v L s t / > < / a : p r s t G e o m > < a : s o l i d F i l l > < a : s c h e m e C l r   v a l = " b g 1 " > < a : a l p h a   v a l = " 6 0 0 0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4 "   n a m e = " D a t e   P l a c e h o l d e r   1 " > < a : e x t L s t > < a : e x t   u r i = " { 1 7 C 4 A F D 6 - B 6 5 4 - 4 F 1 8 - 8 F 3 F - 4 8 E F 7 8 2 D F C 8 F } " > < a 1 6 : c r e a t i o n I d   x m l n s : a 1 6 = " h t t p : / / s c h e m a s . m i c r o s o f t . c o m / o f f i c e / d r a w i n g / 2 0 1 0 / m a i n "   i d = " { 8 8 8 1 D F 9 E - 3 1 F B - 4 F F 9 - 8 0 5 E - 6 B 9 E 3 F F 7 2 6 6 3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5 "   n a m e = " F o o t e r   P l a c e h o l d e r   2 " > < a : e x t L s t > < a : e x t   u r i = " { 2 F 1 D 1 8 D 3 - 0 B F A - 4 4 E C - A B 0 5 - 7 2 9 E A 3 4 5 E 3 5 E } " > < a 1 6 : c r e a t i o n I d   x m l n s : a 1 6 = " h t t p : / / s c h e m a s . m i c r o s o f t . c o m / o f f i c e / d r a w i n g / 2 0 1 0 / m a i n "   i d = " { 8 B 6 7 B 0 0 F - A 8 D 4 - 4 0 6 1 - B E 3 8 - 6 C F 7 1 2 C 3 D 0 6 A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1 6 "   n a m e = " S l i d e   N u m b e r   P l a c e h o l d e r   3 " > < a : e x t L s t > < a : e x t   u r i = " { F E 0 F C B 9 E - C 8 5 0 - 4 D C C - 8 C 0 7 - C C B B 2 C 4 9 F 4 C 7 } " > < a 1 6 : c r e a t i o n I d   x m l n s : a 1 6 = " h t t p : / / s c h e m a s . m i c r o s o f t . c o m / o f f i c e / d r a w i n g / 2 0 1 0 / m a i n "   i d = " { 2 C 8 5 5 3 4 0 - 2 4 7 7 - 4 5 6 6 - B 4 C 5 - 0 0 8 9 C 3 0 2 E D 9 9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D 5 6 A 8 6 5 3 - D A A 6 - 4 B D 6 - B B 1 8 - E 7 7 2 2 3 6 0 D 3 8 E } "   t y p e = " s l i d e n u m " / > < a : e n d P a r a R P r   d i r t y = " 0 "   l a n g = " e n - U S " / > < / a : p > < / p : t x B o d y > < / p : s p > < / p : s p T r e e > < p : e x t L s t > < p : e x t   u r i = " { 7 8 F 5 E B 9 0 - E A 0 D - 4 8 B 3 - 8 8 B 4 - F 9 8 6 6 9 D 4 A 4 C 8 } " > < p 1 4 : c r e a t i o n I d   x m l n s : p 1 4 = " h t t p : / / s c h e m a s . m i c r o s o f t . c o m / o f f i c e / p o w e r p o i n t / 2 0 1 0 / m a i n "   v a l = " 1 6 4 3 1 9 9 5 9 3 4 0 6 " / > < / p : e x t > < / p : e x t L s t > < / p : c S l d > < p : c l r M a p O v r > < a : m a s t e r C l r M a p p i n g / > < / p : c l r M a p O v r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o b j T x " > < p : c S l d   n a m e = " C o n t e n t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R e c t a n g l e   7 " > < a : e x t L s t > < a : e x t   u r i = " { 2 D 1 B 5 B A F - 2 4 3 F - 4 3 D E - 8 A 9 5 - 1 0 3 5 0 F 8 2 F 3 1 E } " > < a 1 6 : c r e a t i o n I d   x m l n s : a 1 6 = " h t t p : / / s c h e m a s . m i c r o s o f t . c o m / o f f i c e / d r a w i n g / 2 0 1 0 / m a i n "   i d = " { 1 7 D 6 3 1 0 F - 2 F 0 D - 4 C F C - 9 E 5 0 - F 3 C 5 4 E 8 2 B 9 7 1 } " / > < / a : e x t > < / a : e x t L s t > < / p : c N v P r > < p : c N v S p P r / > < p : n v P r / > < / p : n v S p P r > < p : s p P r > < a : x f r m   f l i p H = " t r u e "   r o t = " 0 " > < a : o f f   x = " 0 "   y = " 2 5 7 7 4 2 6 " / > < a : e x t   c x = " 9 7 7 9 0 0 "   c y = " 1 6 3 5 1 2 4 " / > < / a : x f r m > < a : p r s t G e o m   p r s t = " r e c t " > < a : a v L s t / > < / a : p r s t G e o m > < a : s o l i d F i l l > < a : s c h e m e C l r   v a l = " b g 1 " > < a : a l p h a   v a l = " 4 0 0 0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R e c t a n g l e   8 " > < a : e x t L s t > < a : e x t   u r i = " { C 1 4 0 D F A 7 - B 6 0 A - 4 A 6 A - A 8 D 9 - 5 9 8 E 4 5 D 1 6 4 C 4 } " > < a 1 6 : c r e a t i o n I d   x m l n s : a 1 6 = " h t t p : / / s c h e m a s . m i c r o s o f t . c o m / o f f i c e / d r a w i n g / 2 0 1 0 / m a i n "   i d = " { 7 B 6 3 4 6 A C - 5 E E 9 - 4 4 7 3 - 9 5 E 3 - 7 8 A E 0 E 4 4 8 9 2 E } " / > < / a : e x t > < / a : e x t L s t > < / p : c N v P r > < p : c N v S p P r / > < p : n v P r / > < / p : n v S p P r > < p : s p P r > < a : x f r m   f l i p H = " t r u e "   r o t = " 0 " > < a : o f f   x = " 0 "   y = " 1 " / > < a : e x t   c x = " 9 7 7 9 0 0 "   c y = " 9 3 6 4 5 5 " / > < / a : x f r m > < a : p r s t G e o m   p r s t = " r e c t " > < a : a v L s t / > < / a : p r s t G e o m > < a : s o l i d F i l l > < a : s c h e m e C l r   v a l = " b g 1 " > < a : a l p h a   v a l = " 5 0 0 0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R e c t a n g l e   9 " > < a : e x t L s t > < a : e x t   u r i = " { 1 9 1 4 E 6 0 4 - 6 9 5 A - 4 6 9 E - 9 1 B 8 - 9 1 9 E A D 6 1 C 3 9 B } " > < a 1 6 : c r e a t i o n I d   x m l n s : a 1 6 = " h t t p : / / s c h e m a s . m i c r o s o f t . c o m / o f f i c e / d r a w i n g / 2 0 1 0 / m a i n "   i d = " { A B B 8 9 9 2 E - E B 6 0 - 4 E A C - 8 5 1 0 - 5 7 2 7 3 D E 3 F F 8 5 } " / > < / a : e x t > < / a : e x t L s t > < / p : c N v P r > < p : c N v S p P r / > < p : n v P r / > < / p : n v S p P r > < p : s p P r > < a : x f r m   f l i p H = " t r u e "   r o t = " 0 " > < a : o f f   x = " 9 7 6 1 8 3 "   y = " 4 2 0 9 8 7 8 " / > < a : e x t   c x = " 1 6 3 2 4 6 5 "   c y = " 9 3 3 6 2 2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R e c t a n g l e   1 0 " > < a : e x t L s t > < a : e x t   u r i = " { 6 3 C F 5 9 B 8 - 0 E 7 D - 4 D D A - A 0 9 3 - B 0 C 5 8 E 8 E 7 C D 9 } " > < a 1 6 : c r e a t i o n I d   x m l n s : a 1 6 = " h t t p : / / s c h e m a s . m i c r o s o f t . c o m / o f f i c e / d r a w i n g / 2 0 1 0 / m a i n "   i d = " { 9 7 9 1 5 C 9 C - 2 F 0 5 - 4 0 F A - 9 D B E - 3 2 2 9 F D 0 6 E 3 7 D } " / > < / a : e x t > < / a : e x t L s t > < / p : c N v P r > < p : c N v S p P r / > < p : n v P r / > < / p : n v S p P r > < p : s p P r > < a : x f r m   f l i p H = " t r u e "   r o t = " 0 " > < a : o f f   x = " 4 2 4 3 6 7 7 "   y = " 4 2 0 9 8 7 7 " / > < a : e x t   c x = " 1 6 3 2 4 6 5 "   c y = " 9 3 3 6 2 2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R e c t a n g l e   1 1 " > < a : e x t L s t > < a : e x t   u r i = " { A 0 2 2 4 A C 2 - 2 F F C - 4 4 9 F - B F 2 0 - 7 1 F 9 8 9 0 0 A C F 6 } " > < a 1 6 : c r e a t i o n I d   x m l n s : a 1 6 = " h t t p : / / s c h e m a s . m i c r o s o f t . c o m / o f f i c e / d r a w i n g / 2 0 1 0 / m a i n "   i d = " { 2 C 5 6 8 1 5 0 - B C 4 1 - 4 6 C 0 - 9 8 1 E - B 3 C D 0 1 5 9 1 4 3 C } " / > < / a : e x t > < / a : e x t L s t > < / p : c N v P r > < p : c N v S p P r / > < p : n v P r / > < / p : n v S p P r > < p : s p P r > < a : x f r m   f l i p H = " t r u e "   r o t = " 0 " > < a : o f f   x = " 7 5 1 1 5 3 6 "   y = " 4 2 0 9 8 7 7 " / > < a : e x t   c x = " 1 6 3 2 4 6 5 "   c y = " 9 3 3 6 2 2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R e c t a n g l e   1 2 " > < a : e x t L s t > < a : e x t   u r i = " { 4 6 2 5 D D D E - E 6 E 3 - 4 4 1 9 - 9 B F 9 - 6 8 0 1 6 8 4 B 8 0 6 A } " > < a 1 6 : c r e a t i o n I d   x m l n s : a 1 6 = " h t t p : / / s c h e m a s . m i c r o s o f t . c o m / o f f i c e / d r a w i n g / 2 0 1 0 / m a i n "   i d = " { E A 4 8 6 C 2 5 - C 2 6 C - 4 C A 5 - A 9 0 5 - 5 5 E A 9 9 8 D F 3 C 1 } " / > < / a : e x t > < / a : e x t L s t > < / p : c N v P r > < p : c N v S p P r / > < p : n v P r / > < / p : n v S p P r > < p : s p P r > < a : x f r m   f l i p H = " t r u e "   r o t = " 0 " > < a : o f f   x = " 5 8 7 9 5 4 9 "   y = " 2 5 8 1 7 2 0 " / > < a : e x t   c x = " 1 6 3 2 4 6 5 "   c y = " 1 6 3 0 8 3 0 " / > < / a : x f r m > < a : p r s t G e o m   p r s t = " r e c t " > < a : a v L s t / > < / a : p r s t G e o m > < a : s o l i d F i l l > < a : s c h e m e C l r   v a l = " b g 1 " > < a : a l p h a   v a l = " 1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R e c t a n g l e   1 3 " > < a : e x t L s t > < a : e x t   u r i = " { D D 4 A 5 7 5 5 - B D 1 9 - 4 D 9 A - 9 9 9 6 - E 7 4 D B 7 0 D 7 2 5 4 } " > < a 1 6 : c r e a t i o n I d   x m l n s : a 1 6 = " h t t p : / / s c h e m a s . m i c r o s o f t . c o m / o f f i c e / d r a w i n g / 2 0 1 0 / m a i n "   i d = " { 4 C D 6 2 A D C - C 2 3 B - 4 7 5 B - 8 6 1 1 - B 9 1 6 9 C 0 F C 6 2 3 } " / > < / a : e x t > < / a : e x t L s t > < / p : c N v P r > < p : c N v S p P r / > < p : n v P r / > < / p : n v S p P r > < p : s p P r > < a : x f r m   f l i p H = " t r u e "   r o t = " 0 " > < a : o f f   x = " 2 6 0 8 7 2 2 "   y = " 2 5 7 8 2 5 6 " / > < a : e x t   c x = " 1 6 3 2 4 6 5 "   c y = " 1 6 3 0 8 3 0 " / > < / a : x f r m > < a : p r s t G e o m   p r s t = " r e c t " > < a : a v L s t / > < / a : p r s t G e o m > < a : s o l i d F i l l > < a : s c h e m e C l r   v a l = " b g 1 " > < a : a l p h a   v a l = " 1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R e c t a n g l e   1 4 " > < a : e x t L s t > < a : e x t   u r i = " { F F 0 5 5 F A 1 - 2 C 9 1 - 4 B 7 6 - 8 5 D 7 - 1 5 0 9 C B 6 2 6 0 B A } " > < a 1 6 : c r e a t i o n I d   x m l n s : a 1 6 = " h t t p : / / s c h e m a s . m i c r o s o f t . c o m / o f f i c e / d r a w i n g / 2 0 1 0 / m a i n "   i d = " { F 6 8 E B F D A - A E 4 7 - 4 F 8 9 - A F 4 D - 0 F E 3 2 6 1 5 F 4 E F } " / > < / a : e x t > < / a : e x t L s t > < / p : c N v P r > < p : c N v S p P r / > < p : n v P r / > < / p : n v S p P r > < p : s p P r > < a : x f r m   f l i p H = " t r u e "   r o t = " 0 " > < a : o f f   x = " 9 7 7 3 4 8 "   y = " 9 3 1 3 3 3 " / > < a : e x t   c x = " 1 6 3 2 4 6 5 "   c y = " 1 6 4 5 2 2 7 " / > < / a : x f r m > < a : p r s t G e o m   p r s t = " r e c t " > < a : a v L s t / > < / a : p r s t G e o m > < a : s o l i d F i l l > < a : s c h e m e C l r   v a l = " b g 1 " > < a : a l p h a   v a l = " 1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>   < / a : t > < / a : r > < a : e n d P a r a R P r   d i r t y = " 0 "   l a n g = " e n - U S " / > < / a : p > < / p : t x B o d y > < / p : s p > < p : s p > < p : n v S p P r > < p : c N v P r   i d = " 1 0 "   n a m e = " R e c t a n g l e   1 5 " > < a : e x t L s t > < a : e x t   u r i = " { F 7 2 E E C C 6 - A 0 1 1 - 4 5 A D - 8 B A A - 3 C 4 7 6 E E A 3 2 7 2 } " > < a 1 6 : c r e a t i o n I d   x m l n s : a 1 6 = " h t t p : / / s c h e m a s . m i c r o s o f t . c o m / o f f i c e / d r a w i n g / 2 0 1 0 / m a i n "   i d = " { 5 F C 6 5 7 D 0 - F 2 0 6 - 4 B 9 9 - 8 4 3 3 - 7 A 1 5 E 7 3 C 0 B C 9 } " / > < / a : e x t > < / a : e x t L s t > < / p : c N v P r > < p : c N v S p P r / > < p : n v P r / > < / p : n v S p P r > < p : s p P r > < a : x f r m   f l i p H = " t r u e "   r o t = " 0 " > < a : o f f   x = " 4 2 4 2 9 5 5 "   y = " 9 3 3 6 4 2 " / > < a : e x t   c x = " 1 6 3 6 5 3 1 "   c y = " 1 6 4 5 2 2 7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R e c t a n g l e   1 6 " > < a : e x t L s t > < a : e x t   u r i = " { F 5 D 5 0 3 6 2 - 3 D 6 9 - 4 B 7 5 - A E B 5 - F 3 7 4 E A E 0 4 2 7 B } " > < a 1 6 : c r e a t i o n I d   x m l n s : a 1 6 = " h t t p : / / s c h e m a s . m i c r o s o f t . c o m / o f f i c e / d r a w i n g / 2 0 1 0 / m a i n "   i d = " { 9 A 4 0 2 6 D 0 - 0 B 7 F - 4 0 5 3 - 8 6 1 2 - 4 2 F 9 0 F 8 8 1 F A 5 } " / > < / a : e x t > < / a : e x t L s t > < / p : c N v P r > < p : c N v S p P r / > < p : n v P r / > < / p : n v S p P r > < p : s p P r > < a : x f r m   f l i p H = " t r u e "   r o t = " 0 " > < a : o f f   x = " 7 5 1 1 1 4 2 "   y = " 9 3 3 6 4 2 " / > < a : e x t   c x = " 1 6 3 2 8 5 7 "   c y = " 1 6 4 5 2 2 7 " / > < / a : x f r m > < a : p r s t G e o m   p r s t = " r e c t " > < a : a v L s t / > < / a : p r s t G e o m > < a : s o l i d F i l l > < a : s c h e m e C l r   v a l = " b g 1 " > < a : a l p h a   v a l = "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2 "   n a m e = " R e c t a n g l e   1 7 " > < a : e x t L s t > < a : e x t   u r i = " { 4 7 D 0 2 D 3 C - C B 5 6 - 4 9 C 3 - 9 1 0 A - 9 C 0 6 7 2 C F 4 C 9 5 } " > < a 1 6 : c r e a t i o n I d   x m l n s : a 1 6 = " h t t p : / / s c h e m a s . m i c r o s o f t . c o m / o f f i c e / d r a w i n g / 2 0 1 0 / m a i n "   i d = " { 5 5 A B B A 4 6 - E E B 3 - 4 3 6 2 - 9 C 5 2 - 8 8 8 1 0 2 5 8 C 7 6 4 } " / > < / a : e x t > < / a : e x t L s t > < / p : c N v P r > < p : c N v S p P r / > < p : n v P r / > < / p : n v S p P r > < p : s p P r > < a : x f r m   f l i p H = " t r u e "   r o t = " 0 " > < a : o f f   x = " 2 6 1 1 5 8 1 "   y = " 0 " / > < a : e x t   c x = " 1 6 3 1 3 7 4 "   c y = " 9 3 6 4 5 5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3 "   n a m e = " R e c t a n g l e   1 8 " > < a : e x t L s t > < a : e x t   u r i = " { 0 5 8 A 8 B 1 7 - 7 8 6 E - 4 F 8 0 - 8 6 B B - 4 3 E D C A D 5 7 E 9 E } " > < a 1 6 : c r e a t i o n I d   x m l n s : a 1 6 = " h t t p : / / s c h e m a s . m i c r o s o f t . c o m / o f f i c e / d r a w i n g / 2 0 1 0 / m a i n "   i d = " { F 0 2 6 4 5 0 A - B 1 0 6 - 4 A F C - 9 8 4 2 - 1 C 0 7 6 B C 7 7 B 3 2 } " / > < / a : e x t > < / a : e x t L s t > < / p : c N v P r > < p : c N v S p P r / > < p : n v P r / > < / p : n v S p P r > < p : s p P r > < a : x f r m   f l i p H = " t r u e "   r o t = " 0 " > < a : o f f   x = " 5 8 8 1 2 5 3 "   y = " 0 " / > < a : e x t   c x = " 1 6 3 1 3 7 4 "   c y = " 9 3 6 4 5 5 " / > < / a : x f r m > < a : p r s t G e o m   p r s t = " r e c t " > < a : a v L s t / > < / a : p r s t G e o m > < a : s o l i d F i l l > < a : s c h e m e C l r   v a l = " b g 1 " > < a : a l p h a   v a l = " 1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4 "   n a m e = " R e c t a n g l e   1 9 " > < a : e x t L s t > < a : e x t   u r i = " { 2 C 1 3 2 0 3 5 - D 4 D F - 4 A 2 F - 8 3 8 1 - 2 5 7 B 8 D 3 F F E 4 2 } " > < a 1 6 : c r e a t i o n I d   x m l n s : a 1 6 = " h t t p : / / s c h e m a s . m i c r o s o f t . c o m / o f f i c e / d r a w i n g / 2 0 1 0 / m a i n "   i d = " { 2 7 1 E 1 2 0 3 - C 0 E 9 - 4 3 A 5 - B 7 F 1 - C 0 2 A 9 F D E 8 7 2 A } " / > < / a : e x t > < / a : e x t L s t > < / p : c N v P r > < p : c N v S p P r / > < p : n v P r / > < / p : n v S p P r > < p : s p P r > < a : x f r m   r o t = " 0 " > < a : o f f   x = " 6 8 3 1 9 4 "   y = " 1 " / > < a : e x t   c x = " 5 0 9 5 3 0 6 "   c y = " 4 4 5 9 7 6 0 " / > < / a : x f r m > < a : p r s t G e o m   p r s t = " r e c t " > < a : a v L s t / > < / a : p r s t G e o m > < a : g r a d F i l l   r o t W i t h S h a p e = " 1 " > < a : g s L s t > < a : g s   p o s = " 4 6 0 0 0 " > < a : s c h e m e C l r   v a l = " t x 1 " / > < / a : g s > < a : g s   p o s = " 1 0 0 0 0 0 " > < a : s c h e m e C l r   v a l = " t x 1 " > < a : l u m M o d   v a l = " 8 5 0 0 0 " / > < / a : s c h e m e C l r > < / a : g s > < / a : g s L s t > < a : l i n   a n g = " 1 6 2 0 0 0 0 0 "   s c a l e d = " 0 " / > < / a : g r a d F i l l > < a : l n > < a : n o F i l l / > < / a : l n > < a : e f f e c t L s t > < a : o u t e r S h d w   b l u r R a d = " 1 1 1 1 2 5 "   d i r = " 2 7 0 0 0 0 0 "   d i s t = " 6 3 5 0 0 " > < a : s r g b C l r   v a l = " 0 0 0 0 0 0 " > < a : a l p h a   v a l = " 3 5 0 0 0 " / > < / a : s r g b C l r > < / a : o u t e r S h d w > < / a : e f f e c t L s t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5 "   n a m e = " T i t l e   1 " > < a : e x t L s t > < a : e x t   u r i = " { B 4 C 2 1 B 7 D - B 1 D 3 - 4 F 9 3 - 8 B 9 2 - 9 2 B 4 9 7 E 6 F F 0 3 } " > < a 1 6 : c r e a t i o n I d   x m l n s : a 1 6 = " h t t p : / / s c h e m a s . m i c r o s o f t . c o m / o f f i c e / d r a w i n g / 2 0 1 0 / m a i n "   i d = " { 9 E C C 6 C 8 D - F F C D - 4 4 4 0 - 8 7 4 9 - B 6 4 0 3 4 7 4 8 F F 1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6 2 0 1 8 3 4 "   y = " 2 0 8 4 1 0 " / > < a : e x t   c x = " 2 4 4 0 6 8 0 "   c y = " 1 1 5 1 6 8 4 " / > < / a : x f r m > < a : p r s t G e o m   p r s t = " r e c t " > < a : a v L s t / > < / a : p r s t G e o m > < / p : s p P r > < p : t x B o d y > < a : b o d y P r   a n c h o r = " b "   r t l C o l = " 0 "   v e r t = " h o r z " > < a : n o A u t o f i t / > < / a : b o d y P r > < a : l s t S t y l e > < a : l v l 1 p P r   a l g n = " l "   l v l = " 0 " > < a : l n S p c > < a : s p c P c t   v a l = " 1 0 0 0 0 0 " / > < / a : l n S p c > < a : d e f R P r   b = " 0 "   d i r t y = " 0 "   i = " 0 "   l a n g = " e n - U S "   s z = " 2 4 0 0 " > < a : s o l i d F i l l > < a : s c h e m e C l r   v a l = " t x 1 " /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1 6 "   n a m e = " T e x t   P l a c e h o l d e r   3 " > < a : e x t L s t > < a : e x t   u r i = " { 0 7 C 6 2 1 2 6 - D 1 F F - 4 6 E C - A 8 A C - D 5 C 3 3 C 2 1 5 1 4 F } " > < a 1 6 : c r e a t i o n I d   x m l n s : a 1 6 = " h t t p : / / s c h e m a s . m i c r o s o f t . c o m / o f f i c e / d r a w i n g / 2 0 1 0 / m a i n "   i d = " { 1 F 9 6 6 1 8 0 - 0 6 1 0 - 4 5 2 0 - B E 4 6 - D 8 0 9 A B E D A 7 A 7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6 2 0 0 7 9 8 "   y = " 1 5 2 3 2 6 7 " / > < a : e x t   c x = " 2 4 4 0 4 9 2 "   c y = " 2 9 3 8 0 1 6 " / > < / a : x f r m > < a : p r s t G e o m   p r s t = " r e c t " > < a : a v L s t / > < / a : p r s t G e o m > < / p : s p P r > < p : t x B o d y > < a : b o d y P r   r t l C o l = "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b = " 0 "   d i r t y = " 0 "   i = " 0 "   l a n g = " e n - U S "   s z = " 1 6 0 0 " > < a : s o l i d F i l l > < a : s c h e m e C l r   v a l = " t x 1 " / > < / a : s o l i d F i l l > < a : l a t i n   t y p e f a c e = " + m n - l t " / > < / a : d e f R P r > < / a : l v l 1 p P r > < a : l v l 2 p P r   i n d e n t = " 0 "   l v l = " 1 "   m a r L = " 4 5 7 2 0 0 " > < a : b u N o n e / > < a : d e f R P r   d i r t y = " 0 "   l a n g = " e n - U S "   s z = " 1 2 0 0 " / > < / a : l v l 2 p P r > < a : l v l 3 p P r   i n d e n t = " 0 "   l v l = " 2 "   m a r L = " 9 1 4 4 0 0 " > < a : b u N o n e / > < a : d e f R P r   d i r t y = " 0 "   l a n g = " e n - U S "   s z = " 1 0 0 0 " / > < / a : l v l 3 p P r > < a : l v l 4 p P r   i n d e n t = " 0 "   l v l = " 3 "   m a r L = " 1 3 7 1 6 0 0 " > < a : b u N o n e / > < a : d e f R P r   d i r t y = " 0 "   l a n g = " e n - U S "   s z = " 9 0 0 " / > < / a : l v l 4 p P r > < a : l v l 5 p P r   i n d e n t = " 0 "   l v l = " 4 "   m a r L = " 1 8 2 8 8 0 0 " > < a : b u N o n e / > < a : d e f R P r   d i r t y = " 0 "   l a n g = " e n - U S "   s z = " 9 0 0 " / > < / a : l v l 5 p P r > < a : l v l 6 p P r   i n d e n t = " 0 "   l v l = " 5 "   m a r L = " 2 2 8 6 0 0 0 " > < a : b u N o n e / > < a : d e f R P r   d i r t y = " 0 "   l a n g = " e n - U S "   s z = " 9 0 0 " / > < / a : l v l 6 p P r > < a : l v l 7 p P r   i n d e n t = " 0 "   l v l = " 6 "   m a r L = " 2 7 4 3 2 0 0 " > < a : b u N o n e / > < a : d e f R P r   d i r t y = " 0 "   l a n g = " e n - U S "   s z = " 9 0 0 " / > < / a : l v l 7 p P r > < a : l v l 8 p P r   i n d e n t = " 0 "   l v l = " 7 "   m a r L = " 3 2 0 0 4 0 0 " > < a : b u N o n e / > < a : d e f R P r   d i r t y = " 0 "   l a n g = " e n - U S "   s z = " 9 0 0 " / > < / a : l v l 8 p P r > < a : l v l 9 p P r   i n d e n t = " 0 "   l v l = " 8 "   m a r L = " 3 6 5 7 6 0 0 " > < a : b u N o n e / > < a : d e f R P r   d i r t y = " 0 "   l a n g = " e n - U S "   s z = " 9 0 0 " /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c x n S p > < p : n v C x n S p P r > < p : c N v P r   i d = " 1 7 "   n a m e = " S t r a i g h t   C o n n e c t o r   2 5 " > < a : e x t L s t > < a : e x t   u r i = " { A 2 7 D D 6 0 4 - 2 3 3 8 - 4 4 6 3 - 9 0 8 A - 3 E C 9 A 8 F 4 7 B 8 6 } " > < a 1 6 : c r e a t i o n I d   x m l n s : a 1 6 = " h t t p : / / s c h e m a s . m i c r o s o f t . c o m / o f f i c e / d r a w i n g / 2 0 1 0 / m a i n "   i d = " { 2 3 6 A B C 2 0 - B E 4 D - 4 5 7 0 - B 4 2 C - D C D 8 9 0 B A 9 E A D } " / > < / a : e x t > < / a : e x t L s t > < / p : c N v P r > < p : c N v C x n S p P r / > < p : n v P r / > < / p : n v C x n S p P r > < p : s p P r > < a : x f r m   r o t = " 0 " > < a : o f f   x = " 6 2 8 5 6 0 6 "   y = " 1 4 2 9 5 3 7 " / > < a : e x t   c x = " 2 3 3 3 9 9 4 "   c y = " 0 " / > < / a : x f r m > < a : p r s t G e o m   p r s t = " l i n e " > < a : a v L s t / > < / a : p r s t G e o m > < a : l n   w = " 6 3 5 0 " > < a : s o l i d F i l l > < a : s c h e m e C l r   v a l = " t x 1 " / > < / a : s o l i d F i l l > < / a : l n > < / p : s p P r > < p : s t y l e > < a : l n R e f   i d x = " 2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s p > < p : n v S p P r > < p : c N v P r   i d = " 1 8 "   n a m e = " D a t e   P l a c e h o l d e r   2 7 " > < a : e x t L s t > < a : e x t   u r i = " { F B 4 E 8 D 8 8 - 4 8 1 9 - 4 1 A 3 - 9 A B 9 - 1 7 D 5 5 0 D 8 B B C B } " > < a 1 6 : c r e a t i o n I d   x m l n s : a 1 6 = " h t t p : / / s c h e m a s . m i c r o s o f t . c o m / o f f i c e / d r a w i n g / 2 0 1 0 / m a i n "   i d = " { 5 8 3 9 4 E A 3 - 4 8 8 B - 4 0 0 0 - 8 C E F - A 1 4 E C 7 3 4 1 4 B 5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1 9 "   n a m e = " F o o t e r   P l a c e h o l d e r   2 8 " > < a : e x t L s t > < a : e x t   u r i = " { 0 9 7 4 4 1 A F - 1 5 8 F - 4 D E 7 - B 0 7 0 - E 1 3 2 6 E 5 0 6 B B 8 } " > < a 1 6 : c r e a t i o n I d   x m l n s : a 1 6 = " h t t p : / / s c h e m a s . m i c r o s o f t . c o m / o f f i c e / d r a w i n g / 2 0 1 0 / m a i n "   i d = " { 3 9 E A 8 B 8 5 - 6 D 3 B - 4 3 C 1 - 9 7 4 B - 3 9 4 5 6 4 5 8 2 8 3 A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2 0 "   n a m e = " S l i d e   N u m b e r   P l a c e h o l d e r   2 9 " > < a : e x t L s t > < a : e x t   u r i = " { 2 1 C 9 7 8 C D - 7 2 7 7 - 4 6 A D - A 0 E 9 - 6 7 1 0 E A 4 3 2 3 5 8 } " > < a 1 6 : c r e a t i o n I d   x m l n s : a 1 6 = " h t t p : / / s c h e m a s . m i c r o s o f t . c o m / o f f i c e / d r a w i n g / 2 0 1 0 / m a i n "   i d = " { B 8 C 5 E A 1 B - 8 B 7 A - 4 E F 1 - A F E 5 - 0 2 F 8 7 9 3 3 C 4 2 4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9 2 5 3 A 0 A 1 - 6 D 6 0 - 4 C 9 6 - B 2 2 0 - C E 2 D 5 4 4 8 3 C D 7 } "   t y p e = " s l i d e n u m " / > < a : e n d P a r a R P r   d i r t y = " 0 "   l a n g = " e n - U S " / > < / a : p > < / p : t x B o d y > < / p : s p > < p : s p > < p : n v S p P r > < p : c N v P r   i d = " 2 1 "   n a m e = " C o n t e n t   P l a c e h o l d e r   2 " > < a : e x t L s t > < a : e x t   u r i = " { 1 F C 9 9 C 3 0 - 1 0 D 2 - 4 7 3 D - A 0 1 0 - D 5 A C D F 2 C 3 2 F 7 } " > < a 1 6 : c r e a t i o n I d   x m l n s : a 1 6 = " h t t p : / / s c h e m a s . m i c r o s o f t . c o m / o f f i c e / d r a w i n g / 2 0 1 0 / m a i n "   i d = " { 6 1 3 C A 5 1 1 - 4 B 3 4 - 4 4 7 6 - 9 9 A E - 2 8 5 0 F D 5 1 7 4 E E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1 0 6 6 8 0 0 "   y = " 2 8 5 7 5 0 " / > < a : e x t   c x = " 4 3 4 3 4 0 0 "   c y = " 3 8 1 0 0 0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9 3 6 0 0 "   v e r t = " h o r z " > < a : n o r m A u t o f i t / > < / a : b o d y P r > < a : l s t S t y l e > < a : l v l 1 p P r   l v l = " 0 " > < a : l n S p c > < a : s p c P c t   v a l = " 1 0 0 0 0 0 " / > < / a : l n S p c > < / a : l v l 1 p P r > < a : l v l 2 p P r   l v l = " 1 " / > < a : l v l 3 p P r   l v l = " 2 " / > < a : l v l 4 p P r   l v l = " 3 " / > < a : l v l 5 p P r   l v l = " 4 " / > < / a : l s t S t y l e > < a : p > < a : p P r   i n d e n t = " - 2 5 5 5 9 9 "   l v l = " 0 "   m a r L = " 2 5 5 5 9 9 " > < a : l n S p c > < a : s p c P c t   v a l = " 9 5 0 0 0 " / > < / a : l n S p c > < a : b u C l r > < a : s c h e m e C l r   v a l = " b g 2 " / > < / a : b u C l r > < a : b u F o n t   t y p e f a c e = " A r i a l " / > < a : b u C h a r   c h a r = " " " / > < / a : p P r > < a : r > < a : r P r   d i r t y = " 0 "   l a n g = " e n - U S " / > < a : t > C l i c k   t o   e d i t   M a s t e r   t e x t   s t y l e s < / a : t > < / a : r > < / a : p > < a : p > < a : p P r   l v l = " 1 " > < a : l n S p c > < a : s p c P c t   v a l = " 9 5 0 0 0 " / > < / a : l n S p c > < a : b u C l r > < a : s c h e m e C l r   v a l = " b g 2 " > < a : l u m M o d   v a l = " 7 5 0 0 0 " / > < a : l u m O f f   v a l = " 2 5 0 0 0 " / > < / a : s c h e m e C l r > < / a : b u C l r > < a : b u S z P c t   v a l = " 7 5 0 0 0 " / > < a : b u C h a r   c h a r = " " " / > < / a : p P r > < a : r > < a : r P r   d i r t y = " 0 "   l a n g = " e n - U S " / > < a : t > S e c o n d   l e v e l < / a : t > < / a : r > < / a : p > < a : p > < a : p P r   l v l = " 2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7 5 0 0 0 " / > < / a : p P r > < a : r > < a : r P r   d i r t y = " 0 "   l a n g = " e n - U S " / > < a : t > T h i r d   l e v e l < / a : t > < / a : r > < / a : p > < a : p > < a : p P r   l v l = " 3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5 0 0 0 0 " / > < a : b u C h a r   c h a r = " " " / > < / a : p P r > < a : r > < a : r P r   d i r t y = " 0 "   l a n g = " e n - U S " / > < a : t > F o u r t h   l e v e l < / a : t > < / a : r > < / a : p > < a : p > < a : p P r   l v l = " 4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5 0 0 0 0 " / > < a : b u C h a r   c h a r = " " " / > < / a : p P r > < a : r > < a : r P r   d i r t y = " 0 "   l a n g = " e n - U S " / > < a : t > F i f t h   l e v e l < / a : t > < / a : r > < a : e n d P a r a R P r   d i r t y = " 0 "   l a n g = " e n - U S " / > < / a : p > < / p : t x B o d y > < / p : s p > < / p : s p T r e e > < p : e x t L s t > < p : e x t   u r i = " { 7 B C 3 D B D B - 7 D 8 6 - 4 B 7 F - A 7 8 4 - F 3 3 2 7 1 7 1 7 0 F 1 } " > < p 1 4 : c r e a t i o n I d   x m l n s : p 1 4 = " h t t p : / / s c h e m a s . m i c r o s o f t . c o m / o f f i c e / p o w e r p o i n t / 2 0 1 0 / m a i n "   v a l = " 1 6 4 3 1 9 9 5 9 3 4 1 0 " / > < / p : e x t > < / p : e x t L s t > < / p : c S l d > < p : c l r M a p O v r > < a : m a s t e r C l r M a p p i n g / > < / p : c l r M a p O v r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s h o w M a s t e r S p = " f a l s e "   t y p e = " p i c T x " > < p : c S l d   n a m e = " P i c t u r e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R e c t a n g l e   2 6 " > < a : e x t L s t > < a : e x t   u r i = " { E 5 D 1 1 4 6 6 - 2 3 7 6 - 4 B 8 1 - A 2 F 1 - 3 2 6 0 4 3 0 8 2 0 1 C } " > < a 1 6 : c r e a t i o n I d   x m l n s : a 1 6 = " h t t p : / / s c h e m a s . m i c r o s o f t . c o m / o f f i c e / d r a w i n g / 2 0 1 0 / m a i n "   i d = " { E 7 D 9 E C D A - 5 4 E E - 4 4 2 F - 9 F A 0 - 8 6 5 7 C 2 2 7 7 1 7 7 } " / > < / a : e x t > < / a : e x t L s t > < / p : c N v P r > < p : c N v S p P r / > < p : n v P r / > < / p : n v S p P r > < p : s p P r > < a : x f r m   f l i p H = " t r u e "   r o t = " 0 " > < a : o f f   x = " 0 "   y = " 2 5 7 7 4 2 6 " / > < a : e x t   c x = " 9 7 7 9 0 0 "   c y = " 1 6 3 5 1 2 4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R e c t a n g l e   2 7 " > < a : e x t L s t > < a : e x t   u r i = " { 7 B F C D 2 5 B - B F 3 E - 4 5 0 3 - 9 3 D 4 - 0 C F 5 8 B 1 9 A 3 9 2 } " > < a 1 6 : c r e a t i o n I d   x m l n s : a 1 6 = " h t t p : / / s c h e m a s . m i c r o s o f t . c o m / o f f i c e / d r a w i n g / 2 0 1 0 / m a i n "   i d = " { 9 8 1 9 8 7 9 4 - 2 9 E 2 - 4 3 5 6 - 9 1 5 1 - 9 B C 4 2 9 3 0 B D B 6 } " / > < / a : e x t > < / a : e x t L s t > < / p : c N v P r > < p : c N v S p P r / > < p : n v P r / > < / p : n v S p P r > < p : s p P r > < a : x f r m   f l i p H = " t r u e "   r o t = " 0 " > < a : o f f   x = " 0 "   y = " 0 " / > < a : e x t   c x = " 9 7 7 9 0 0 "   c y = " 9 3 6 4 5 5 " / > < / a : x f r m > < a : p r s t G e o m   p r s t = " r e c t " > < a : a v L s t / > < / a : p r s t G e o m > < a : s o l i d F i l l > < a : s c h e m e C l r   v a l = " b g 1 " > < a : a l p h a   v a l = " 1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R e c t a n g l e   2 8 " > < a : e x t L s t > < a : e x t   u r i = " { F 8 0 8 9 5 E 1 - E 8 D 6 - 4 8 6 1 - 9 5 B 2 - B F 1 7 B 9 7 5 1 2 E 8 } " > < a 1 6 : c r e a t i o n I d   x m l n s : a 1 6 = " h t t p : / / s c h e m a s . m i c r o s o f t . c o m / o f f i c e / d r a w i n g / 2 0 1 0 / m a i n "   i d = " { B 0 0 1 6 6 C 9 - 6 0 B 6 - 4 5 9 0 - A E 0 0 - 5 0 1 F E A F 2 4 B 0 5 } " / > < / a : e x t > < / a : e x t L s t > < / p : c N v P r > < p : c N v S p P r / > < p : n v P r / > < / p : n v S p P r > < p : s p P r > < a : x f r m   f l i p H = " t r u e "   r o t = " 0 " > < a : o f f   x = " 9 7 6 1 8 3 "   y = " 4 2 0 9 8 7 8 " / > < a : e x t   c x = " 1 6 3 2 4 6 5 "   c y = " 9 3 3 6 2 2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R e c t a n g l e   2 9 " > < a : e x t L s t > < a : e x t   u r i = " { 9 8 9 C B A 9 B - B B D E - 4 5 0 A - 9 3 D 0 - E C 3 4 1 D E 0 5 B 2 2 } " > < a 1 6 : c r e a t i o n I d   x m l n s : a 1 6 = " h t t p : / / s c h e m a s . m i c r o s o f t . c o m / o f f i c e / d r a w i n g / 2 0 1 0 / m a i n "   i d = " { D 8 9 3 5 2 0 1 - 5 3 9 5 - 4 0 7 E - 8 9 A 4 - 7 6 E 1 C 7 9 2 D 4 8 9 } " / > < / a : e x t > < / a : e x t L s t > < / p : c N v P r > < p : c N v S p P r / > < p : n v P r / > < / p : n v S p P r > < p : s p P r > < a : x f r m   f l i p H = " t r u e "   r o t = " 0 " > < a : o f f   x = " 4 2 4 3 6 7 7 "   y = " 4 2 0 9 8 7 7 " / > < a : e x t   c x = " 1 6 3 2 4 6 5 "   c y = " 9 3 3 6 2 2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R e c t a n g l e   3 0 " > < a : e x t L s t > < a : e x t   u r i = " { D D D 9 E 0 D 0 - A B 9 C - 4 5 6 8 - B 0 E 5 - 0 1 7 C 2 4 1 C 7 B 0 6 } " > < a 1 6 : c r e a t i o n I d   x m l n s : a 1 6 = " h t t p : / / s c h e m a s . m i c r o s o f t . c o m / o f f i c e / d r a w i n g / 2 0 1 0 / m a i n "   i d = " { 0 2 0 2 1 7 3 B - 1 5 1 6 - 4 7 6 5 - 9 4 2 8 - 4 9 D B 7 6 7 9 B E B 5 } " / > < / a : e x t > < / a : e x t L s t > < / p : c N v P r > < p : c N v S p P r / > < p : n v P r / > < / p : n v S p P r > < p : s p P r > < a : x f r m   f l i p H = " t r u e "   r o t = " 0 " > < a : o f f   x = " 7 5 1 1 5 3 6 "   y = " 4 2 0 9 8 7 7 " / > < a : e x t   c x = " 1 6 3 2 4 6 5 "   c y = " 9 3 3 6 2 2 " / > < / a : x f r m > < a : p r s t G e o m   p r s t = " r e c t " > < a : a v L s t / > < / a : p r s t G e o m > < a : s o l i d F i l l > < a : s c h e m e C l r   v a l = " b g 1 " > < a : a l p h a   v a l = " 4 0 0 0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R e c t a n g l e   3 1 " > < a : e x t L s t > < a : e x t   u r i = " { 6 F 6 7 8 4 D 8 - 8 4 8 2 - 4 A 9 9 - B 3 8 9 - 8 6 2 F 1 0 C 3 9 E 9 D } " > < a 1 6 : c r e a t i o n I d   x m l n s : a 1 6 = " h t t p : / / s c h e m a s . m i c r o s o f t . c o m / o f f i c e / d r a w i n g / 2 0 1 0 / m a i n "   i d = " { B C 4 1 1 5 A 0 - 1 4 E 2 - 4 5 1 8 - 8 2 A 9 - 0 B A 2 E 0 A 1 4 3 6 5 } " / > < / a : e x t > < / a : e x t L s t > < / p : c N v P r > < p : c N v S p P r / > < p : n v P r / > < / p : n v S p P r > < p : s p P r > < a : x f r m   f l i p H = " t r u e "   r o t = " 0 " > < a : o f f   x = " 5 8 7 9 5 4 9 "   y = " 2 5 8 1 7 2 0 " / > < a : e x t   c x = " 1 6 3 2 4 6 5 "   c y = " 1 6 3 0 8 3 0 " / > < / a : x f r m > < a : p r s t G e o m   p r s t = " r e c t " > < a : a v L s t / > < / a : p r s t G e o m > < a : s o l i d F i l l > < a : s c h e m e C l r   v a l = " b g 1 " > < a : a l p h a   v a l = " 1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R e c t a n g l e   3 2 " > < a : e x t L s t > < a : e x t   u r i = " { C 6 7 2 E 9 9 D - D 1 6 3 - 4 6 2 E - 8 2 2 0 - 0 D 2 5 B F 7 7 7 E 0 D } " > < a 1 6 : c r e a t i o n I d   x m l n s : a 1 6 = " h t t p : / / s c h e m a s . m i c r o s o f t . c o m / o f f i c e / d r a w i n g / 2 0 1 0 / m a i n "   i d = " { 2 E 2 F F C E 0 - 0 B E 5 - 4 E 6 2 - A 8 E E - A A 6 7 4 9 E F 3 0 4 7 } " / > < / a : e x t > < / a : e x t L s t > < / p : c N v P r > < p : c N v S p P r / > < p : n v P r / > < / p : n v S p P r > < p : s p P r > < a : x f r m   f l i p H = " t r u e "   r o t = " 0 " > < a : o f f   x = " 2 6 0 8 7 2 2 "   y = " 2 5 7 8 2 5 6 " / > < a : e x t   c x = " 1 6 3 2 4 6 5 "   c y = " 1 6 3 0 8 3 0 " / > < / a : x f r m > < a : p r s t G e o m   p r s t = " r e c t " > < a : a v L s t / > < / a : p r s t G e o m > < a : s o l i d F i l l > < a : s c h e m e C l r   v a l = " b g 1 " > < a : a l p h a   v a l = " 1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R e c t a n g l e   3 3 " > < a : e x t L s t > < a : e x t   u r i = " { 3 0 E 7 5 7 A A - E 5 D 0 - 4 C 1 1 - A 6 9 6 - D 9 6 3 D 5 E 3 8 6 5 F } " > < a 1 6 : c r e a t i o n I d   x m l n s : a 1 6 = " h t t p : / / s c h e m a s . m i c r o s o f t . c o m / o f f i c e / d r a w i n g / 2 0 1 0 / m a i n "   i d = " { A 2 C 2 6 7 D B - C 4 B 3 - 4 3 6 A - 9 4 0 0 - 8 4 9 9 F 9 D 2 E 3 C F } " / > < / a : e x t > < / a : e x t L s t > < / p : c N v P r > < p : c N v S p P r / > < p : n v P r / > < / p : n v S p P r > < p : s p P r > < a : x f r m   f l i p H = " t r u e "   r o t = " 0 " > < a : o f f   x = " 9 7 7 3 4 8 "   y = " 9 3 1 3 3 3 " / > < a : e x t   c x = " 1 6 3 2 4 6 5 "   c y = " 1 6 4 5 2 2 7 " / > < / a : x f r m > < a : p r s t G e o m   p r s t = " r e c t " > < a : a v L s t / > < / a : p r s t G e o m > < a : s o l i d F i l l > < a : s c h e m e C l r   v a l = " b g 1 " > < a : a l p h a   v a l = "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>   < / a : t > < / a : r > < a : e n d P a r a R P r   d i r t y = " 0 "   l a n g = " e n - U S " / > < / a : p > < / p : t x B o d y > < / p : s p > < p : s p > < p : n v S p P r > < p : c N v P r   i d = " 1 0 "   n a m e = " R e c t a n g l e   3 4 " > < a : e x t L s t > < a : e x t   u r i = " { 4 0 7 F 1 2 2 D - D 4 E 2 - 4 D 9 1 - B A F 3 - 2 C 1 4 2 9 6 2 4 C 9 1 } " > < a 1 6 : c r e a t i o n I d   x m l n s : a 1 6 = " h t t p : / / s c h e m a s . m i c r o s o f t . c o m / o f f i c e / d r a w i n g / 2 0 1 0 / m a i n "   i d = " { E 2 3 D A F 0 C - D 9 9 F - 4 F C D - 9 4 8 0 - F C 2 8 7 5 6 D C 6 F 3 } " / > < / a : e x t > < / a : e x t L s t > < / p : c N v P r > < p : c N v S p P r / > < p : n v P r / > < / p : n v S p P r > < p : s p P r > < a : x f r m   f l i p H = " t r u e "   r o t = " 0 " > < a : o f f   x = " 4 2 4 2 9 5 5 "   y = " 9 3 3 6 4 2 " / > < a : e x t   c x = " 1 6 3 6 5 3 1 "   c y = " 1 6 4 5 2 2 7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R e c t a n g l e   3 5 " > < a : e x t L s t > < a : e x t   u r i = " { 0 6 2 7 C 5 D C - B F 0 A - 4 E 0 8 - A 5 6 2 - D A 5 3 C 8 C 4 A A 3 F } " > < a 1 6 : c r e a t i o n I d   x m l n s : a 1 6 = " h t t p : / / s c h e m a s . m i c r o s o f t . c o m / o f f i c e / d r a w i n g / 2 0 1 0 / m a i n "   i d = " { C 3 1 C 3 8 A 7 - 7 5 4 E - 4 D 3 C - 8 0 F 0 - 3 1 9 4 E 1 F 0 C 8 A 1 } " / > < / a : e x t > < / a : e x t L s t > < / p : c N v P r > < p : c N v S p P r / > < p : n v P r / > < / p : n v S p P r > < p : s p P r > < a : x f r m   f l i p H = " t r u e "   r o t = " 0 " > < a : o f f   x = " 7 5 1 1 1 4 2 "   y = " 9 2 4 2 3 5 " / > < a : e x t   c x = " 1 6 3 2 8 5 7 "   c y = " 1 6 4 5 2 2 7 " / > < / a : x f r m > < a : p r s t G e o m   p r s t = " r e c t " > < a : a v L s t / > < / a : p r s t G e o m > < a : s o l i d F i l l > < a : s c h e m e C l r   v a l = " b g 1 " > < a : a l p h a   v a l = " 5 0 0 0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2 "   n a m e = " R e c t a n g l e   3 6 " > < a : e x t L s t > < a : e x t   u r i = " { 7 3 8 1 A A 2 2 - C 5 3 5 - 4 C F 3 - A 8 3 C - C 4 7 C 3 3 2 7 B 4 3 E } " > < a 1 6 : c r e a t i o n I d   x m l n s : a 1 6 = " h t t p : / / s c h e m a s . m i c r o s o f t . c o m / o f f i c e / d r a w i n g / 2 0 1 0 / m a i n "   i d = " { 2 6 4 3 B 9 8 D - 4 2 5 B - 4 F D D - A 9 5 F - 1 D 0 9 3 8 5 A 9 A 3 6 } " / > < / a : e x t > < / a : e x t L s t > < / p : c N v P r > < p : c N v S p P r / > < p : n v P r / > < / p : n v S p P r > < p : s p P r > < a : x f r m   f l i p H = " t r u e "   r o t = " 0 " > < a : o f f   x = " 2 6 1 1 5 8 1 "   y = " 0 " / > < a : e x t   c x = " 1 6 3 1 3 7 4 "   c y = " 9 3 6 4 5 5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3 "   n a m e = " R e c t a n g l e   3 7 " > < a : e x t L s t > < a : e x t   u r i = " { 7 B 2 B 5 0 F 7 - 1 2 E C - 4 B 1 4 - 8 2 C F - E A A D A 8 8 5 1 9 4 0 } " > < a 1 6 : c r e a t i o n I d   x m l n s : a 1 6 = " h t t p : / / s c h e m a s . m i c r o s o f t . c o m / o f f i c e / d r a w i n g / 2 0 1 0 / m a i n "   i d = " { 2 7 6 B C E 1 9 - 6 B 8 A - 4 5 D A - 9 E B B - 3 9 4 C 9 B 7 F A 9 5 7 } " / > < / a : e x t > < / a : e x t L s t > < / p : c N v P r > < p : c N v S p P r / > < p : n v P r / > < / p : n v S p P r > < p : s p P r > < a : x f r m   f l i p H = " t r u e "   r o t = " 0 " > < a : o f f   x = " 5 8 8 1 2 5 3 "   y = " 0 " / > < a : e x t   c x = " 1 6 3 1 3 7 4 "   c y = " 9 3 6 4 5 5 " / > < / a : x f r m > < a : p r s t G e o m   p r s t = " r e c t " > < a : a v L s t / > < / a : p r s t G e o m > < a : s o l i d F i l l > < a : s c h e m e C l r   v a l = " b g 1 " > < a : a l p h a   v a l = " 1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4 "   n a m e = " R e c t a n g l e   3 8 " > < a : e x t L s t > < a : e x t   u r i = " { 3 3 9 2 F 0 C B - C C 0 8 - 4 1 D E - B E 8 A - 6 A E D E 4 1 5 A E 8 E } " > < a 1 6 : c r e a t i o n I d   x m l n s : a 1 6 = " h t t p : / / s c h e m a s . m i c r o s o f t . c o m / o f f i c e / d r a w i n g / 2 0 1 0 / m a i n "   i d = " { B A D 4 A 8 F 7 - 5 5 0 3 - 4 7 0 8 - 9 6 4 F - 6 1 4 E 9 5 6 1 A 8 9 7 } " / > < / a : e x t > < / a : e x t L s t > < / p : c N v P r > < p : c N v S p P r / > < p : n v P r / > < / p : n v S p P r > < p : s p P r > < a : x f r m   r o t = " 0 " > < a : o f f   x = " 3 3 6 2 2 8 9 "   y = " 1 " / > < a : e x t   c x = " 5 0 9 5 3 0 6 "   c y = " 4 4 5 9 7 6 0 " / > < / a : x f r m > < a : p r s t G e o m   p r s t = " r e c t " > < a : a v L s t / > < / a : p r s t G e o m > < a : g r a d F i l l   r o t W i t h S h a p e = " 1 " > < a : g s L s t > < a : g s   p o s = " 4 6 0 0 0 " > < a : s c h e m e C l r   v a l = " t x 1 " / > < / a : g s > < a : g s   p o s = " 1 0 0 0 0 0 " > < a : s c h e m e C l r   v a l = " t x 1 " > < a : l u m M o d   v a l = " 8 5 0 0 0 " / > < / a : s c h e m e C l r > < / a : g s > < / a : g s L s t > < a : l i n   a n g = " 1 6 2 0 0 0 0 0 "   s c a l e d = " 0 " / > < / a : g r a d F i l l > < a : l n > < a : n o F i l l / > < / a : l n > < a : e f f e c t L s t > < a : o u t e r S h d w   b l u r R a d = " 1 1 1 1 2 5 "   d i r = " 2 7 0 0 0 0 0 "   d i s t = " 6 3 5 0 0 " > < a : s r g b C l r   v a l = " 0 0 0 0 0 0 " > < a : a l p h a   v a l = " 3 5 0 0 0 " / > < / a : s r g b C l r > < / a : o u t e r S h d w > < / a : e f f e c t L s t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r t l C o l = "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5 "   n a m e = " P i c t u r e   P l a c e h o l d e r   2 " > < a : e x t L s t > < a : e x t   u r i = " { 4 8 A B 3 1 0 5 - 8 2 9 F - 4 8 B 5 - 8 F 7 6 - 0 3 4 C 0 A 7 9 9 0 3 F } " > < a 1 6 : c r e a t i o n I d   x m l n s : a 1 6 = " h t t p : / / s c h e m a s . m i c r o s o f t . c o m / o f f i c e / d r a w i n g / 2 0 1 0 / m a i n "   i d = " { C 5 A 5 A F 6 2 - 8 8 3 E - 4 4 6 5 - A A F B - 2 E A 5 5 C 0 7 0 4 D C } " / > < / a : e x t > < / a : e x t L s t > < / p : c N v P r > < p : c N v S p P r > < a : s p L o c k s   n o G r p = " t r u e " / > < / p : c N v S p P r > < p : n v P r > < p : p h   t y p e = " p i c " / > < / p : n v P r > < / p : n v S p P r > < p : s p P r > < a : x f r m   r o t = " 0 " > < a : o f f   x = " 3 8 2 5 8 7 5 "   y = " 4 6 1 9 6 2 " / > < a : e x t   c x = " 4 1 6 2 4 2 6 "   c y = " 3 5 3 2 1 8 7 " / > < / a : x f r m > < a : p r s t G e o m   p r s t = " r e c t " > < a : a v L s t / > < / a : p r s t G e o m > < / p : s p P r > < p : t x B o d y > < a : b o d y P r   r t l C o l = " 0 " / > < a : l s t S t y l e > < a : l v l 1 p P r   i n d e n t = " 0 "   l v l = " 0 "   m a r L = " 0 " > < a : b u N o n e / > < a : d e f R P r   b = " 0 "   d i r t y = " 0 "   i = " 0 "   l a n g = " e n - U S "   s z = " 3 2 0 0 " > < a : s o l i d F i l l > < a : s c h e m e C l r   v a l = " b g 1 " > < a : l u m M o d   v a l = " 6 5 0 0 0 " / > < a : l u m O f f   v a l = " 3 5 0 0 0 " / > < / a : s c h e m e C l r > < / a : s o l i d F i l l > < a : l a t i n   t y p e f a c e = " + m j - l t " / > < / a : d e f R P r > < / a : l v l 1 p P r > < a : l v l 2 p P r   i n d e n t = " 0 "   l v l = " 1 "   m a r L = " 4 5 7 2 0 0 " > < a : b u N o n e / > < a : d e f R P r   d i r t y = " 0 "   l a n g = " e n - U S "   s z = " 2 8 0 0 " / > < / a : l v l 2 p P r > < a : l v l 3 p P r   i n d e n t = " 0 "   l v l = " 2 "   m a r L = " 9 1 4 4 0 0 " > < a : b u N o n e / > < a : d e f R P r   d i r t y = " 0 "   l a n g = " e n - U S "   s z = " 2 4 0 0 " / > < / a : l v l 3 p P r > < a : l v l 4 p P r   i n d e n t = " 0 "   l v l = " 3 "   m a r L = " 1 3 7 1 6 0 0 " > < a : b u N o n e / > < a : d e f R P r   d i r t y = " 0 "   l a n g = " e n - U S "   s z = " 2 0 0 0 " / > < / a : l v l 4 p P r > < a : l v l 5 p P r   i n d e n t = " 0 "   l v l = " 4 "   m a r L = " 1 8 2 8 8 0 0 " > < a : b u N o n e / > < a : d e f R P r   d i r t y = " 0 "   l a n g = " e n - U S "   s z = " 2 0 0 0 " / > < / a : l v l 5 p P r > < a : l v l 6 p P r   i n d e n t = " 0 "   l v l = " 5 "   m a r L = " 2 2 8 6 0 0 0 " > < a : b u N o n e / > < a : d e f R P r   d i r t y = " 0 "   l a n g = " e n - U S "   s z = " 2 0 0 0 " / > < / a : l v l 6 p P r > < a : l v l 7 p P r   i n d e n t = " 0 "   l v l = " 6 "   m a r L = " 2 7 4 3 2 0 0 " > < a : b u N o n e / > < a : d e f R P r   d i r t y = " 0 "   l a n g = " e n - U S "   s z = " 2 0 0 0 " / > < / a : l v l 7 p P r > < a : l v l 8 p P r   i n d e n t = " 0 "   l v l = " 7 "   m a r L = " 3 2 0 0 4 0 0 " > < a : b u N o n e / > < a : d e f R P r   d i r t y = " 0 "   l a n g = " e n - U S "   s z = " 2 0 0 0 " / > < / a : l v l 8 p P r > < a : l v l 9 p P r   i n d e n t = " 0 "   l v l = " 8 "   m a r L = " 3 6 5 7 6 0 0 " > < a : b u N o n e / > < a : d e f R P r   d i r t y = " 0 "   l a n g = " e n - U S "   s z = " 2 0 0 0 " / > < / a : l v l 9 p P r > < / a : l s t S t y l e > < a : p > < a : p P r / > < a : r > < a : r P r   d i r t y = " 0 "   l a n g = " e n - U S " / > < a : t > C l i c k   i c o n   t o   a d d   p i c t u r e < / a : t > < / a : r > < a : e n d P a r a R P r   d i r t y = " 0 "   l a n g = " e n - U S " / > < / a : p > < / p : t x B o d y > < / p : s p > < p : s p > < p : n v S p P r > < p : c N v P r   i d = " 1 6 "   n a m e = " T i t l e   1 " > < a : e x t L s t > < a : e x t   u r i = " { D 6 8 3 4 1 3 F - 0 0 D 6 - 4 4 B 8 - B 5 7 2 - C E B 6 3 7 D C 1 A 5 9 } " > < a 1 6 : c r e a t i o n I d   x m l n s : a 1 6 = " h t t p : / / s c h e m a s . m i c r o s o f t . c o m / o f f i c e / d r a w i n g / 2 0 1 0 / m a i n "   i d = " { A 1 C B 1 6 5 1 - 3 9 5 B - 4 2 9 2 - A 3 3 0 - E 7 9 1 C 3 1 F E B 1 7 } " / > < / a : e x t > < / a : e x t L s t > < / p : c N v P r > < p : c N v S p P r > < a : s p L o c k s   n o G r p = " t r u e " / > < / p : c N v S p P r > < p : n v P r > < p : p h   i d x = " 1 "   t y p e = " t i t l e " / > < / p : n v P r > < / p : n v S p P r > < p : s p P r > < a : x f r m   r o t = " 0 " > < a : o f f   x = " 4 3 6 8 0 3 "   y = " 2 0 8 4 1 0 " / > < a : e x t   c x = " 2 4 7 0 4 8 0 "   c y = " 1 1 5 1 6 8 4 " / > < / a : x f r m > < a : p r s t G e o m   p r s t = " r e c t " > < a : a v L s t / > < / a : p r s t G e o m > < / p : s p P r > < p : t x B o d y > < a : b o d y P r   a n c h o r = " b "   r t l C o l = " 0 "   v e r t = " h o r z " > < a : n o A u t o f i t / > < / a : b o d y P r > < a : l s t S t y l e > < a : l v l 1 p P r   a l g n = " l "   l v l = " 0 " > < a : l n S p c > < a : s p c P c t   v a l = " 1 0 0 0 0 0 " / > < / a : l n S p c > < a : d e f R P r   b = " 0 "   d i r t y = " 0 "   i = " 0 "   l a n g = " e n - U S "   s z = " 2 4 0 0 " > < a : s o l i d F i l l > < a : s c h e m e C l r   v a l = " t x 1 " / > < / a : s o l i d F i l l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1 7 "   n a m e = " T e x t   P l a c e h o l d e r   3 " > < a : e x t L s t > < a : e x t   u r i = " { D B 4 A 1 6 C 1 - F E 0 4 - 4 B 9 B - B B 6 E - 6 F B 2 C C 8 7 4 F 2 2 } " > < a 1 6 : c r e a t i o n I d   x m l n s : a 1 6 = " h t t p : / / s c h e m a s . m i c r o s o f t . c o m / o f f i c e / d r a w i n g / 2 0 1 0 / m a i n "   i d = " { 8 C 2 4 F 2 1 7 - D 8 7 2 - 4 A 7 9 - B C 7 E - A 4 6 F D 5 C 8 C 4 1 B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4 3 5 7 6 8 "   y = " 1 5 2 3 2 6 7 " / > < a : e x t   c x = " 2 4 7 0 2 9 1 "   c y = " 2 9 3 8 0 1 6 " / > < / a : x f r m > < a : p r s t G e o m   p r s t = " r e c t " > < a : a v L s t / > < / a : p r s t G e o m > < / p : s p P r > < p : t x B o d y > < a : b o d y P r   r t l C o l = " 0 "   v e r t = " h o r z " > < a : n o r m A u t o f i t / > < / a : b o d y P r > < a : l s t S t y l e > < a : l v l 1 p P r   i n d e n t = " 0 "   l v l = " 0 "   m a r L = " 0 " > < a : l n S p c > < a : s p c P c t   v a l = " 1 0 0 0 0 0 " / > < / a : l n S p c > < a : b u N o n e / > < a : d e f R P r   b = " 0 "   d i r t y = " 0 "   i = " 0 "   l a n g = " e n - U S "   s z = " 1 6 0 0 " > < a : s o l i d F i l l > < a : s c h e m e C l r   v a l = " t x 1 " / > < / a : s o l i d F i l l > < a : l a t i n   t y p e f a c e = " + m n - l t " / > < / a : d e f R P r > < / a : l v l 1 p P r > < a : l v l 2 p P r   i n d e n t = " 0 "   l v l = " 1 "   m a r L = " 4 5 7 2 0 0 " > < a : b u N o n e / > < a : d e f R P r   d i r t y = " 0 "   l a n g = " e n - U S "   s z = " 1 2 0 0 " / > < / a : l v l 2 p P r > < a : l v l 3 p P r   i n d e n t = " 0 "   l v l = " 2 "   m a r L = " 9 1 4 4 0 0 " > < a : b u N o n e / > < a : d e f R P r   d i r t y = " 0 "   l a n g = " e n - U S "   s z = " 1 0 0 0 " / > < / a : l v l 3 p P r > < a : l v l 4 p P r   i n d e n t = " 0 "   l v l = " 3 "   m a r L = " 1 3 7 1 6 0 0 " > < a : b u N o n e / > < a : d e f R P r   d i r t y = " 0 "   l a n g = " e n - U S "   s z = " 9 0 0 " / > < / a : l v l 4 p P r > < a : l v l 5 p P r   i n d e n t = " 0 "   l v l = " 4 "   m a r L = " 1 8 2 8 8 0 0 " > < a : b u N o n e / > < a : d e f R P r   d i r t y = " 0 "   l a n g = " e n - U S "   s z = " 9 0 0 " / > < / a : l v l 5 p P r > < a : l v l 6 p P r   i n d e n t = " 0 "   l v l = " 5 "   m a r L = " 2 2 8 6 0 0 0 " > < a : b u N o n e / > < a : d e f R P r   d i r t y = " 0 "   l a n g = " e n - U S "   s z = " 9 0 0 " / > < / a : l v l 6 p P r > < a : l v l 7 p P r   i n d e n t = " 0 "   l v l = " 6 "   m a r L = " 2 7 4 3 2 0 0 " > < a : b u N o n e / > < a : d e f R P r   d i r t y = " 0 "   l a n g = " e n - U S "   s z = " 9 0 0 " / > < / a : l v l 7 p P r > < a : l v l 8 p P r   i n d e n t = " 0 "   l v l = " 7 "   m a r L = " 3 2 0 0 4 0 0 " > < a : b u N o n e / > < a : d e f R P r   d i r t y = " 0 "   l a n g = " e n - U S "   s z = " 9 0 0 " / > < / a : l v l 8 p P r > < a : l v l 9 p P r   i n d e n t = " 0 "   l v l = " 8 "   m a r L = " 3 6 5 7 6 0 0 " > < a : b u N o n e / > < a : d e f R P r   d i r t y = " 0 "   l a n g = " e n - U S "   s z = " 9 0 0 " /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c x n S p > < p : n v C x n S p P r > < p : c N v P r   i d = " 1 8 "   n a m e = " S t r a i g h t   C o n n e c t o r   4 5 " > < a : e x t L s t > < a : e x t   u r i = " { C 1 4 1 F D 2 4 - 1 2 0 E - 4 2 2 6 - A 2 6 5 - 7 3 1 8 5 1 B 3 6 3 F 1 } " > < a 1 6 : c r e a t i o n I d   x m l n s : a 1 6 = " h t t p : / / s c h e m a s . m i c r o s o f t . c o m / o f f i c e / d r a w i n g / 2 0 1 0 / m a i n "   i d = " { 7 2 4 B 6 9 E 8 - 3 7 9 8 - 4 B 2 4 - A C E 6 - 7 D F 2 F 5 F C 9 E 4 2 } " / > < / a : e x t > < / a : e x t L s t > < / p : c N v P r > < p : c N v C x n S p P r / > < p : n v P r / > < / p : n v C x n S p P r > < p : s p P r > < a : x f r m   r o t = " 0 " > < a : o f f   x = " 5 2 0 5 7 5 "   y = " 1 4 2 9 5 3 7 " / > < a : e x t   c x = " 2 3 3 3 9 9 4 "   c y = " 0 " / > < / a : x f r m > < a : p r s t G e o m   p r s t = " l i n e " > < a : a v L s t / > < / a : p r s t G e o m > < a : l n   w = " 6 3 5 0 " > < a : s o l i d F i l l > < a : s c h e m e C l r   v a l = " t x 1 " / > < / a : s o l i d F i l l > < / a : l n > < / p : s p P r > < p : s t y l e > < a : l n R e f   i d x = " 2 " > < a : s c h e m e C l r   v a l = " a c c e n t 1 " / > < / a : l n R e f > < a : f i l l R e f   i d x = " 0 " > < a : s c h e m e C l r   v a l = " a c c e n t 1 " / > < / a : f i l l R e f > < a : e f f e c t R e f   i d x = " 0 " > < a : s c h e m e C l r   v a l = " a c c e n t 1 " / > < / a : e f f e c t R e f > < a : f o n t R e f   i d x = " m i n o r " > < a : s c h e m e C l r   v a l = " t x 1 " / > < / a : f o n t R e f > < / p : s t y l e > < / p : c x n S p > < p : s p > < p : n v S p P r > < p : c N v P r   i d = " 1 9 "   n a m e = " D a t e   P l a c e h o l d e r   4 6 " > < a : e x t L s t > < a : e x t   u r i = " { 7 2 6 D B B D E - F E 7 D - 4 D B 9 - B A D 5 - C 5 F C 4 E C F E 6 8 D } " > < a 1 6 : c r e a t i o n I d   x m l n s : a 1 6 = " h t t p : / / s c h e m a s . m i c r o s o f t . c o m / o f f i c e / d r a w i n g / 2 0 1 0 / m a i n "   i d = " { 6 5 3 8 C A E A - 6 F 5 B - 4 E 3 1 - 8 7 D C - 7 6 4 9 7 7 2 A 0 B 7 6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2 0 "   n a m e = " F o o t e r   P l a c e h o l d e r   4 7 " > < a : e x t L s t > < a : e x t   u r i = " { A 3 F B 6 5 0 2 - 6 0 8 8 - 4 4 9 C - A F F B - 2 4 6 9 1 F E 8 F 4 5 6 } " > < a 1 6 : c r e a t i o n I d   x m l n s : a 1 6 = " h t t p : / / s c h e m a s . m i c r o s o f t . c o m / o f f i c e / d r a w i n g / 2 0 1 0 / m a i n "   i d = " { E 7 0 D B 5 3 B - F 5 0 F - 4 6 A 2 - A 4 0 E - B 4 0 C 9 1 3 D 9 0 A F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2 1 "   n a m e = " S l i d e   N u m b e r   P l a c e h o l d e r   4 8 " > < a : e x t L s t > < a : e x t   u r i = " { 6 F A 5 2 D B 2 - 1 D 8 E - 4 4 D 0 - B 5 1 0 - 1 A 2 9 0 C 0 A 4 3 0 A } " > < a 1 6 : c r e a t i o n I d   x m l n s : a 1 6 = " h t t p : / / s c h e m a s . m i c r o s o f t . c o m / o f f i c e / d r a w i n g / 2 0 1 0 / m a i n "   i d = " { 3 F 8 D F B A 3 - 4 6 7 B - 4 2 5 E - 8 7 5 0 - 6 7 C 2 F D 8 C 3 E D 2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3 B A 3 3 7 0 F - 0 A 6 5 - 4 2 2 1 - 8 B E 7 - 2 7 6 3 E 6 0 B C F E D } "   t y p e = " s l i d e n u m " / > < a : e n d P a r a R P r   d i r t y = " 0 "   l a n g = " e n - U S " / > < / a : p > < / p : t x B o d y > < / p : s p > < / p : s p T r e e > < p : e x t L s t > < p : e x t   u r i = " { E F 4 2 9 6 0 B - A D 4 C - 4 4 2 2 - 9 A 4 3 - 1 C F C 8 C 2 7 E 0 E 2 } " > < p 1 4 : c r e a t i o n I d   x m l n s : p 1 4 = " h t t p : / / s c h e m a s . m i c r o s o f t . c o m / o f f i c e / p o w e r p o i n t / 2 0 1 0 / m a i n "   v a l = " 1 6 4 3 1 9 9 5 9 3 4 1 4 " / > < / p : e x t > < / p : e x t L s t > < / p : c S l d > < p : c l r M a p O v r > < a : m a s t e r C l r M a p p i n g / > < / p : c l r M a p O v r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t h e m e / t h e m e 1 . x m l "   T y p e = " h t t p : / / s c h e m a s . o p e n x m l f o r m a t s . o r g / o f f i c e D o c u m e n t / 2 0 0 6 / r e l a t i o n s h i p s / t h e m e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R e f   i d x = " 1 0 0 1 " > < a : s c h e m e C l r   v a l = " b g 2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D a t e   P l a c e h o l d e r   3 " > < a : e x t L s t > < a : e x t   u r i = " { 5 5 4 B F 4 7 5 - 8 3 D 1 - 4 7 1 C - B 5 1 0 - 1 C 7 7 E 1 5 D 5 3 0 4 } " > < a 1 6 : c r e a t i o n I d   x m l n s : a 1 6 = " h t t p : / / s c h e m a s . m i c r o s o f t . c o m / o f f i c e / d r a w i n g / 2 0 1 0 / m a i n "   i d = " { F 3 4 3 5 1 F 2 - 2 2 C 0 - 4 B 2 A - B 4 1 7 - 6 2 A F E 8 6 A E 7 5 6 } " / > < / a : e x t > < / a : e x t L s t > < / p : c N v P r > < p : c N v S p P r > < a : s p L o c k s   n o G r p = " t r u e " / > < / p : c N v S p P r > < p : n v P r > < p : p h   i d x = " 2 "   s z = " h a l f "   t y p e = " d t " / > < / p : n v P r > < / p : n v S p P r > < p : s p P r > < a : x f r m   r o t = " 0 " > < a : o f f   x = " 1 0 8 4 6 4 9 "   y = " 4 7 0 5 3 5 0 " / > < a : e x t   c x = " 1 6 6 9 0 2 6 "   c y = " 2 7 3 8 4 4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l v l = " 0 " > < a : d e f R P r   b = " 1 "   d i r t y = " 0 "   i = " 0 "   l a n g = " e n - U S "   s z = " 7 0 0 " > < a : s o l i d F i l l > < a : s c h e m e C l r   v a l = " t x 1 " / > < / a : s o l i d F i l l > < a : l a t i n   t y p e f a c e = " + m n - l t " / > < / a : d e f R P r > < / a : l v l 1 p P r > < / a : l s t S t y l e > < a : p > < a : p P r / > < a : r > < a : r P r   d i r t y = " 0 "   l a n g = " e n - U S " / > < a : t > D a t e < / a : t > < / a : r > < a : e n d P a r a R P r   d i r t y = " 0 "   l a n g = " e n - U S " / > < / a : p > < / p : t x B o d y > < / p : s p > < p : s p > < p : n v S p P r > < p : c N v P r   i d = " 3 "   n a m e = " F o o t e r   P l a c e h o l d e r   4 " > < a : e x t L s t > < a : e x t   u r i = " { 7 6 7 3 B 5 E 1 - 2 5 8 9 - 4 E 5 A - A E 3 9 - 7 3 F D F 1 6 E 5 3 8 B } " > < a 1 6 : c r e a t i o n I d   x m l n s : a 1 6 = " h t t p : / / s c h e m a s . m i c r o s o f t . c o m / o f f i c e / d r a w i n g / 2 0 1 0 / m a i n "   i d = " { 3 5 2 F 0 0 0 F - 0 D C C - 4 3 1 6 - 8 0 9 C - E 8 1 D 7 2 F 2 D D F D } " / > < / a : e x t > < / a : e x t L s t > < / p : c N v P r > < p : c N v S p P r > < a : s p L o c k s   n o G r p = " t r u e " / > < / p : c N v S p P r > < p : n v P r > < p : p h   i d x = " 3 "   s z = " q u a r t e r "   t y p e = " f t r " / > < / p : n v P r > < / p : n v S p P r > < p : s p P r > < a : x f r m   r o t = " 0 " > < a : o f f   x = " 3 0 4 8 0 0 0 "   y = " 4 7 0 5 3 5 0 " / > < a : e x t   c x = " 2 8 9 5 6 0 0 "   c y = " 2 7 3 8 4 4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c t r "   l v l = " 0 " > < a : d e f R P r   b = " 1 "   d i r t y = " 0 "   i = " 0 "   l a n g = " e n - U S "   s z = " 7 0 0 " > < a : s o l i d F i l l > < a : s c h e m e C l r   v a l = " t x 1 " / > < / a : s o l i d F i l l > < a : l a t i n   t y p e f a c e = " + m n - l t " / > < / a : d e f R P r > < / a : l v l 1 p P r > < / a : l s t S t y l e > < a : p > < a : p P r / > < a : r > < a : r P r   d i r t y = " 0 "   l a n g = " e n - U S " / > < a : t > F o o t e r < / a : t > < / a : r > < a : e n d P a r a R P r   d i r t y = " 0 "   l a n g = " e n - U S " / > < / a : p > < / p : t x B o d y > < / p : s p > < p : s p > < p : n v S p P r > < p : c N v P r   i d = " 4 "   n a m e = " S l i d e   N u m b e r   P l a c e h o l d e r   5 " > < a : e x t L s t > < a : e x t   u r i = " { 7 0 B A 4 C 6 D - D 5 F E - 4 A 2 6 - B B E A - 2 6 1 9 8 F 4 4 6 3 C 7 } " > < a 1 6 : c r e a t i o n I d   x m l n s : a 1 6 = " h t t p : / / s c h e m a s . m i c r o s o f t . c o m / o f f i c e / d r a w i n g / 2 0 1 0 / m a i n "   i d = " { 1 7 8 A 7 2 2 2 - F 3 E 4 - 4 9 C F - 9 4 2 D - 4 0 0 4 C A 1 C 1 B C 7 } " / > < / a : e x t > < / a : e x t L s t > < / p : c N v P r > < p : c N v S p P r > < a : s p L o c k s   n o G r p = " t r u e " / > < / p : c N v S p P r > < p : n v P r > < p : p h   i d x = " 4 "   s z = " q u a r t e r "   t y p e = " s l d N u m " / > < / p : n v P r > < / p : n v S p P r > < p : s p P r > < a : x f r m   r o t = " 0 " > < a : o f f   x = " 6 3 2 3 7 8 0 "   y = " 4 7 0 5 3 5 0 " / > < a : e x t   c x = " 1 7 4 2 4 3 5 "   c y = " 2 7 3 8 4 4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b = " 1 "   d i r t y = " 0 "   i = " 0 "   l a n g = " e n - U S "   s z = " 7 0 0 " > < a : s o l i d F i l l > < a : s c h e m e C l r   v a l = " t x 1 " / > < / a : s o l i d F i l l > < a : l a t i n   t y p e f a c e = " + m n - l t " / > < / a : d e f R P r > < / a : l v l 1 p P r > < / a : l s t S t y l e > < a : p > < a : p P r / > < a : f l d   i d = " { 7 3 F 4 4 6 2 4 - 6 1 E 8 - 4 9 B 1 - A D 4 9 - 5 7 D A 9 E 4 E 1 A E 3 } "   t y p e = " s l i d e n u m " / > < a : e n d P a r a R P r   d i r t y = " 0 "   l a n g = " e n - U S " / > < / a : p > < / p : t x B o d y > < / p : s p > < p : s p > < p : n v S p P r > < p : c N v P r   i d = " 5 "   n a m e = " R e c t a n g l e   1 1 " > < a : e x t L s t > < a : e x t   u r i = " { 5 4 A 2 5 3 D 1 - 1 7 5 7 - 4 C C 1 - 9 2 1 9 - 6 9 9 2 6 B C B D C 6 5 } " > < a 1 6 : c r e a t i o n I d   x m l n s : a 1 6 = " h t t p : / / s c h e m a s . m i c r o s o f t . c o m / o f f i c e / d r a w i n g / 2 0 1 0 / m a i n "   i d = " { 8 1 2 D 8 F 8 0 - E 8 B 5 - 4 A 0 5 - A 8 7 E - D B D 2 7 0 6 A 7 D A 3 } " / > < / a : e x t > < / a : e x t L s t > < / p : c N v P r > < p : c N v S p P r / > < p : n v P r / > < / p : n v S p P r > < p : s p P r > < a : x f r m   r o t = " 0 " > < a : o f f   x = " 0 "   y = " 9 3 0 2 7 5 " / > < a : e x t   c x = " 9 7 7 9 0 0 "   c y = " 1 6 3 5 1 2 4 " / > < / a : x f r m > < a : p r s t G e o m   p r s t = " r e c t " > < a : a v L s t / > < / a : p r s t G e o m > < a : s o l i d F i l l > < a : s c h e m e C l r   v a l = " b g 1 " > < a : a l p h a   v a l = " 9 0 0 0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R e c t a n g l e   1 2 " > < a : e x t L s t > < a : e x t   u r i = " { 0 B 4 E B 2 9 C - 5 D 9 1 - 4 D 6 3 - B 8 B 3 - 2 D B 8 1 0 3 C 4 B 1 3 } " > < a 1 6 : c r e a t i o n I d   x m l n s : a 1 6 = " h t t p : / / s c h e m a s . m i c r o s o f t . c o m / o f f i c e / d r a w i n g / 2 0 1 0 / m a i n "   i d = " { 0 2 D 6 3 9 6 A - 6 A 9 6 - 4 1 A 4 - B E B C - 8 E 9 6 B F 7 5 1 F E 5 } " / > < / a : e x t > < / a : e x t L s t > < / p : c N v P r > < p : c N v S p P r / > < p : n v P r / > < / p : n v S p P r > < p : s p P r > < a : x f r m   r o t = " 0 " > < a : o f f   x = " 0 "   y = " 4 2 0 7 0 4 5 " / > < a : e x t   c x = " 9 7 7 9 0 0 "   c y = " 9 3 6 4 5 5 " / > < / a : x f r m > < a : p r s t G e o m   p r s t = " r e c t " > < a : a v L s t / > < / a : p r s t G e o m > < a : s o l i d F i l l > < a : s c h e m e C l r   v a l = " b g 1 " > < a : a l p h a   v a l = " 1 0 0 0 0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R e c t a n g l e   1 3 " > < a : e x t L s t > < a : e x t   u r i = " { 4 F 5 5 4 E 7 0 - 1 3 4 4 - 4 9 A E - B B A A - F F 2 5 5 B E B A 1 5 B } " > < a 1 6 : c r e a t i o n I d   x m l n s : a 1 6 = " h t t p : / / s c h e m a s . m i c r o s o f t . c o m / o f f i c e / d r a w i n g / 2 0 1 0 / m a i n "   i d = " { 5 8 5 8 3 F 9 9 - E 9 2 4 - 4 E 5 3 - A 2 6 4 - 5 3 2 6 3 5 6 3 7 3 8 4 } " / > < / a : e x t > < / a : e x t L s t > < / p : c N v P r > < p : c N v S p P r / > < p : n v P r / > < / p : n v S p P r > < p : s p P r > < a : x f r m   r o t = " 0 " > < a : o f f   x = " 9 7 6 1 8 3 "   y = " 1 " / > < a : e x t   c x = " 1 6 3 2 4 6 5 "   c y = " 9 3 3 6 2 2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R e c t a n g l e   1 4 " > < a : e x t L s t > < a : e x t   u r i = " { B 2 9 D 7 2 7 D - 9 D C 7 - 4 5 4 1 - A 0 B 5 - D 9 3 2 D 4 2 0 A D 0 3 } " > < a 1 6 : c r e a t i o n I d   x m l n s : a 1 6 = " h t t p : / / s c h e m a s . m i c r o s o f t . c o m / o f f i c e / d r a w i n g / 2 0 1 0 / m a i n "   i d = " { 9 7 D C A D 1 F - F E E 4 - 4 A D 7 - 8 4 E 5 - 9 5 F 5 2 5 C 0 5 9 E 5 } " / > < / a : e x t > < / a : e x t L s t > < / p : c N v P r > < p : c N v S p P r / > < p : n v P r / > < / p : n v S p P r > < p : s p P r > < a : x f r m   r o t = " 0 " > < a : o f f   x = " 4 2 4 3 6 7 7 "   y = " 0 " / > < a : e x t   c x = " 1 6 3 2 4 6 5 "   c y = " 9 3 3 6 2 2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R e c t a n g l e   1 5 " > < a : e x t L s t > < a : e x t   u r i = " { E 2 C 9 5 8 2 D - B 1 E 2 - 4 2 D 2 - A C A 0 - 0 D B 0 A 3 4 F 1 0 6 3 } " > < a 1 6 : c r e a t i o n I d   x m l n s : a 1 6 = " h t t p : / / s c h e m a s . m i c r o s o f t . c o m / o f f i c e / d r a w i n g / 2 0 1 0 / m a i n "   i d = " { D D 0 7 7 0 3 2 - 1 6 D 1 - 4 9 C 4 - A 5 1 4 - 4 8 E F 2 2 E F 3 7 1 1 } " / > < / a : e x t > < / a : e x t L s t > < / p : c N v P r > < p : c N v S p P r / > < p : n v P r / > < / p : n v S p P r > < p : s p P r > < a : x f r m   r o t = " 0 " > < a : o f f   x = " 7 5 1 1 5 3 6 "   y = " 0 " / > < a : e x t   c x = " 1 6 3 2 4 6 5 "   c y = " 9 3 3 6 2 2 " / > < / a : x f r m > < a : p r s t G e o m   p r s t = " r e c t " > < a : a v L s t / > < / a : p r s t G e o m > < a : s o l i d F i l l > < a : s c h e m e C l r   v a l = " b g 1 " > < a : a l p h a   v a l = " 1 0 0 0 0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R e c t a n g l e   1 6 " > < a : e x t L s t > < a : e x t   u r i = " { B E 8 B A 1 F 3 - F C 8 1 - 4 6 6 8 - 8 7 D 8 - 7 5 5 3 0 C 5 4 5 6 9 0 } " > < a 1 6 : c r e a t i o n I d   x m l n s : a 1 6 = " h t t p : / / s c h e m a s . m i c r o s o f t . c o m / o f f i c e / d r a w i n g / 2 0 1 0 / m a i n "   i d = " { D D 6 C 2 4 3 E - A F 9 B - 4 A 4 7 - 9 D 9 3 - 7 7 3 A D F 6 D F 7 B 2 } " / > < / a : e x t > < / a : e x t L s t > < / p : c N v P r > < p : c N v S p P r / > < p : n v P r / > < / p : n v S p P r > < p : s p P r > < a : x f r m   r o t = " 0 " > < a : o f f   x = " 5 8 7 9 5 4 9 "   y = " 9 3 4 5 7 0 " / > < a : e x t   c x = " 1 6 3 2 4 6 5 "   c y = " 1 6 3 0 8 3 0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R e c t a n g l e   1 7 " > < a : e x t L s t > < a : e x t   u r i = " { B 1 6 C A 0 C 9 - D 5 E 1 - 4 4 4 9 - B C C D - 1 E 4 3 8 1 F 4 1 2 0 E } " > < a 1 6 : c r e a t i o n I d   x m l n s : a 1 6 = " h t t p : / / s c h e m a s . m i c r o s o f t . c o m / o f f i c e / d r a w i n g / 2 0 1 0 / m a i n "   i d = " { D E 7 3 8 0 4 D - 8 5 B E - 4 7 0 1 - B C F 5 - 4 0 6 9 9 C 3 8 6 C 9 5 } " / > < / a : e x t > < / a : e x t L s t > < / p : c N v P r > < p : c N v S p P r / > < p : n v P r / > < / p : n v S p P r > < p : s p P r > < a : x f r m   r o t = " 0 " > < a : o f f   x = " 2 6 0 8 7 2 2 "   y = " 9 3 1 1 0 5 " / > < a : e x t   c x = " 1 6 3 2 4 6 5 "   c y = " 1 6 3 0 8 3 0 " / > < / a : x f r m > < a : p r s t G e o m   p r s t = " r e c t " > < a : a v L s t / > < / a : p r s t G e o m > < a : s o l i d F i l l > < a : s c h e m e C l r   v a l = " b g 1 " > < a : a l p h a   v a l = " 1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2 "   n a m e = " R e c t a n g l e   1 8 " > < a : e x t L s t > < a : e x t   u r i = " { 6 C 0 F 6 6 C 7 - 7 9 D B - 4 1 2 4 - A 9 C 9 - C 2 9 A A A 8 6 7 9 7 2 } " > < a 1 6 : c r e a t i o n I d   x m l n s : a 1 6 = " h t t p : / / s c h e m a s . m i c r o s o f t . c o m / o f f i c e / d r a w i n g / 2 0 1 0 / m a i n "   i d = " { 7 6 6 A 8 5 F E - 5 5 2 F - 4 1 9 0 - 9 E 5 6 - D 1 9 2 F 3 C 0 5 C 7 2 } " / > < / a : e x t > < / a : e x t L s t > < / p : c N v P r > < p : c N v S p P r / > < p : n v P r / > < / p : n v S p P r > < p : s p P r > < a : x f r m   r o t = " 0 " > < a : o f f   x = " 9 7 7 3 4 8 "   y = " 2 5 6 3 0 9 1 " / > < a : e x t   c x = " 1 6 3 2 4 6 5 "   c y = " 1 6 4 5 2 2 7 " / > < / a : x f r m > < a : p r s t G e o m   p r s t = " r e c t " > < a : a v L s t / > < / a : p r s t G e o m > < a : s o l i d F i l l > < a : s c h e m e C l r   v a l = " b g 1 " > < a : a l p h a   v a l = "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3 "   n a m e = " R e c t a n g l e   1 9 " > < a : e x t L s t > < a : e x t   u r i = " { D E 2 7 6 B 8 D - B 5 0 E - 4 6 2 3 - 8 C B 7 - A D 1 0 0 6 2 5 9 5 5 2 } " > < a 1 6 : c r e a t i o n I d   x m l n s : a 1 6 = " h t t p : / / s c h e m a s . m i c r o s o f t . c o m / o f f i c e / d r a w i n g / 2 0 1 0 / m a i n "   i d = " { 9 8 E 0 4 E 7 0 - C D 6 A - 4 6 5 F - 8 9 3 9 - 5 9 A A 1 A 9 2 7 9 A C } " / > < / a : e x t > < / a : e x t L s t > < / p : c N v P r > < p : c N v S p P r / > < p : n v P r / > < / p : n v S p P r > < p : s p P r > < a : x f r m   r o t = " 0 " > < a : o f f   x = " 4 2 4 2 9 5 5 "   y = " 2 5 6 5 4 0 0 " / > < a : e x t   c x = " 1 6 3 6 5 3 1 "   c y = " 1 6 4 5 2 2 7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4 "   n a m e = " R e c t a n g l e   2 0 " > < a : e x t L s t > < a : e x t   u r i = " { 7 D 5 1 0 7 A E - C B 6 D - 4 3 D 8 - A E D A - 8 2 E 0 9 2 6 A 5 5 6 6 } " > < a 1 6 : c r e a t i o n I d   x m l n s : a 1 6 = " h t t p : / / s c h e m a s . m i c r o s o f t . c o m / o f f i c e / d r a w i n g / 2 0 1 0 / m a i n "   i d = " { C 0 1 5 4 1 E 9 - 4 1 A 3 - 4 7 D 4 - 9 7 1 B - D C 8 D 6 F 8 2 A 3 1 2 } " / > < / a : e x t > < / a : e x t L s t > < / p : c N v P r > < p : c N v S p P r / > < p : n v P r / > < / p : n v S p P r > < p : s p P r > < a : x f r m   r o t = " 0 " > < a : o f f   x = " 7 5 1 1 1 4 2 "   y = " 2 5 6 5 4 0 0 " / > < a : e x t   c x = " 1 6 3 2 8 5 7 "   c y = " 1 6 4 5 2 2 7 " / > < / a : x f r m > < a : p r s t G e o m   p r s t = " r e c t " > < a : a v L s t / > < / a : p r s t G e o m > < a : s o l i d F i l l > < a : s c h e m e C l r   v a l = " b g 1 " > < a : a l p h a   v a l = " 7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5 "   n a m e = " R e c t a n g l e   2 1 " > < a : e x t L s t > < a : e x t   u r i = " { E F C 8 9 9 6 D - 5 E E 9 - 4 6 8 4 - 9 5 4 7 - E 2 1 9 A C 5 B 7 9 F 1 } " > < a 1 6 : c r e a t i o n I d   x m l n s : a 1 6 = " h t t p : / / s c h e m a s . m i c r o s o f t . c o m / o f f i c e / d r a w i n g / 2 0 1 0 / m a i n "   i d = " { 3 C 6 6 D 2 0 D - C A B 6 - 4 7 C 4 - B 0 3 E - F A 9 1 2 9 C A 7 E 1 4 } " / > < / a : e x t > < / a : e x t L s t > < / p : c N v P r > < p : c N v S p P r / > < p : n v P r / > < / p : n v S p P r > < p : s p P r > < a : x f r m   r o t = " 0 " > < a : o f f   x = " 2 6 1 1 5 8 1 "   y = " 4 2 0 7 0 4 3 " / > < a : e x t   c x = " 1 6 3 1 3 7 4 "   c y = " 9 3 6 4 5 5 " / > < / a : x f r m > < a : p r s t G e o m   p r s t = " r e c t " > < a : a v L s t / > < / a : p r s t G e o m > < a : s o l i d F i l l > < a : s c h e m e C l r   v a l = " b g 1 " > < a : a l p h a   v a l = " 2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6 "   n a m e = " R e c t a n g l e   2 2 " > < a : e x t L s t > < a : e x t   u r i = " { 7 2 8 4 E 0 F D - 6 7 C 8 - 4 F 2 1 - 9 7 4 D - 7 A 3 B D 5 8 5 0 C 5 F } " > < a 1 6 : c r e a t i o n I d   x m l n s : a 1 6 = " h t t p : / / s c h e m a s . m i c r o s o f t . c o m / o f f i c e / d r a w i n g / 2 0 1 0 / m a i n "   i d = " { 2 6 D F 6 0 6 8 - 7 F 7 6 - 4 A 4 F - 8 8 3 6 - A B 9 5 0 6 1 F 3 A 9 B } " / > < / a : e x t > < / a : e x t L s t > < / p : c N v P r > < p : c N v S p P r / > < p : n v P r / > < / p : n v S p P r > < p : s p P r > < a : x f r m   r o t = " 0 " > < a : o f f   x = " 5 8 8 1 2 5 3 "   y = " 4 2 0 7 0 4 3 " / > < a : e x t   c x = " 1 6 3 1 3 7 4 "   c y = " 9 3 6 4 5 5 " / > < / a : x f r m > < a : p r s t G e o m   p r s t = " r e c t " > < a : a v L s t / > < / a : p r s t G e o m > < a : s o l i d F i l l > < a : s c h e m e C l r   v a l = " b g 1 " > < a : a l p h a   v a l = " 6 9 9 9 " / > < / a : s c h e m e C l r > < / a : s o l i d F i l l > < a : l n > < a : n o F i l l / > < / a : l n > < a : e f f e c t L s t /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7 "   n a m e = " R e c t a n g l e   2 3 " > < a : e x t L s t > < a : e x t   u r i = " { 7 6 1 2 B 2 5 5 - 7 9 8 8 - 4 4 5 3 - B 6 9 1 - 2 9 2 8 C C 8 D 1 5 1 E } " > < a 1 6 : c r e a t i o n I d   x m l n s : a 1 6 = " h t t p : / / s c h e m a s . m i c r o s o f t . c o m / o f f i c e / d r a w i n g / 2 0 1 0 / m a i n "   i d = " { 2 4 E 4 2 A 3 8 - 3 7 A 8 - 4 F D 7 - 8 C 1 7 - 7 A A 6 E 9 C 7 3 A 5 2 } " / > < / a : e x t > < / a : e x t L s t > < / p : c N v P r > < p : c N v S p P r / > < p : n v P r / > < / p : n v S p P r > < p : s p P r > < a : x f r m   r o t = " 0 " > < a : o f f   x = " 6 8 3 1 9 2 "   y = " 1 " / > < a : e x t   c x = " 7 7 7 0 6 6 8 "   c y = " 4 4 5 9 7 6 0 " / > < / a : x f r m > < a : p r s t G e o m   p r s t = " r e c t " > < a : a v L s t / > < / a : p r s t G e o m > < a : g r a d F i l l   r o t W i t h S h a p e = " 1 " > < a : g s L s t > < a : g s   p o s = " 4 6 0 0 0 " > < a : s c h e m e C l r   v a l = " t x 1 " / > < / a : g s > < a : g s   p o s = " 1 0 0 0 0 0 " > < a : s c h e m e C l r   v a l = " t x 1 " > < a : l u m M o d   v a l = " 8 5 0 0 0 " / > < / a : s c h e m e C l r > < / a : g s > < / a : g s L s t > < a : l i n   a n g = " 1 6 2 0 0 0 0 0 "   s c a l e d = " 0 " / > < / a : g r a d F i l l > < a : l n > < a : n o F i l l / > < / a : l n > < a : e f f e c t L s t > < a : o u t e r S h d w   b l u r R a d = " 1 1 1 1 2 5 "   d i r = " 2 7 0 0 0 0 0 "   d i s t = " 6 3 5 0 0 " > < a : s r g b C l r   v a l = " 0 0 0 0 0 0 " > < a : a l p h a   v a l = " 3 5 0 0 0 " / > < / a : s r g b C l r > < / a : o u t e r S h d w > < / a : e f f e c t L s t > < / p : s p P r > < p : s t y l e > < a : l n R e f   i d x = " 1 " > < a : s c h e m e C l r   v a l = " a c c e n t 1 " / > < / a : l n R e f > < a : f i l l R e f   i d x = " 3 " > < a : s c h e m e C l r   v a l = " a c c e n t 1 " / > < / a : f i l l R e f > < a : e f f e c t R e f   i d x = " 0 " > < a : s c h e m e C l r   v a l = " a c c e n t 1 " / > < / a : e f f e c t R e f > < a : f o n t R e f   i d x = " m i n o r " > < a : s r g b C l r   v a l = " f f f f f f " / > < / a : f o n t R e f > < / p : s t y l e > < p : t x B o d y > < a : b o d y P r   a n c h o r = " c t r "   b I n s = " 4 5 7 2 0 "   l I n s = " 9 1 4 4 0 "   r I n s = " 9 1 4 4 0 "   r t l C o l = " 0 "   t I n s = " 4 5 7 2 0 "   v e r t = " h o r z " / > < a : l s t S t y l e / > < a : p > < a : p P r   a l g n = " c t r "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8 "   n a m e = " T i t l e   P l a c e h o l d e r   1 " > < a : e x t L s t > < a : e x t   u r i = " { 3 3 1 1 9 C E D - C 5 D D - 4 E 2 1 - B 5 B 5 - 0 7 C 9 2 7 8 A 5 2 6 7 } " > < a 1 6 : c r e a t i o n I d   x m l n s : a 1 6 = " h t t p : / / s c h e m a s . m i c r o s o f t . c o m / o f f i c e / d r a w i n g / 2 0 1 0 / m a i n "   i d = " { 7 C 2 F C C 4 C - 4 A 7 9 - 4 A 2 E - 9 C B 6 - 7 B 1 0 4 E 8 2 6 A 6 3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1 1 6 0 0 0 "   y = " 3 5 2 7 9 9 " / > < a : e x t   c x = " 6 9 0 8 4 0 0 "   c y = " 8 5 3 1 9 9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r m A u t o f i t / > < / a : b o d y P r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1 9 "   n a m e = " T e x t   P l a c e h o l d e r   2 " > < a : e x t L s t > < a : e x t   u r i = " { B 3 B C F 8 A 2 - A 6 F A - 4 F 4 C - A C D 5 - 7 2 D E D 1 F C E F 1 9 } " > < a 1 6 : c r e a t i o n I d   x m l n s : a 1 6 = " h t t p : / / s c h e m a s . m i c r o s o f t . c o m / o f f i c e / d r a w i n g / 2 0 1 0 / m a i n "   i d = " { 7 4 4 1 F A B A - 7 B 5 D - 4 9 1 6 - 9 8 2 1 - E 7 B 5 F 1 0 4 9 1 F D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1 1 1 6 0 0 0 "   y = " 1 2 7 8 0 0 0 " / > < a : e x t   c x = " 6 9 0 8 4 0 0 "   c y = " 2 8 0 0 8 0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9 3 6 0 0 "   v e r t = " h o r z " > < a : n o r m A u t o f i t / > < / a : b o d y P r > < a : l s t S t y l e / > < a : p > < a : p P r   i n d e n t = " - 2 5 5 5 9 9 "   l v l = " 0 "   m a r L = " 2 5 5 5 9 9 " > < a : l n S p c > < a : s p c P c t   v a l = " 9 5 0 0 0 " / > < / a : l n S p c > < a : b u C l r > < a : s c h e m e C l r   v a l = " b g 2 " / > < / a : b u C l r > < a : b u F o n t   t y p e f a c e = " A r i a l " / > < a : b u C h a r   c h a r = " " " / > < / a : p P r > < a : r > < a : r P r   d i r t y = " 0 "   l a n g = " e n - U S " / > < a : t > C l i c k   t o   e d i t   M a s t e r   t e x t   s t y l e s < / a : t > < / a : r > < / a : p > < a : p > < a : p P r   l v l = " 1 " > < a : l n S p c > < a : s p c P c t   v a l = " 9 5 0 0 0 " / > < / a : l n S p c > < a : b u C l r > < a : s c h e m e C l r   v a l = " b g 2 " > < a : l u m M o d   v a l = " 7 5 0 0 0 " / > < a : l u m O f f   v a l = " 2 5 0 0 0 " / > < / a : s c h e m e C l r > < / a : b u C l r > < a : b u S z P c t   v a l = " 7 5 0 0 0 " / > < a : b u C h a r   c h a r = " " " / > < / a : p P r > < a : r > < a : r P r   d i r t y = " 0 "   l a n g = " e n - U S " / > < a : t > S e c o n d   l e v e l < / a : t > < / a : r > < / a : p > < a : p > < a : p P r   l v l = " 2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7 5 0 0 0 " / > < / a : p P r > < a : r > < a : r P r   d i r t y = " 0 "   l a n g = " e n - U S " / > < a : t > T h i r d   l e v e l < / a : t > < / a : r > < / a : p > < a : p > < a : p P r   l v l = " 3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5 0 0 0 0 " / > < a : b u C h a r   c h a r = " " " / > < / a : p P r > < a : r > < a : r P r   d i r t y = " 0 "   l a n g = " e n - U S " / > < a : t > F o u r t h   l e v e l < / a : t > < / a : r > < / a : p > < a : p > < a : p P r   l v l = " 4 " > < a : l n S p c > < a : s p c P c t   v a l = " 9 5 0 0 0 " / > < / a : l n S p c > < a : b u C l r > < a : s c h e m e C l r   v a l = " b g 2 " > < a : l u m M o d   v a l = " 5 0 0 0 0 " / > < a : l u m O f f   v a l = " 5 0 0 0 0 " / > < / a : s c h e m e C l r > < / a : b u C l r > < a : b u S z P c t   v a l = " 5 0 0 0 0 " / > < a : b u C h a r   c h a r = " " " / > < / a : p P r > < a : r > < a : r P r   d i r t y = " 0 "   l a n g = " e n - U S " / > < a : t > F i f t h   l e v e l < / a : t > < / a : r > < a : e n d P a r a R P r   d i r t y = " 0 "   l a n g = " e n - U S " / > < / a : p > < / p : t x B o d y > < / p : s p > < / p : s p T r e e > < / p : c S l d > < p : c l r M a p   a c c e n t 1 = " a c c e n t 1 "   a c c e n t 2 = " a c c e n t 2 "   a c c e n t 3 = " a c c e n t 3 "   a c c e n t 4 = " a c c e n t 4 "   a c c e n t 5 = " a c c e n t 5 "   a c c e n t 6 = " a c c e n t 6 "   b g 1 = " d k 1 "   b g 2 = " d k 2 "   f o l H l i n k = " f o l H l i n k "   h l i n k = " h l i n k "   t x 1 = " l t 1 "   t x 2 = " l t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/ p : s l d L a y o u t I d L s t > < p : h f   d t = " 0 "   f t r = " 0 " / > < p : t x S t y l e s > < p : t i t l e S t y l e > < a : l v l 1 p P r   a l g n = " l "   l v l = " 0 "   r t l = " f a l s e " > < a : s p c B e f > < a : s p c P c t   v a l = " 0 " / > < / a : s p c B e f > < a : b u N o n e / > < a : d e f R P r   b = " 0 "   b a s e l i n e = " 0 "   d i r t y = " 0 "   i = " 0 "   l a n g = " e n - U S "   s z = " 2 6 0 0 " > < a : s o l i d F i l l > < a : s c h e m e C l r   v a l = " b g 2 " / > < / a : s o l i d F i l l > < a : l a t i n   t y p e f a c e = " + m j - l t " / > < / a : d e f R P r > < / a : l v l 1 p P r > < / p : t i t l e S t y l e > < p : b o d y S t y l e > < a : l v l 1 p P r   a l g n = " l "   i n d e n t = " - 2 8 5 7 5 0 "   l v l = " 0 "   m a r L = " 2 8 5 7 5 0 "   r t l = " f a l s e " > < a : l n S p c > < a : s p c P c t   v a l = " 1 0 0 0 0 0 " / > < / a : l n S p c > < a : s p c B e f > < a : s p c P t s   v a l = " 1 2 0 0 " / > < / a : s p c B e f > < a : b u S z P c t   v a l = " 1 0 0 0 0 0 " / > < a : b u F o n t   t y p e f a c e = " W i n g d i n g s " / > < a : b u C h a r   c h a r = "�� " / > < a : d e f R P r   b = " 0 "   d i r t y = " 0 "   i = " 0 "   l a n g = " e n - U S "   s z = " 1 8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1 p P r > < a : l v l 2 p P r   a l g n = " l "   i n d e n t = " - 2 8 5 7 5 0 "   l v l = " 1 "   m a r L = " 7 4 2 9 5 0 "   r t l = " f a l s e " > < a : s p c B e f > < a : s p c P c t   v a l = " 2 0 0 0 0 " / > < / a : s p c B e f > < a : b u S z P c t   v a l = " 1 0 0 0 0 0 " / > < a : b u F o n t   t y p e f a c e = " Q u i c k s a n d " / > < a : b u C h a r   c h a r = "  " / > < a : d e f R P r   b = " 0 "   d i r t y = " 0 "   i = " 0 "   l a n g = " e n - U S "   s z = " 1 6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2 p P r > < a : l v l 3 p P r   a l g n = " l "   i n d e n t = " - 2 2 8 6 0 0 "   l v l = " 2 "   m a r L = " 1 1 4 3 0 0 0 "   r t l = " f a l s e " > < a : s p c B e f > < a : s p c P c t   v a l = " 2 0 0 0 0 " / > < / a : s p c B e f > < a : b u S z P c t   v a l = " 1 0 0 0 0 0 " / > < a : b u F o n t   t y p e f a c e = " Q u i c k s a n d " / > < a : b u C h a r   c h a r = " " " / > < a : d e f R P r   b = " 0 "   d i r t y = " 0 "   i = " 0 "   l a n g = " e n - U S "   s z = " 1 4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3 p P r > < a : l v l 4 p P r   a l g n = " l "   i n d e n t = " - 2 2 8 6 0 0 "   l v l = " 3 "   m a r L = " 1 6 0 0 2 0 0 "   r t l = " f a l s e " > < a : s p c B e f > < a : s p c P c t   v a l = " 2 0 0 0 0 " / > < / a : s p c B e f > < a : b u S z P c t   v a l = " 1 0 0 0 0 0 " / > < a : b u F o n t   t y p e f a c e = " Q u i c k s a n d " / > < a : b u C h a r   c h a r = "  " / > < a : d e f R P r   b = " 0 "   d i r t y = " 0 "   i = " 0 "   l a n g = " e n - U S "   s z = " 1 2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4 p P r > < a : l v l 5 p P r   a l g n = " l "   i n d e n t = " - 2 2 8 6 0 0 "   l v l = " 4 "   m a r L = " 2 0 5 7 4 0 0 "   r t l = " f a l s e " > < a : s p c B e f > < a : s p c P c t   v a l = " 2 0 0 0 0 " / > < / a : s p c B e f > < a : b u S z P c t   v a l = " 1 0 0 0 0 0 " / > < a : b u F o n t   t y p e f a c e = " Q u i c k s a n d " / > < a : b u C h a r   c h a r = " � " / > < a : d e f R P r   b = " 0 "   d i r t y = " 0 "   i = " 0 "   l a n g = " e n - U S "   s z = " 1 2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5 p P r > < a : l v l 6 p P r   a l g n = " l "   i n d e n t = " - 2 2 8 6 0 0 "   l v l = " 5 "   m a r L = " 2 5 1 4 6 0 0 "   r t l = " f a l s e " > < a : s p c B e f > < a : s p c P c t   v a l = " 2 0 0 0 0 " / > < / a : s p c B e f > < a : b u F o n t   t y p e f a c e = " Q u i c k s a n d " / > < a : b u C h a r   c h a r = " � " / > < a : d e f R P r   b = " 0 "   d i r t y = " 0 "   i = " 0 "   l a n g = " e n - U S "   s z = " 1 2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6 p P r > < a : l v l 7 p P r   a l g n = " l "   i n d e n t = " - 2 2 8 6 0 0 "   l v l = " 6 "   m a r L = " 2 9 7 1 8 0 0 "   r t l = " f a l s e " > < a : s p c B e f > < a : s p c P c t   v a l = " 2 0 0 0 0 " / > < / a : s p c B e f > < a : b u F o n t   t y p e f a c e = " Q u i c k s a n d " / > < a : b u C h a r   c h a r = " � " / > < a : d e f R P r   b = " 0 "   d i r t y = " 0 "   i = " 0 "   l a n g = " e n - U S "   s z = " 1 2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7 p P r > < a : l v l 8 p P r   a l g n = " l "   i n d e n t = " - 2 2 8 6 0 0 "   l v l = " 7 "   m a r L = " 3 4 2 9 0 0 0 "   r t l = " f a l s e " > < a : s p c B e f > < a : s p c P c t   v a l = " 2 0 0 0 0 " / > < / a : s p c B e f > < a : b u F o n t   t y p e f a c e = " Q u i c k s a n d " / > < a : b u C h a r   c h a r = " � " / > < a : d e f R P r   b = " 0 "   d i r t y = " 0 "   i = " 0 "   l a n g = " e n - U S "   s z = " 1 2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8 p P r > < a : l v l 9 p P r   a l g n = " l "   i n d e n t = " - 2 2 8 6 0 0 "   l v l = " 8 "   m a r L = " 3 8 8 6 2 0 0 "   r t l = " f a l s e " > < a : s p c B e f > < a : s p c P c t   v a l = " 2 0 0 0 0 " / > < / a : s p c B e f > < a : b u F o n t   t y p e f a c e = " Q u i c k s a n d " / > < a : b u C h a r   c h a r = " � " / > < a : d e f R P r   b = " 0 "   d i r t y = " 0 "   i = " 0 "   l a n g = " e n - U S "   s z = " 1 2 0 0 " > < a : s o l i d F i l l > < a : s c h e m e C l r   v a l = " b g 1 " > < a : l u m M o d   v a l = " 6 5 0 0 0 " / > < a : l u m O f f   v a l = " 3 5 0 0 0 " / > < / a : s c h e m e C l r > < / a : s o l i d F i l l > < a : l a t i n   t y p e f a c e = " + m n - l t " / > < / a : d e f R P r > < / a : l v l 9 p P r > < / p : b o d y S t y l e > < p : o t h e r S t y l e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/ R e l a t i o n s h i p s >
</file>

<file path=ppt/slides/_rels/slide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9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9 . x m l "   T y p e = " h t t p : / / s c h e m a s . o p e n x m l f o r m a t s . o r g / o f f i c e D o c u m e n t / 2 0 0 6 / r e l a t i o n s h i p s / s l i d e L a y o u t " / > < / R e l a t i o n s h i p s >
</file>

<file path=ppt/slides/_rels/slide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0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1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5 . g i f "   T y p e = " h t t p : / / s c h e m a s . o p e n x m l f o r m a t s . o r g / o f f i c e D o c u m e n t / 2 0 0 6 / r e l a t i o n s h i p s / i m a g e " / > < R e l a t i o n s h i p   I d = " r I d 3 "   T a r g e t = " . . / m e d i a / i m a g e 1 3 . g i f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5 . x m l "   T y p e = " h t t p : / / s c h e m a s . o p e n x m l f o r m a t s . o r g / o f f i c e D o c u m e n t / 2 0 0 6 / r e l a t i o n s h i p s / s l i d e L a y o u t " / > < / R e l a t i o n s h i p s >
</file>

<file path=ppt/slides/_rels/slide1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6 . p n g "   T y p e = " h t t p : / / s c h e m a s . o p e n x m l f o r m a t s . o r g / o f f i c e D o c u m e n t / 2 0 0 6 / r e l a t i o n s h i p s / i m a g e " / > < R e l a t i o n s h i p   I d = " r I d 3 "   T a r g e t = " . . / m e d i a / i m a g e 1 7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5 . x m l "   T y p e = " h t t p : / / s c h e m a s . o p e n x m l f o r m a t s . o r g / o f f i c e D o c u m e n t / 2 0 0 6 / r e l a t i o n s h i p s / s l i d e L a y o u t " / > < / R e l a t i o n s h i p s >
</file>

<file path=ppt/slides/_rels/slide1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0 . p n g "   T y p e = " h t t p : / / s c h e m a s . o p e n x m l f o r m a t s . o r g / o f f i c e D o c u m e n t / 2 0 0 6 / r e l a t i o n s h i p s / i m a g e " / > < R e l a t i o n s h i p   I d = " r I d 3 "   T a r g e t = " . . / m e d i a / i m a g e 1 9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5 . x m l "   T y p e = " h t t p : / / s c h e m a s . o p e n x m l f o r m a t s . o r g / o f f i c e D o c u m e n t / 2 0 0 6 / r e l a t i o n s h i p s / s l i d e L a y o u t " / > < / R e l a t i o n s h i p s >
</file>

<file path=ppt/slides/_rels/slide1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4 . p n g "   T y p e = " h t t p : / / s c h e m a s . o p e n x m l f o r m a t s . o r g / o f f i c e D o c u m e n t / 2 0 0 6 / r e l a t i o n s h i p s / i m a g e " / > < R e l a t i o n s h i p   I d = " r I d 3 "   T a r g e t = " . . / m e d i a / i m a g e 2 2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5 . x m l "   T y p e = " h t t p : / / s c h e m a s . o p e n x m l f o r m a t s . o r g / o f f i c e D o c u m e n t / 2 0 0 6 / r e l a t i o n s h i p s / s l i d e L a y o u t " / > < / R e l a t i o n s h i p s >
</file>

<file path=ppt/slides/_rels/slide1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9 . x m l "   T y p e = " h t t p : / / s c h e m a s . o p e n x m l f o r m a t s . o r g / o f f i c e D o c u m e n t / 2 0 0 6 / r e l a t i o n s h i p s / s l i d e L a y o u t " / > < / R e l a t i o n s h i p s >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9 . x m l "   T y p e = " h t t p : / / s c h e m a s . o p e n x m l f o r m a t s . o r g / o f f i c e D o c u m e n t / 2 0 0 6 / r e l a t i o n s h i p s / s l i d e L a y o u t " / > < / R e l a t i o n s h i p s >
</file>

<file path=ppt/slides/_rels/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. p n g "   T y p e = " h t t p : / / s c h e m a s . o p e n x m l f o r m a t s . o r g / o f f i c e D o c u m e n t / 2 0 0 6 / r e l a t i o n s h i p s / i m a g e " / > < R e l a t i o n s h i p   I d = " r I d 3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4 . x m l "   T y p e = " h t t p : / / s c h e m a s . o p e n x m l f o r m a t s . o r g / o f f i c e D o c u m e n t / 2 0 0 6 / r e l a t i o n s h i p s / s l i d e L a y o u t " / > < / R e l a t i o n s h i p s >
</file>

<file path=ppt/slides/_rels/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5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9 . x m l "   T y p e = " h t t p : / / s c h e m a s . o p e n x m l f o r m a t s . o r g / o f f i c e D o c u m e n t / 2 0 0 6 / r e l a t i o n s h i p s / s l i d e L a y o u t " / > < / R e l a t i o n s h i p s >
</file>

<file path=ppt/slides/_rels/slide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6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9 . x m l "   T y p e = " h t t p : / / s c h e m a s . o p e n x m l f o r m a t s . o r g / o f f i c e D o c u m e n t / 2 0 0 6 / r e l a t i o n s h i p s / s l i d e L a y o u t " / > < / R e l a t i o n s h i p s >
</file>

<file path=ppt/slides/_rels/slide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7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9 . x m l "   T y p e = " h t t p : / / s c h e m a s . o p e n x m l f o r m a t s . o r g / o f f i c e D o c u m e n t / 2 0 0 6 / r e l a t i o n s h i p s / s l i d e L a y o u t " / > < / R e l a t i o n s h i p s >
</file>

<file path=ppt/slides/_rels/slide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8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9 . x m l "   T y p e = " h t t p : / / s c h e m a s . o p e n x m l f o r m a t s . o r g / o f f i c e D o c u m e n t / 2 0 0 6 / r e l a t i o n s h i p s / s l i d e L a y o u t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6 3 8 1 6 D D 5 - 5 C C 2 - 4 7 B 7 - A D A D - 1 E 8 8 D 0 3 0 F 2 2 C } " > < a 1 6 : c r e a t i o n I d   x m l n s : a 1 6 = " h t t p : / / s c h e m a s . m i c r o s o f t . c o m / o f f i c e / d r a w i n g / 2 0 1 0 / m a i n "   i d = " { 4 5 E E 1 A 9 1 - 0 4 C 1 - 4 2 4 5 - 9 3 0 D - B A 3 1 6 6 A A C 8 0 2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> < a : l a t i n   t y p e f a c e = " L a t o " / > < / a : r P r > < a : t > 3 D   r e n d e r i n g   i n   r e a l   t i m e   w i t h   l i m i t e d   r e o u r c e s < / a : t > < / a : r > < a : e n d P a r a R P r   d i r t y = " 0 "   l a n g = " e n - U S " > < a : l a t i n   t y p e f a c e = " L a t o " / > < / a : e n d P a r a R P r > < / a : p > < / p : t x B o d y > < / p : s p > < p : s p > < p : n v S p P r > < p : c N v P r   i d = " 3 "   n a m e = " S u b t i t l e   2 " > < a : e x t L s t > < a : e x t   u r i = " { 4 D F 9 A 9 D 1 - 7 5 8 6 - 4 F D 1 - 9 D 1 A - 0 6 E 3 4 D B E 0 9 3 3 } " > < a 1 6 : c r e a t i o n I d   x m l n s : a 1 6 = " h t t p : / / s c h e m a s . m i c r o s o f t . c o m / o f f i c e / d r a w i n g / 2 0 1 0 / m a i n "   i d = " { E C B F 1 2 1 9 - 6 B 6 A - 4 9 4 A - A 1 F B - 8 9 D 3 5 E E A 8 E F 1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/ > < p : t x B o d y > < a : b o d y P r   r t l C o l = " 0 " / > < a : l s t S t y l e / > < a : p > < a : p P r / > < a : r > < a : r P r   d i r t y = " 0 "   l a n g = " e n - U S " > < a : l a t i n   t y p e f a c e = " L a t o " / > < / a : r P r > < a : t > D r g h i c i   C o n s t a n t i n - D n u < / a : t > < / a : r > < a : e n d P a r a R P r   d i r t y = " 0 "   l a n g = " e n - U S " > < a : l a t i n   t y p e f a c e = " L a t o " / > < / a : e n d P a r a R P r > < / a : p > < / p : t x B o d y > < / p : s p > < p : s p > < p : n v S p P r > < p : c N v P r   i d = " 4 "   n a m e = " S l i d e   N u m b e r   P l a c e h o l d e r   5 " > < a : e x t L s t > < a : e x t   u r i = " { E D 1 D E C E 1 - F 8 F 3 - 4 2 4 E - B 0 E A - 2 C 2 2 C 7 7 2 8 4 D 2 } " > < a 1 6 : c r e a t i o n I d   x m l n s : a 1 6 = " h t t p : / / s c h e m a s . m i c r o s o f t . c o m / o f f i c e / d r a w i n g / 2 0 1 0 / m a i n "   i d = " { 1 5 F B 0 0 9 9 - 0 2 4 9 - 4 2 7 E - A 4 A C - B 8 D B E 2 0 2 1 8 6 5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> < a : x f r m   r o t = " 0 " > < a : o f f   x = " 6 3 2 3 7 8 0 "   y = " 4 7 0 5 3 5 0 " / > < a : e x t   c x = " 1 7 4 2 4 3 5 "   c y = " 2 7 3 8 4 4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b = " 1 "   d i r t y = " 0 "   i = " 0 "   l a n g = " e n - U S "   s z = " 7 0 0 " > < a : s o l i d F i l l > < a : s c h e m e C l r   v a l = " t x 1 " / > < / a : s o l i d F i l l > < a : l a t i n   t y p e f a c e = " + m n - l t " / > < / a : d e f R P r > < / a : l v l 1 p P r > < / a : l s t S t y l e > < a : p > < a : p P r / > < a : f l d   i d = " { 7 D 4 3 F 5 6 3 - 4 3 5 7 - 4 B 3 D - 8 2 5 9 - 1 9 2 5 8 5 8 B 9 5 F 0 } "   t y p e = " s l i d e n u m " / > < a : e n d P a r a R P r   d i r t y = " 0 "   l a n g = " e n - U S " / > < / a : p > < / p : t x B o d y > < / p : s p > < / p : s p T r e e > < p : e x t L s t > < p : e x t   u r i = " { F 7 3 4 4 6 4 F - B F 7 4 - 4 E 3 3 - A 2 2 7 - 3 F C E 5 4 8 2 7 6 6 F } " > < p 1 4 : c r e a t i o n I d   x m l n s : p 1 4 = " h t t p : / / s c h e m a s . m i c r o s o f t . c o m / o f f i c e / p o w e r p o i n t / 2 0 1 0 / m a i n "   v a l = " 1 6 4 3 1 9 9 5 9 3 4 3 1 " / > < / p : e x t > < / p : e x t L s t > < / p : c S l d > < p : c l r M a p O v r > < a : m a s t e r C l r M a p p i n g / > < / p : c l r M a p O v r > < / p : s l d >
</file>

<file path=ppt/slides/slide10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P i c t u r e   P l a c e h o l d e r   2 " > < a : e x t L s t > < a : e x t   u r i = " { C F 6 B A C 3 0 - A 6 E D - 4 0 F D - A 3 6 A - 1 5 5 B D 8 4 E 8 0 6 8 } " > < a 1 6 : c r e a t i o n I d   x m l n s : a 1 6 = " h t t p : / / s c h e m a s . m i c r o s o f t . c o m / o f f i c e / d r a w i n g / 2 0 1 0 / m a i n "   i d = " { 6 0 3 4 4 7 8 E - 1 4 8 6 - 4 B C 3 - A 0 E F - 1 C E E 6 0 3 0 A 4 A 3 } " / > < / a : e x t > < / a : e x t L s t > < / p : c N v P r > < p : c N v P i c P r > < a : p i c L o c k s   n o C h a n g e A s p e c t = " t r u e "   n o G r p = " t r u e " / > < / p : c N v P i c P r > < p : n v P r > < p : p h   t y p e = " p i c " / > < / p : n v P r > < / p : n v P i c P r > < p : b l i p F i l l > < a : b l i p   r : e m b e d = " r I d 2 " / > < a : s r c R e c t   b = " 0 "   l = " 0 "   r = " 2 7 0 "   t = " 0 " / > < a : s t r e t c h > < a : f i l l R e c t / > < / a : s t r e t c h > < / p : b l i p F i l l > < p : s p P r > < a : x f r m   r o t = " 0 " > < a : o f f   x = " 3 3 2 9 5 7 8 "   y = " 1 1 0 1 9 4 7 " / > < a : e x t   c x = " 5 2 0 9 2 5 1 "   c y = " 2 9 3 8 0 1 5 " / > < / a : x f r m > < a : n o F i l l / > < / p : s p P r > < / p : p i c > < p : s p > < p : n v S p P r > < p : c N v P r   i d = " 3 "   n a m e = " T i t l e   1 " > < a : e x t L s t > < a : e x t   u r i = " { 7 A E F C 5 F 4 - 0 0 A B - 4 8 4 A - 9 4 4 7 - 5 7 7 2 D E F D 4 E E 1 } " > < a 1 6 : c r e a t i o n I d   x m l n s : a 1 6 = " h t t p : / / s c h e m a s . m i c r o s o f t . c o m / o f f i c e / d r a w i n g / 2 0 1 0 / m a i n "   i d = " { 7 B B 8 3 2 C 6 - 0 8 2 C - 4 1 9 2 - A 6 C 4 - F B 1 F F 5 8 7 2 3 B 9 } " / > < / a : e x t > < / a : e x t L s t > < / p : c N v P r > < p : c N v S p P r > < a : s p L o c k s   n o G r p = " t r u e " / > < / p : c N v S p P r > < p : n v P r > < p : p h   i d x = " 1 "   t y p e = " t i t l e " / > < / p : n v P r > < / p : n v S p P r > < p : s p P r / > < p : t x B o d y > < a : b o d y P r   r t l C o l = " 0 " / > < a : l s t S t y l e / > < a : p > < a : p P r / > < a : r > < a : r P r   d i r t y = " 0 "   l a n g = " e n - U S "   s z = " 2 0 0 0 " / > < a : t > L i g h t i n g < / a : t > < / a : r > < a : e n d P a r a R P r   d i r t y = " 0 "   l a n g = " e n - U S "   s z = " 2 0 0 0 " / > < / a : p > < / p : t x B o d y > < / p : s p > < p : s p > < p : n v S p P r > < p : c N v P r   i d = " 4 "   n a m e = " T e x t   P l a c e h o l d e r   3 " > < a : e x t L s t > < a : e x t   u r i = " { D D C E E 6 8 2 - 1 B C F - 4 5 A 9 - 9 9 5 F - 0 B 7 C 2 3 0 B 7 3 D 4 } " > < a 1 6 : c r e a t i o n I d   x m l n s : a 1 6 = " h t t p : / / s c h e m a s . m i c r o s o f t . c o m / o f f i c e / d r a w i n g / 2 0 1 0 / m a i n "   i d = " { 2 F 6 5 9 2 9 E - 0 7 6 2 - 4 A E 3 - B 9 C 6 - A A C D 7 A 6 5 6 A 6 E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/ > < p : t x B o d y > < a : b o d y P r   r t l C o l = " 0 " / > < a : l s t S t y l e / > < a : p > < a : p P r / > < a : r > < a : r P r   b = " 0 "   d i r t y = " 0 "   l a n g = " e n - U S " > < a : l a t i n   t y p e f a c e = " S o u r c e   S a n s   P r o " / > < / a : r P r > < a : t > "   L i g h t   s o u r c e s < / a : t > < / a : r > < / a : p > < a : p > < a : p P r / > < a : r > < a : r P r   b = " 0 "   d i r t y = " 0 "   l a n g = " e n - U S " > < a : l a t i n   t y p e f a c e = " S o u r c e   S a n s   P r o " / > < / a : r P r > < a : t > "   S h a d i n g   z o n e s < / a : t > < / a : r > < / a : p > < a : p > < a : p P r / > < a : r > < a : r P r   b = " 0 "   d i r t y = " 0 "   l a n g = " e n - U S " > < a : l a t i n   t y p e f a c e = " S o u r c e   S a n s   P r o " / > < / a : r P r > < a : t / > < / a : r > < a : e n d P a r a R P r   b = " 0 "   d i r t y = " 0 "   l a n g = " e n - U S " > < a : l a t i n   t y p e f a c e = " S o u r c e   S a n s   P r o " / > < / a : e n d P a r a R P r > < / a : p > < / p : t x B o d y > < / p : s p > < p : s p > < p : n v S p P r > < p : c N v P r   i d = " 5 "   n a m e = " S l i d e   N u m b e r   P l a c e h o l d e r   4 8 " > < a : e x t L s t > < a : e x t   u r i = " { 8 0 A 7 B B 8 1 - E 1 9 B - 4 3 E 6 - 9 D C 1 - A 0 E D 8 5 9 0 8 D 3 F } " > < a 1 6 : c r e a t i o n I d   x m l n s : a 1 6 = " h t t p : / / s c h e m a s . m i c r o s o f t . c o m / o f f i c e / d r a w i n g / 2 0 1 0 / m a i n "   i d = " { C 5 9 0 1 C 5 8 - 0 6 A F - 4 7 4 E - 8 F E 6 - A 4 D 5 D F 8 8 B 3 F 3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C 0 5 9 A 0 0 7 - 7 6 D 4 - 4 6 7 B - 8 5 0 F - 0 0 B D A 5 5 7 5 D 0 1 } "   t y p e = " s l i d e n u m " / > < a : e n d P a r a R P r   d i r t y = " 0 "   l a n g = " e n - U S " / > < / a : p > < / p : t x B o d y > < / p : s p > < / p : s p T r e e > < p : e x t L s t > < p : e x t   u r i = " { E C 3 5 7 D A 3 - 7 C F 2 - 4 7 3 C - 8 A A 5 - 2 8 F 4 F B 5 E 0 2 A C } " > < p 1 4 : c r e a t i o n I d   x m l n s : p 1 4 = " h t t p : / / s c h e m a s . m i c r o s o f t . c o m / o f f i c e / p o w e r p o i n t / 2 0 1 0 / m a i n "   v a l = " 1 6 4 3 1 9 9 5 9 3 4 4 8 " / > < / p : e x t > < / p : e x t L s t > < / p : c S l d > < p : c l r M a p O v r > < a : m a s t e r C l r M a p p i n g / > < / p : c l r M a p O v r > < / p : s l d >
</file>

<file path=ppt/slides/slide1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E 5 6 B A F E 9 - B C A 5 - 4 8 8 B - B B A D - 5 6 7 8 9 4 C D 2 2 6 6 } " > < a 1 6 : c r e a t i o n I d   x m l n s : a 1 6 = " h t t p : / / s c h e m a s . m i c r o s o f t . c o m / o f f i c e / d r a w i n g / 2 0 1 0 / m a i n "   i d = " { 5 7 C D 1 C F 4 - E 3 C F - 4 F C 8 - A D 6 9 - B D 1 6 2 8 7 5 E 7 4 F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1 1 4 3 2 0 "   y = " 2 2 9 2 5 7 " / > < a : e x t   c x = " 6 9 0 7 1 5 8 "   c y = " 8 2 3 2 0 7 " / > < / a : x f r m > < / p : s p P r > < p : t x B o d y > < a : b o d y P r   r t l C o l = " 0 " / > < a : l s t S t y l e / > < a : p > < a : p P r   a l g n = " c t r " / > < a : r > < a : r P r   d i r t y = " 0 "   l a n g = " e n - U S " / > < a : t > L i g h t s   a n d   s h a d o w s < / a : t > < / a : r > < a : e n d P a r a R P r   d i r t y = " 0 "   l a n g = " e n - U S " / > < / a : p > < / p : t x B o d y > < / p : s p > < p : p i c > < p : n v P i c P r > < p : c N v P r   i d = " 3 "   n a m e = " T e x t   P l a c e h o l d e r   3 " > < a : e x t L s t > < a : e x t   u r i = " { D F B 7 4 6 5 6 - F 4 9 7 - 4 D A 9 - B F D D - 7 5 F 9 A 2 F C 2 7 0 7 } " > < a 1 6 : c r e a t i o n I d   x m l n s : a 1 6 = " h t t p : / / s c h e m a s . m i c r o s o f t . c o m / o f f i c e / d r a w i n g / 2 0 1 0 / m a i n "   i d = " { 0 5 E 7 F 7 B 7 - 3 9 2 B - 4 B D B - A 4 0 0 - A 9 B 0 8 1 7 3 C 8 2 F } " / > < / a : e x t > < / a : e x t L s t > < / p : c N v P r > < p : c N v P i c P r > < a : p i c L o c k s   n o C h a n g e A s p e c t = " t r u e "   n o G r p = " t r u e " / > < / p : c N v P i c P r > < p : n v P r > < p : p h   i d x = " 1 " / > < / p : n v P r > < / p : n v P i c P r > < p : b l i p F i l l > < a : b l i p   r : e m b e d = " r I d 2 " / > < a : s r c R e c t   b = " 1 0 7 1 0 "   l = " 0 "   r = " 0 "   t = " 1 0 5 7 0 " / > < a : s t r e t c h > < a : f i l l R e c t / > < / a : s t r e t c h > < / p : b l i p F i l l > < p : s p P r > < a : x f r m   r o t = " 0 " > < a : o f f   x = " 1 1 1 4 3 2 3 "   y = " 1 1 4 7 4 5 2 " / > < a : e x t   c x = " 6 9 0 7 1 6 2 "   c y = " 3 0 5 8 5 5 4 " / > < / a : x f r m > < a : n o F i l l / > < / p : s p P r > < / p : p i c > < p : s p > < p : n v S p P r > < p : c N v P r   i d = " 4 "   n a m e = " S l i d e   N u m b e r   P l a c e h o l d e r   4 8 " > < a : e x t L s t > < a : e x t   u r i = " { 7 C A 4 0 A C F - 2 F 6 2 - 4 F 6 8 - A 3 8 2 - 6 0 A F 5 D 4 3 2 E F C } " > < a 1 6 : c r e a t i o n I d   x m l n s : a 1 6 = " h t t p : / / s c h e m a s . m i c r o s o f t . c o m / o f f i c e / d r a w i n g / 2 0 1 0 / m a i n "   i d = " { 4 C 8 7 2 7 7 E - 1 2 E A - 4 5 F E - A A E 0 - 5 6 7 0 D 0 7 A B 6 A 3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B 8 B C 3 0 1 0 - 7 F D C - 4 5 5 C - A 0 9 6 - 3 A 4 C E 1 C 6 6 C D 0 } "   t y p e = " s l i d e n u m " / > < a : e n d P a r a R P r   d i r t y = " 0 "   l a n g = " e n - U S " / > < / a : p > < / p : t x B o d y > < / p : s p > < / p : s p T r e e > < p : e x t L s t > < p : e x t   u r i = " { 9 3 C 0 E 6 E 1 - E C A F - 4 E 3 F - B A E B - 5 E 0 7 F B 2 4 8 E 5 6 } " > < p 1 4 : c r e a t i o n I d   x m l n s : p 1 4 = " h t t p : / / s c h e m a s . m i c r o s o f t . c o m / o f f i c e / p o w e r p o i n t / 2 0 1 0 / m a i n "   v a l = " 1 6 4 3 1 9 9 5 9 3 4 4 9 " / > < / p : e x t > < / p : e x t L s t > < / p : c S l d > < p : c l r M a p O v r > < a : m a s t e r C l r M a p p i n g / > < / p : c l r M a p O v r > < / p : s l d >
</file>

<file path=ppt/slides/slide1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F B 5 7 E 3 D E - 8 A 1 B - 4 C 9 2 - A A 3 6 - 7 8 A C E 4 7 C 7 B 4 4 } " > < a 1 6 : c r e a t i o n I d   x m l n s : a 1 6 = " h t t p : / / s c h e m a s . m i c r o s o f t . c o m / o f f i c e / d r a w i n g / 2 0 1 0 / m a i n "   i d = " { 0 F 7 A 1 A 6 1 - 1 4 3 F - 4 3 7 F - 9 9 4 6 - D 6 E 2 D B E 2 C B 2 E } " / > < / a : e x t > < / a : e x t L s t > < / p : c N v P r > < p : c N v S p P r > < a : s p L o c k s   n o G r p = " t r u e " / > < / p : c N v S p P r > < p : n v P r > < p : p h   i d x = " 1 "   t y p e = " t i t l e " / > < / p : n v P r > < / p : n v S p P r > < p : s p P r / > < p : t x B o d y > < a : b o d y P r   r t l C o l = " 0 " / > < a : l s t S t y l e / > < a : p > < a : p P r / > < a : r > < a : r P r   d i r t y = " 0 "   l a n g = " e n - U S "   s z = " 2 0 0 0 " / > < a : t > C o m p a r i s o n   w i t h   s i m i l a r   m e t h o d s :   r e s o l u t i o n < / a : t > < / a : r > < a : e n d P a r a R P r   d i r t y = " 0 "   l a n g = " e n - U S "   s z = " 2 0 0 0 " / > < / a : p > < / p : t x B o d y > < / p : s p > < p : s p > < p : n v S p P r > < p : c N v P r   i d = " 3 "   n a m e = " S l i d e   N u m b e r   P l a c e h o l d e r   3 " > < a : e x t L s t > < a : e x t   u r i = " { B C 6 0 9 E 1 4 - 5 F 1 8 - 4 D 7 A - B 5 9 9 - 6 7 0 D 2 A E B 3 A B 6 } " > < a 1 6 : c r e a t i o n I d   x m l n s : a 1 6 = " h t t p : / / s c h e m a s . m i c r o s o f t . c o m / o f f i c e / d r a w i n g / 2 0 1 0 / m a i n "   i d = " { 1 1 9 4 0 5 1 2 - 4 7 E B - 4 2 3 D - A A 8 E - 6 A 9 8 8 3 1 4 C 7 3 6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5 2 3 E 7 8 F 8 - D C A 4 - 4 7 C C - A C A 8 - F 7 5 B 7 0 A 2 A 4 5 9 } "   t y p e = " s l i d e n u m " / > < a : e n d P a r a R P r   d i r t y = " 0 "   l a n g = " e n - U S " / > < / a : p > < / p : t x B o d y > < / p : s p > < p : p i c > < p : n v P i c P r > < p : c N v P r   i d = " 4 "   n a m e = " C o n t e n t   P l a c e h o l d e r   2 " > < a : e x t L s t > < a : e x t   u r i = " { 1 8 2 5 2 4 7 6 - C 0 8 9 - 4 6 5 B - 9 6 5 C - 3 5 7 9 4 B C D B C 4 E } " > < a 1 6 : c r e a t i o n I d   x m l n s : a 1 6 = " h t t p : / / s c h e m a s . m i c r o s o f t . c o m / o f f i c e / d r a w i n g / 2 0 1 0 / m a i n "   i d = " { 5 C D B 9 2 5 C - 2 B 7 A - 4 8 9 2 - B C E 9 - 0 7 A 4 5 C 6 4 3 A 2 E } " / > < / a : e x t > < / a : e x t L s t > < / p : c N v P r > < p : c N v P i c P r > < a : p i c L o c k s   n o C h a n g e A s p e c t = " t r u e "   n o G r p = " t r u e " / > < / p : c N v P i c P r > < p : n v P r > < p : p h   i d x = " 3 " / > < / p : n v P r > < / p : n v P i c P r > < p : b l i p F i l l > < a : b l i p   r : e m b e d = " r I d 2 " / > < a : s r c R e c t   b = " 0 "   l = " 6 6 2 5 "   r = " 6 6 2 5 "   t = " 0 " / > < a : s t r e t c h > < a : f i l l R e c t / > < / a : s t r e t c h > < / p : b l i p F i l l > < p : s p P r / > < / p : p i c > < p : s p > < p : n v S p P r > < p : c N v P r   i d = " 5 "   n a m e = " C o n t e n t   P l a c e h o l d e r   2 " > < a : e x t L s t > < a : e x t   u r i = " { F E 8 A 3 5 D 9 - 7 F E E - 4 4 4 8 - B 7 5 0 - 8 E 0 B 3 B E 4 C 8 E 9 } " > < a 1 6 : c r e a t i o n I d   x m l n s : a 1 6 = " h t t p : / / s c h e m a s . m i c r o s o f t . c o m / o f f i c e / d r a w i n g / 2 0 1 0 / m a i n "   i d = " { 2 9 1 6 3 9 3 1 - 0 F F B - 4 1 B 2 - 8 0 5 5 - 9 4 A C 3 4 D 4 F B D 8 } " / > < / a : e x t > < / a : e x t L s t > < / p : c N v P r > < p : c N v S p P r > < a : s p L o c k s   n o G r p = " t r u e " / > < / p : c N v S p P r > < p : n v P r > < p : p h   t y p e = " b o d y " / > < / p : n v P r > < / p : n v S p P r > < p : s p P r / > < p : t x B o d y > < a : b o d y P r   r t l C o l = " 0 " / > < a : l s t S t y l e / > < a : p > < a : p P r / > < a : r > < a : r P r   d i r t y = " 0 "   l a n g = " e n - U S " / > < a : t > D e v e l o p e d   m e t h o d < / a : t > < / a : r > < a : e n d P a r a R P r   d i r t y = " 0 "   l a n g = " e n - U S " / > < / a : p > < / p : t x B o d y > < / p : s p > < p : s p > < p : n v S p P r > < p : c N v P r   i d = " 6 "   n a m e = " T e x t   P l a c e h o l d e r   2 " > < a : e x t L s t > < a : e x t   u r i = " { C B 5 5 3 D 5 3 - E F 6 0 - 4 5 9 3 - B C 3 D - 0 8 D 9 7 2 5 8 C F 1 0 } " > < a 1 6 : c r e a t i o n I d   x m l n s : a 1 6 = " h t t p : / / s c h e m a s . m i c r o s o f t . c o m / o f f i c e / d r a w i n g / 2 0 1 0 / m a i n "   i d = " { A E 2 B 0 C 6 0 - 7 1 4 C - 4 5 E 2 - 9 A F F - 7 6 9 6 B 9 A 0 8 8 3 2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4 6 6 0 8 6 8 "   y = " 1 3 1 1 2 7 8 " / > < a : e x t   c x = " 3 3 7 2 9 0 8 "   c y = " 5 7 1 5 0 1 " / > < / a : x f r m > < / p : s p P r > < p : t x B o d y > < a : b o d y P r   r t l C o l = " 0 " / > < a : l s t S t y l e / > < a : p > < a : p P r / > < a : r > < a : r P r   d i r t y = " 0 "   l a n g = " e n - U S " / > < a : t > W o l f e n s t e i n   3 D < / a : t > < / a : r > < a : e n d P a r a R P r   d i r t y = " 0 "   l a n g = " e n - U S " / > < / a : p > < / p : t x B o d y > < / p : s p > < p : p i c > < p : n v P i c P r > < p : c N v P r   i d = " 7 "   n a m e = " C o n t e n t   P l a c e h o l d e r   2 " > < a : e x t L s t > < a : e x t   u r i = " { 3 C C C 5 B D D - 5 3 F 5 - 4 D B D - A 7 4 F - D 0 2 6 1 D 1 A 8 6 A 6 } " > < a 1 6 : c r e a t i o n I d   x m l n s : a 1 6 = " h t t p : / / s c h e m a s . m i c r o s o f t . c o m / o f f i c e / d r a w i n g / 2 0 1 0 / m a i n "   i d = " { 9 D 5 6 8 3 E 4 - 5 0 4 F - 4 B F D - A 8 D 4 - 7 4 2 6 E F 5 9 1 8 4 A } " / > < / a : e x t > < / a : e x t L s t > < / p : c N v P r > < p : c N v P i c P r > < a : p i c L o c k s   n o C h a n g e A s p e c t = " t r u e "   n o G r p = " t r u e " / > < / p : c N v P i c P r > < p : n v P r > < p : p h   i d x = " 4 " / > < / p : n v P r > < / p : n v P i c P r > < p : b l i p F i l l > < a : b l i p   r : e m b e d = " r I d 3 " / > < a : s r c R e c t   b = " 0 "   l = " 7 0 "   r = " 3 5 3 1 0 "   t = " 0 " / > < a : s t r e t c h > < a : f i l l R e c t / > < / a : s t r e t c h > < / p : b l i p F i l l > < p : s p P r > < a : x f r m   r o t = " 0 " > < a : o f f   x = " 4 6 4 8 2 0 0 "   y = " 2 1 0 5 1 5 8 " / > < a : e x t   c x = " 3 6 9 1 1 4 7 "   c y = " 1 6 9 9 4 7 9 " / > < / a : x f r m > < a : n o F i l l / > < / p : s p P r > < / p : p i c > < / p : s p T r e e > < p : e x t L s t > < p : e x t   u r i = " { 0 F 4 3 F D C C - 3 8 E 8 - 4 F 5 B - 8 0 8 9 - B 0 B 1 7 1 A 1 A 8 E E } " > < p 1 4 : c r e a t i o n I d   x m l n s : p 1 4 = " h t t p : / / s c h e m a s . m i c r o s o f t . c o m / o f f i c e / p o w e r p o i n t / 2 0 1 0 / m a i n "   v a l = " 1 6 4 3 1 9 9 5 9 3 4 5 1 " / > < / p : e x t > < / p : e x t L s t > < / p : c S l d > < p : c l r M a p O v r > < a : m a s t e r C l r M a p p i n g / > < / p : c l r M a p O v r > < / p : s l d >
</file>

<file path=ppt/slides/slide1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D D F 7 7 6 D 3 - 3 7 8 8 - 4 1 F 2 - 8 8 8 0 - E F A 9 1 5 4 2 4 8 0 3 } " > < a 1 6 : c r e a t i o n I d   x m l n s : a 1 6 = " h t t p : / / s c h e m a s . m i c r o s o f t . c o m / o f f i c e / d r a w i n g / 2 0 1 0 / m a i n "   i d = " { 1 0 F B 5 D F B - A 1 C 7 - 4 1 5 C - B 4 8 7 - 7 8 A B 5 8 3 B B E 4 D } " / > < / a : e x t > < / a : e x t L s t > < / p : c N v P r > < p : c N v S p P r > < a : s p L o c k s   n o G r p = " t r u e " / > < / p : c N v S p P r > < p : n v P r > < p : p h   i d x = " 1 "   t y p e = " t i t l e " / > < / p : n v P r > < / p : n v S p P r > < p : s p P r / > < p : t x B o d y > < a : b o d y P r   r t l C o l = " 0 " / > < a : l s t S t y l e / > < a : p > < a : p P r / > < a : r > < a : r P r   d i r t y = " 0 "   l a n g = " e n - U S "   s z = " 2 0 0 0 " / > < a : t > C o m p a r i s o n   w i t h   s i m i l a r   m e t h o d s : < / a : t > < / a : r > < a : r > < a : r P r   d i r t y = " 0 "   l a n g = " e n - U S "   s z = " 2 0 0 0 " / > < a : t >   h e i g h t < / a : t > < / a : r > < a : e n d P a r a R P r   d i r t y = " 0 "   l a n g = " e n - U S "   s z = " 2 0 0 0 " / > < / a : p > < / p : t x B o d y > < / p : s p > < p : s p > < p : n v S p P r > < p : c N v P r   i d = " 3 "   n a m e = " S l i d e   N u m b e r   P l a c e h o l d e r   3 " > < a : e x t L s t > < a : e x t   u r i = " { 0 1 7 3 E 0 C 2 - F 3 7 6 - 4 9 A 4 - 9 5 D 4 - 8 9 A 4 1 8 9 6 C D F 1 } " > < a 1 6 : c r e a t i o n I d   x m l n s : a 1 6 = " h t t p : / / s c h e m a s . m i c r o s o f t . c o m / o f f i c e / d r a w i n g / 2 0 1 0 / m a i n "   i d = " { F 6 C D 5 9 A 2 - A 0 E 8 - 4 D 9 0 - 8 E 5 D - 3 E 8 B 7 0 8 0 F 2 C 1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6 D C 4 B 4 7 A - C E 3 C - 4 7 0 D - 8 3 A B - B 6 8 F 8 B E D F 0 0 8 } "   t y p e = " s l i d e n u m " / > < a : e n d P a r a R P r   d i r t y = " 0 "   l a n g = " e n - U S " / > < / a : p > < / p : t x B o d y > < / p : s p > < p : p i c > < p : n v P i c P r > < p : c N v P r   i d = " 4 "   n a m e = " C o n t e n t   P l a c e h o l d e r   2 " > < a : e x t L s t > < a : e x t   u r i = " { B 2 0 A 7 8 1 6 - C C C 9 - 4 2 9 3 - 9 F 1 2 - 6 6 3 2 6 F 0 B C 5 E C } " > < a 1 6 : c r e a t i o n I d   x m l n s : a 1 6 = " h t t p : / / s c h e m a s . m i c r o s o f t . c o m / o f f i c e / d r a w i n g / 2 0 1 0 / m a i n "   i d = " { 2 1 8 A 1 A 3 B - A D 1 E - 4 E 0 5 - B A 4 4 - 1 7 3 1 B B F C C C 8 9 } " / > < / a : e x t > < / a : e x t L s t > < / p : c N v P r > < p : c N v P i c P r > < a : p i c L o c k s   n o C h a n g e A s p e c t = " t r u e "   n o G r p = " t r u e " / > < / p : c N v P i c P r > < p : n v P r > < p : p h   i d x = " 3 " / > < / p : n v P r > < / p : n v P i c P r > < p : b l i p F i l l > < a : b l i p   r : e m b e d = " r I d 2 " / > < a : s r c R e c t   b = " - 7 5 3 0 "   l = " - 1 9 0 "   r = " 3 8 0 "   t = " - 7 5 3 0 " / > < a : s t r e t c h > < a : f i l l R e c t / > < / a : s t r e t c h > < / p : b l i p F i l l > < p : s p P r / > < / p : p i c > < p : s p > < p : n v S p P r > < p : c N v P r   i d = " 5 "   n a m e = " C o n t e n t   P l a c e h o l d e r   2 " > < a : e x t L s t > < a : e x t   u r i = " { 0 B 7 9 3 0 7 D - 6 4 8 3 - 4 0 7 0 - 9 6 4 F - E 9 1 0 D 4 7 0 2 E 9 0 } " > < a 1 6 : c r e a t i o n I d   x m l n s : a 1 6 = " h t t p : / / s c h e m a s . m i c r o s o f t . c o m / o f f i c e / d r a w i n g / 2 0 1 0 / m a i n "   i d = " { F 4 F 0 F 4 3 2 - 5 2 2 D - 4 C 6 F - B 1 7 1 - 5 A E 9 9 4 6 A 2 7 2 3 } " / > < / a : e x t > < / a : e x t L s t > < / p : c N v P r > < p : c N v S p P r > < a : s p L o c k s   n o G r p = " t r u e " / > < / p : c N v S p P r > < p : n v P r > < p : p h   t y p e = " b o d y " / > < / p : n v P r > < / p : n v S p P r > < p : s p P r / > < p : t x B o d y > < a : b o d y P r   r t l C o l = " 0 " / > < a : l s t S t y l e / > < a : p > < a : p P r / > < a : r > < a : r P r   d i r t y = " 0 "   l a n g = " e n - U S " / > < a : t > D e v e l o p e d   m e t h o d < / a : t > < / a : r > < a : e n d P a r a R P r   d i r t y = " 0 "   l a n g = " e n - U S " / > < / a : p > < / p : t x B o d y > < / p : s p > < p : s p > < p : n v S p P r > < p : c N v P r   i d = " 6 "   n a m e = " T e x t   P l a c e h o l d e r   2 " > < a : e x t L s t > < a : e x t   u r i = " { A F D 9 F 0 2 5 - C 2 C 7 - 4 5 B 1 - 9 F 1 C - F 8 4 2 F 4 1 7 1 B A 7 } " > < a 1 6 : c r e a t i o n I d   x m l n s : a 1 6 = " h t t p : / / s c h e m a s . m i c r o s o f t . c o m / o f f i c e / d r a w i n g / 2 0 1 0 / m a i n "   i d = " { 5 D 3 C 5 4 3 E - A 1 E E - 4 9 2 6 - 9 C F E - 1 9 F 7 4 F 7 5 4 D 7 D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/ > < p : t x B o d y > < a : b o d y P r   r t l C o l = " 0 " / > < a : l s t S t y l e / > < a : p > < a : p P r / > < a : r > < a : r P r   d i r t y = " 0 "   l a n g = " e n - U S " / > < a : t > W o l f e n s t e i n   3 D < / a : t > < / a : r > < a : e n d P a r a R P r   d i r t y = " 0 "   l a n g = " e n - U S " / > < / a : p > < / p : t x B o d y > < / p : s p > < p : p i c > < p : n v P i c P r > < p : c N v P r   i d = " 7 "   n a m e = " C o n t e n t   P l a c e h o l d e r   2 " > < a : e x t L s t > < a : e x t   u r i = " { C 1 6 9 D 3 7 A - 2 6 2 5 - 4 B 8 3 - B 6 C 4 - 9 0 9 6 A 9 C B 2 7 F C } " > < a 1 6 : c r e a t i o n I d   x m l n s : a 1 6 = " h t t p : / / s c h e m a s . m i c r o s o f t . c o m / o f f i c e / d r a w i n g / 2 0 1 0 / m a i n "   i d = " { 3 F F C C 0 5 2 - D B 1 1 - 4 3 B 8 - 9 B 2 5 - B 7 8 F D A D 3 1 C F 5 } " / > < / a : e x t > < / a : e x t L s t > < / p : c N v P r > < p : c N v P i c P r > < a : p i c L o c k s   n o C h a n g e A s p e c t = " t r u e "   n o G r p = " t r u e " / > < / p : c N v P i c P r > < p : n v P r > < p : p h   i d x = " 4 " / > < / p : n v P r > < / p : n v P i c P r > < p : b l i p F i l l > < a : b l i p   r : e m b e d = " r I d 3 " / > < a : s r c R e c t   b = " 0 "   l = " 6 6 0 3 "   r = " 6 6 0 3 "   t = " 0 " / > < a : s t r e t c h > < a : f i l l R e c t / > < / a : s t r e t c h > < / p : b l i p F i l l > < p : s p P r / > < / p : p i c > < / p : s p T r e e > < p : e x t L s t > < p : e x t   u r i = " { 8 D 1 A 9 5 9 9 - B 6 8 E - 4 3 A 6 - A D 4 6 - 9 B B 3 C 0 C 1 9 1 7 B } " > < p 1 4 : c r e a t i o n I d   x m l n s : p 1 4 = " h t t p : / / s c h e m a s . m i c r o s o f t . c o m / o f f i c e / p o w e r p o i n t / 2 0 1 0 / m a i n "   v a l = " 1 6 4 3 1 9 9 5 9 3 4 5 3 " / > < / p : e x t > < / p : e x t L s t > < / p : c S l d > < p : c l r M a p O v r > < a : m a s t e r C l r M a p p i n g / > < / p : c l r M a p O v r > < / p : s l d >
</file>

<file path=ppt/slides/slide1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C 4 0 7 4 B B B - 9 A A C - 4 2 B 4 - 8 5 D 4 - 3 A 9 F 3 3 C B F 0 1 E } " > < a 1 6 : c r e a t i o n I d   x m l n s : a 1 6 = " h t t p : / / s c h e m a s . m i c r o s o f t . c o m / o f f i c e / d r a w i n g / 2 0 1 0 / m a i n "   i d = " { 6 7 B A D A B 2 - D B 0 A - 4 C 6 F - 9 1 1 4 - 3 6 1 B C C 1 8 1 7 F D } " / > < / a : e x t > < / a : e x t L s t > < / p : c N v P r > < p : c N v S p P r > < a : s p L o c k s   n o G r p = " t r u e " / > < / p : c N v S p P r > < p : n v P r > < p : p h   i d x = " 1 "   t y p e = " t i t l e " / > < / p : n v P r > < / p : n v S p P r > < p : s p P r / > < p : t x B o d y > < a : b o d y P r   r t l C o l = " 0 " / > < a : l s t S t y l e / > < a : p > < a : p P r / > < a : r > < a : r P r   d i r t y = " 0 "   e r r = " 1 "   l a n g = " e n - U S "   s z = " 2 0 0 0 " / > < a : t > C o m p a r i s o n   w i t h   s i m i l a r   m e t h o d s : < / a : t > < / a : r > < a : r > < a : r P r   d i r t y = " 0 "   l a n g = " e n - U S "   s z = " 2 0 0 0 " / > < a : t >   < / a : t > < / a : r > < a : r > < a : r P r   d i r t y = " 0 "   e r r = " 1 "   l a n g = " e n - U S "   s z = " 2 0 0 0 " / > < a : t > S c e n e s < / a : t > < / a : r > < a : e n d P a r a R P r   d i r t y = " 0 "   e r r = " 1 "   l a n g = " e n - U S "   s z = " 2 0 0 0 " / > < / a : p > < / p : t x B o d y > < / p : s p > < p : s p > < p : n v S p P r > < p : c N v P r   i d = " 3 "   n a m e = " S l i d e   N u m b e r   P l a c e h o l d e r   3 " > < a : e x t L s t > < a : e x t   u r i = " { 4 2 A 6 1 E 9 C - 8 3 7 F - 4 5 4 5 - 9 6 F 5 - 5 9 C 7 0 3 5 6 3 D 4 5 } " > < a 1 6 : c r e a t i o n I d   x m l n s : a 1 6 = " h t t p : / / s c h e m a s . m i c r o s o f t . c o m / o f f i c e / d r a w i n g / 2 0 1 0 / m a i n "   i d = " { F A C 1 5 1 6 F - B 0 2 4 - 4 C 1 6 - 8 8 4 4 - B C 1 8 6 B E 8 0 E 0 4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A 0 4 2 6 2 3 C - 6 0 9 D - 4 3 C 7 - A 7 F C - 2 C 8 5 5 4 2 6 F 6 5 A } "   t y p e = " s l i d e n u m " / > < a : e n d P a r a R P r   d i r t y = " 0 "   l a n g = " e n - U S " / > < / a : p > < / p : t x B o d y > < / p : s p > < p : p i c > < p : n v P i c P r > < p : c N v P r   i d = " 4 "   n a m e = " C o n t e n t   P l a c e h o l d e r   2 " > < a : e x t L s t > < a : e x t   u r i = " { 8 D 5 2 9 D A 6 - D A 8 D - 4 9 C A - A 1 4 F - A 9 0 3 A 0 0 6 A B 7 D } " > < a 1 6 : c r e a t i o n I d   x m l n s : a 1 6 = " h t t p : / / s c h e m a s . m i c r o s o f t . c o m / o f f i c e / d r a w i n g / 2 0 1 0 / m a i n "   i d = " { 2 E 6 7 2 7 C F - C E 6 6 - 4 D B D - B 1 E 1 - 6 D E 0 A A 2 6 B 9 1 E } " / > < / a : e x t > < / a : e x t L s t > < / p : c N v P r > < p : c N v P i c P r > < a : p i c L o c k s   n o C h a n g e A s p e c t = " t r u e "   n o G r p = " t r u e " / > < / p : c N v P i c P r > < p : n v P r > < p : p h   i d x = " 3 " / > < / p : n v P r > < / p : n v P i c P r > < p : b l i p F i l l > < a : b l i p   r : e m b e d = " r I d 2 " / > < a : s r c R e c t   b = " 0 "   l = " 1 8 5 7 "   r = " 1 8 5 7 "   t = " 0 " / > < a : s t r e t c h > < a : f i l l R e c t / > < / a : s t r e t c h > < / p : b l i p F i l l > < p : s p P r / > < / p : p i c > < p : s p > < p : n v S p P r > < p : c N v P r   i d = " 5 "   n a m e = " C o n t e n t   P l a c e h o l d e r   2 " > < a : e x t L s t > < a : e x t   u r i = " { 0 3 E C C 7 1 3 - F 7 1 B - 4 2 7 6 - 8 8 D 8 - D C E C E C 0 C 1 A C 8 } " > < a 1 6 : c r e a t i o n I d   x m l n s : a 1 6 = " h t t p : / / s c h e m a s . m i c r o s o f t . c o m / o f f i c e / d r a w i n g / 2 0 1 0 / m a i n "   i d = " { 6 B 2 2 E B F 4 - 4 3 E D - 4 C 6 9 - 9 6 4 3 - 0 F F 9 8 F F 7 7 5 4 9 } " / > < / a : e x t > < / a : e x t L s t > < / p : c N v P r > < p : c N v S p P r > < a : s p L o c k s   n o G r p = " t r u e " / > < / p : c N v S p P r > < p : n v P r > < p : p h   t y p e = " b o d y " / > < / p : n v P r > < / p : n v S p P r > < p : s p P r / > < p : t x B o d y > < a : b o d y P r   r t l C o l = " 0 " / > < a : l s t S t y l e / > < a : p > < a : p P r / > < a : r > < a : r P r   d i r t y = " 0 "   l a n g = " e n - U S " / > < a : t > D e v e l o p e d   m e t h o d < / a : t > < / a : r > < a : e n d P a r a R P r   d i r t y = " 0 "   l a n g = " e n - U S " / > < / a : p > < / p : t x B o d y > < / p : s p > < p : s p > < p : n v S p P r > < p : c N v P r   i d = " 6 "   n a m e = " T e x t   P l a c e h o l d e r   2 " > < a : e x t L s t > < a : e x t   u r i = " { D E 3 C D 9 2 A - F 5 2 1 - 4 D D E - 9 4 C 6 - F 8 7 B 4 3 D E A 3 2 7 } " > < a 1 6 : c r e a t i o n I d   x m l n s : a 1 6 = " h t t p : / / s c h e m a s . m i c r o s o f t . c o m / o f f i c e / d r a w i n g / 2 0 1 0 / m a i n "   i d = " { 4 2 2 2 4 3 7 6 - 6 A F 5 - 4 B A E - A 0 2 8 - C 7 D 6 8 E 9 5 4 5 9 2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/ > < p : t x B o d y > < a : b o d y P r   r t l C o l = " 0 " / > < a : l s t S t y l e / > < a : p > < a : p P r / > < a : r > < a : r P r   d i r t y = " 0 "   l a n g = " e n - U S " / > < a : t > W o l f e n s t e i n   3 D < / a : t > < / a : r > < a : e n d P a r a R P r   d i r t y = " 0 "   l a n g = " e n - U S " / > < / a : p > < / p : t x B o d y > < / p : s p > < p : p i c > < p : n v P i c P r > < p : c N v P r   i d = " 7 "   n a m e = " C o n t e n t   P l a c e h o l d e r   2 " > < a : e x t L s t > < a : e x t   u r i = " { B B 4 0 B 9 2 E - 9 F B 8 - 4 C 1 5 - 8 5 A 0 - 4 1 E 2 7 8 1 8 E 1 5 4 } " > < a 1 6 : c r e a t i o n I d   x m l n s : a 1 6 = " h t t p : / / s c h e m a s . m i c r o s o f t . c o m / o f f i c e / d r a w i n g / 2 0 1 0 / m a i n "   i d = " { D D 9 6 B 1 4 A - F 1 0 3 - 4 B 7 C - 9 2 D C - A 4 A A 0 4 0 E 8 3 2 D } " / > < / a : e x t > < / a : e x t L s t > < / p : c N v P r > < p : c N v P i c P r > < a : p i c L o c k s   n o C h a n g e A s p e c t = " t r u e "   n o G r p = " t r u e " / > < / p : c N v P i c P r > < p : n v P r > < p : p h   i d x = " 4 " / > < / p : n v P r > < / p : n v P i c P r > < p : b l i p F i l l > < a : b l i p   r : e m b e d = " r I d 3 " / > < a : s r c R e c t   b = " 0 "   l = " 1 7 3 6 "   r = " 1 7 3 6 "   t = " 0 " / > < a : s t r e t c h > < a : f i l l R e c t / > < / a : s t r e t c h > < / p : b l i p F i l l > < p : s p P r / > < / p : p i c > < / p : s p T r e e > < p : e x t L s t > < p : e x t   u r i = " { 6 9 0 A 1 A 9 C - D 3 1 F - 4 C 4 F - A 9 7 3 - 9 B E F A 6 F C 4 E 9 3 } " > < p 1 4 : c r e a t i o n I d   x m l n s : p 1 4 = " h t t p : / / s c h e m a s . m i c r o s o f t . c o m / o f f i c e / p o w e r p o i n t / 2 0 1 0 / m a i n "   v a l = " 1 6 4 3 1 9 9 5 9 3 4 5 5 " / > < / p : e x t > < / p : e x t L s t > < / p : c S l d > < p : c l r M a p O v r > < a : m a s t e r C l r M a p p i n g / > < / p : c l r M a p O v r > < / p : s l d >
</file>

<file path=ppt/slides/slide1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7 4 9 4 A 4 0 F - A 3 1 F - 4 1 E C - 8 2 D B - F 7 6 A F D 5 5 E 1 E D } " > < a 1 6 : c r e a t i o n I d   x m l n s : a 1 6 = " h t t p : / / s c h e m a s . m i c r o s o f t . c o m / o f f i c e / d r a w i n g / 2 0 1 0 / m a i n "   i d = " { D A 0 2 7 1 7 2 - 7 B 8 5 - 4 A 7 1 - 8 7 0 E - 1 7 9 A F 8 5 9 9 6 E C } " / > < / a : e x t > < / a : e x t L s t > < / p : c N v P r > < p : c N v S p P r > < a : s p L o c k s   n o G r p = " t r u e " / > < / p : c N v S p P r > < p : n v P r > < p : p h   i d x = " 1 "   t y p e = " t i t l e " / > < / p : n v P r > < / p : n v S p P r > < p : s p P r / > < p : t x B o d y > < a : b o d y P r   r t l C o l = " 0 " / > < a : l s t S t y l e / > < a : p > < a : p P r / > < a : r > < a : r P r   d i r t y = " 0 "   l a n g = " e n - U S "   s z = " 2 0 0 0 " / > < a : t > C o m p a r i s o n   w i t h   s i m i l a r   m e t h o d s : < / a : t > < / a : r > < a : r > < a : r P r   d i r t y = " 0 "   l a n g = " e n - U S "   s z = " 2 0 0 0 " / > < a : t >   l i g h t s < / a : t > < / a : r > < a : e n d P a r a R P r   d i r t y = " 0 "   l a n g = " e n - U S "   s z = " 2 0 0 0 " / > < / a : p > < / p : t x B o d y > < / p : s p > < p : s p > < p : n v S p P r > < p : c N v P r   i d = " 3 "   n a m e = " S l i d e   N u m b e r   P l a c e h o l d e r   3 " > < a : e x t L s t > < a : e x t   u r i = " { B 6 B 3 6 F 4 F - D A F B - 4 D F D - B 3 4 5 - 7 4 2 4 3 9 7 D B E 7 4 } " > < a 1 6 : c r e a t i o n I d   x m l n s : a 1 6 = " h t t p : / / s c h e m a s . m i c r o s o f t . c o m / o f f i c e / d r a w i n g / 2 0 1 0 / m a i n "   i d = " { E 5 A 3 4 8 D 3 - 5 9 3 F - 4 C F F - B 4 7 5 - 0 3 8 C F 1 0 6 4 F E A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4 1 3 1 B B 4 5 - 9 1 5 2 - 4 C D B - A 4 9 A - 0 4 4 7 1 A 4 0 3 3 E 8 } "   t y p e = " s l i d e n u m " / > < a : e n d P a r a R P r   d i r t y = " 0 "   l a n g = " e n - U S " / > < / a : p > < / p : t x B o d y > < / p : s p > < p : p i c > < p : n v P i c P r > < p : c N v P r   i d = " 4 "   n a m e = " C o n t e n t   P l a c e h o l d e r   2 " > < a : e x t L s t > < a : e x t   u r i = " { 4 3 6 0 2 C 1 4 - 9 4 5 7 - 4 8 B 0 - A 9 6 A - 5 2 7 F 6 B C 7 4 2 B 3 } " > < a 1 6 : c r e a t i o n I d   x m l n s : a 1 6 = " h t t p : / / s c h e m a s . m i c r o s o f t . c o m / o f f i c e / d r a w i n g / 2 0 1 0 / m a i n "   i d = " { C 7 A C C F E 7 - 0 B F 6 - 4 C 9 6 - B 6 B E - A D 6 A 0 4 1 D 1 5 6 8 } " / > < / a : e x t > < / a : e x t L s t > < / p : c N v P r > < p : c N v P i c P r > < a : p i c L o c k s   n o C h a n g e A s p e c t = " t r u e "   n o G r p = " t r u e " / > < / p : c N v P i c P r > < p : n v P r > < p : p h   i d x = " 3 " / > < / p : n v P r > < / p : n v P i c P r > < p : b l i p F i l l > < a : b l i p   r : e m b e d = " r I d 2 " / > < a : s r c R e c t   b = " 0 "   l = " 6 3 0 6 "   r = " 6 3 0 6 "   t = " 0 " / > < a : s t r e t c h > < a : f i l l R e c t / > < / a : s t r e t c h > < / p : b l i p F i l l > < p : s p P r / > < / p : p i c > < p : s p > < p : n v S p P r > < p : c N v P r   i d = " 5 "   n a m e = " C o n t e n t   P l a c e h o l d e r   2 " > < a : e x t L s t > < a : e x t   u r i = " { 2 7 2 9 D B F 5 - A A 7 F - 4 D 4 6 - B B 4 7 - 9 A F E 5 D D 6 6 C 7 4 } " > < a 1 6 : c r e a t i o n I d   x m l n s : a 1 6 = " h t t p : / / s c h e m a s . m i c r o s o f t . c o m / o f f i c e / d r a w i n g / 2 0 1 0 / m a i n "   i d = " { 9 F 8 2 5 7 3 0 - E 3 9 F - 4 5 5 5 - A 7 E 5 - E 7 2 5 2 6 7 2 5 4 3 A } " / > < / a : e x t > < / a : e x t L s t > < / p : c N v P r > < p : c N v S p P r > < a : s p L o c k s   n o G r p = " t r u e " / > < / p : c N v S p P r > < p : n v P r > < p : p h   t y p e = " b o d y " / > < / p : n v P r > < / p : n v S p P r > < p : s p P r / > < p : t x B o d y > < a : b o d y P r   r t l C o l = " 0 " / > < a : l s t S t y l e / > < a : p > < a : p P r / > < a : r > < a : r P r   d i r t y = " 0 "   l a n g = " e n - U S " / > < a : t > D e v e l o p e d   m e t h o d < / a : t > < / a : r > < a : e n d P a r a R P r   d i r t y = " 0 "   l a n g = " e n - U S " / > < / a : p > < / p : t x B o d y > < / p : s p > < p : s p > < p : n v S p P r > < p : c N v P r   i d = " 6 "   n a m e = " T e x t   P l a c e h o l d e r   2 " > < a : e x t L s t > < a : e x t   u r i = " { 5 F B A B 1 8 4 - 1 7 6 9 - 4 8 F 2 - B 0 3 A - 9 C F 2 5 D 4 2 6 1 F 5 } " > < a 1 6 : c r e a t i o n I d   x m l n s : a 1 6 = " h t t p : / / s c h e m a s . m i c r o s o f t . c o m / o f f i c e / d r a w i n g / 2 0 1 0 / m a i n "   i d = " { 3 D A F 8 7 5 4 - F 8 5 3 - 4 E 3 2 - 8 C 7 5 - E 8 1 7 C E B D 9 6 9 F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/ > < p : t x B o d y > < a : b o d y P r   r t l C o l = " 0 " / > < a : l s t S t y l e / > < a : p > < a : p P r / > < a : r > < a : r P r   d i r t y = " 0 "   l a n g = " e n - U S " / > < a : t > W o l f e n s t e i n   3 D < / a : t > < / a : r > < a : e n d P a r a R P r   d i r t y = " 0 "   l a n g = " e n - U S " / > < / a : p > < / p : t x B o d y > < / p : s p > < p : p i c > < p : n v P i c P r > < p : c N v P r   i d = " 7 "   n a m e = " C o n t e n t   P l a c e h o l d e r   2 " > < a : e x t L s t > < a : e x t   u r i = " { 4 C 6 E F 1 5 7 - E F 6 9 - 4 A 8 5 - 8 2 F E - 2 5 3 7 F 2 A C B 9 1 2 } " > < a 1 6 : c r e a t i o n I d   x m l n s : a 1 6 = " h t t p : / / s c h e m a s . m i c r o s o f t . c o m / o f f i c e / d r a w i n g / 2 0 1 0 / m a i n "   i d = " { 0 6 0 3 2 E 8 4 - 6 1 4 5 - 4 A 2 8 - 9 D 7 6 - C C 5 6 6 1 8 A 2 C A 8 } " / > < / a : e x t > < / a : e x t L s t > < / p : c N v P r > < p : c N v P i c P r > < a : p i c L o c k s   n o C h a n g e A s p e c t = " t r u e "   n o G r p = " t r u e " / > < / p : c N v P i c P r > < p : n v P r > < p : p h   i d x = " 4 " / > < / p : n v P r > < / p : n v P i c P r > < p : b l i p F i l l > < a : b l i p   r : e m b e d = " r I d 3 " / > < a : s r c R e c t   b = " 0 "   l = " 1 8 0 5 "   r = " 1 8 0 5 "   t = " 0 " / > < a : s t r e t c h > < a : f i l l R e c t / > < / a : s t r e t c h > < / p : b l i p F i l l > < p : s p P r / > < / p : p i c > < / p : s p T r e e > < p : e x t L s t > < p : e x t   u r i = " { 3 9 5 3 F 9 C 5 - 8 E 8 C - 4 3 D 0 - A B B 6 - C F 0 1 F 5 6 2 C 1 7 6 } " > < p 1 4 : c r e a t i o n I d   x m l n s : p 1 4 = " h t t p : / / s c h e m a s . m i c r o s o f t . c o m / o f f i c e / p o w e r p o i n t / 2 0 1 0 / m a i n "   v a l = " 1 6 4 3 1 9 9 5 9 3 4 5 7 " / > < / p : e x t > < / p : e x t L s t > < / p : c S l d > < p : c l r M a p O v r > < a : m a s t e r C l r M a p p i n g / > < / p : c l r M a p O v r > < / p : s l d >
</file>

<file path=ppt/slides/slide1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5 1 4 5 B D 1 4 - 5 4 C 3 - 4 0 2 7 - 8 E 0 9 - E C 5 4 7 5 8 7 C 9 1 1 } " > < a 1 6 : c r e a t i o n I d   x m l n s : a 1 6 = " h t t p : / / s c h e m a s . m i c r o s o f t . c o m / o f f i c e / d r a w i n g / 2 0 1 0 / m a i n "   i d = " { 6 3 1 8 9 B D 0 - F 1 A 4 - 4 4 1 9 - B 5 1 0 - A 7 6 F 1 4 F A 5 D E D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 C o n c l u s i o n s 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8 1 2 A E 5 E 8 - 4 2 9 2 - 4 7 8 A - 9 5 E 1 - E D 4 D E F 7 B D F 3 2 } " > < a 1 6 : c r e a t i o n I d   x m l n s : a 1 6 = " h t t p : / / s c h e m a s . m i c r o s o f t . c o m / o f f i c e / d r a w i n g / 2 0 1 0 / m a i n "   i d = " { F D 5 F 0 F 5 0 - 2 8 A A - 4 8 2 E - 9 3 4 2 - 9 8 D 1 8 4 4 B 5 4 2 A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/ > < a : r > < a : r P r   d i r t y = " 0 "   l a n g = " e n - U S " / > < a : t > P e r f o r m a n c e < / a : t > < / a : r > < / a : p > < a : p > < a : p P r / > < a : r > < a : r P r   d i r t y = " 0 "   l a n g = " e n - U S " / > < a : t > F e a t u r e s < / a : t > < / a : r > < a : e n d P a r a R P r   d i r t y = " 0 "   l a n g = " e n - U S " / > < / a : p > < / p : t x B o d y > < / p : s p > < p : s p > < p : n v S p P r > < p : c N v P r   i d = " 4 "   n a m e = " S l i d e   N u m b e r   P l a c e h o l d e r   3 " > < a : e x t L s t > < a : e x t   u r i = " { 5 1 A B 3 D 0 1 - 3 8 4 5 - 4 3 6 C - 9 6 8 A - F 5 6 3 E B D F 0 A 4 D } " > < a 1 6 : c r e a t i o n I d   x m l n s : a 1 6 = " h t t p : / / s c h e m a s . m i c r o s o f t . c o m / o f f i c e / d r a w i n g / 2 0 1 0 / m a i n "   i d = " { 0 B A 3 7 3 4 7 - 2 6 1 A - 4 6 7 0 - 9 0 0 2 - C E 1 5 0 9 8 6 B F 0 7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6 0 6 C F E 9 0 - D 1 A B - 4 6 5 0 - A 2 F E - A F 3 8 4 6 B 2 E A E 1 } "   t y p e = " s l i d e n u m " / > < a : e n d P a r a R P r   d i r t y = " 0 "   l a n g = " e n - U S " / > < / a : p > < / p : t x B o d y > < / p : s p > < / p : s p T r e e > < p : e x t L s t > < p : e x t   u r i = " { C 0 2 8 A 4 3 9 - A 1 5 3 - 4 3 A 5 - 8 F B 8 - 5 8 3 1 2 7 B F 6 F 3 F } " > < p 1 4 : c r e a t i o n I d   x m l n s : p 1 4 = " h t t p : / / s c h e m a s . m i c r o s o f t . c o m / o f f i c e / p o w e r p o i n t / 2 0 1 0 / m a i n "   v a l = " 1 6 4 3 1 9 9 5 9 3 4 5 9 " / > < / p : e x t > < / p : e x t L s t > < / p : c S l d > < p : c l r M a p O v r > < a : m a s t e r C l r M a p p i n g / > < / p : c l r M a p O v r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A 6 6 9 3 A D 1 - E B 2 5 - 4 2 2 5 - A 3 2 5 - E 6 4 1 1 1 0 0 F 5 F 9 } " > < a 1 6 : c r e a t i o n I d   x m l n s : a 1 6 = " h t t p : / / s c h e m a s . m i c r o s o f t . c o m / o f f i c e / d r a w i n g / 2 0 1 0 / m a i n "   i d = " { 1 A 7 4 E 7 8 2 - 6 D F 5 - 4 A 5 6 - 8 6 3 9 - C E 3 E 6 D C 8 2 A 8 9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 C o n t e n t 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E 4 A 5 0 2 6 6 - 0 0 4 D - 4 8 D 7 - B 3 1 B - 5 4 8 C 7 5 9 8 9 C 6 A } " > < a 1 6 : c r e a t i o n I d   x m l n s : a 1 6 = " h t t p : / / s c h e m a s . m i c r o s o f t . c o m / o f f i c e / d r a w i n g / 2 0 1 0 / m a i n "   i d = " { 1 9 8 3 C 5 D 0 - B C 4 8 - 4 E 7 8 - A 0 6 8 - 2 B 1 9 E B A 1 6 B 0 2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/ > < a : r > < a : r P r   d i r t y = " 0 "   l a n g = " e n - U S " / > < a : t > S c e n e s < / a : t > < / a : r > < / a : p > < a : p > < a : p P r / > < a : r > < a : r P r   d i r t y = " 0 "   l a n g = " e n - U S " / > < a : t > O b j e c t   a t t r i b u t e s < / a : t > < / a : r > < / a : p > < a : p > < a : p P r / > < a : r > < a : r P r   d i r t y = " 0 "   l a n g = " e n - U S " / > < a : t > I m a g e   r e n d e r i n g < / a : t > < / a : r > < / a : p > < a : p > < a : p P r / > < a : r > < a : r P r   d i r t y = " 0 "   l a n g = " e n - U S " / > < a : t > O b j e c t   f i l t e r i n g < / a : t > < / a : r > < / a : p > < a : p > < a : p P r / > < a : r > < a : r P r   d i r t y = " 0 "   l a n g = " e n - U S " / > < a : t > C o m p a r i s o n   w i t h   s i m i l a r   m e t h o d s < / a : t > < / a : r > < / a : p > < a : p > < a : p P r / > < a : r > < a : r P r   d i r t y = " 0 "   l a n g = " e n - U S " / > < a : t > C o n c l u s i o n < / a : t > < / a : r > < a : e n d P a r a R P r   d i r t y = " 0 "   l a n g = " e n - U S " / > < / a : p > < / p : t x B o d y > < / p : s p > < p : s p > < p : n v S p P r > < p : c N v P r   i d = " 4 "   n a m e = " S l i d e   N u m b e r   P l a c e h o l d e r   3 " > < a : e x t L s t > < a : e x t   u r i = " { F 7 3 D C 7 9 6 - F 0 7 F - 4 1 E 2 - 9 9 B 8 - 7 7 5 E D 2 5 8 8 D B 6 } " > < a 1 6 : c r e a t i o n I d   x m l n s : a 1 6 = " h t t p : / / s c h e m a s . m i c r o s o f t . c o m / o f f i c e / d r a w i n g / 2 0 1 0 / m a i n "   i d = " { 9 A 9 3 E B 2 9 - 0 3 E A - 4 A 2 D - 9 6 5 7 - A C 8 5 A 7 0 A E 7 8 2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4 0 D C 2 D 9 4 - 5 6 B 3 - 4 D 9 0 - 8 4 5 A - C 9 D B 5 6 A C 8 8 2 7 } "   t y p e = " s l i d e n u m " / > < a : e n d P a r a R P r   d i r t y = " 0 "   l a n g = " e n - U S " / > < / a : p > < / p : t x B o d y > < / p : s p > < / p : s p T r e e > < p : e x t L s t > < p : e x t   u r i = " { 7 8 B D 2 B 3 9 - A 3 1 7 - 4 9 7 9 - 9 F 8 9 - 6 C 7 4 9 E 3 6 8 A 8 8 } " > < p 1 4 : c r e a t i o n I d   x m l n s : p 1 4 = " h t t p : / / s c h e m a s . m i c r o s o f t . c o m / o f f i c e / p o w e r p o i n t / 2 0 1 0 / m a i n "   v a l = " 1 6 4 3 1 9 9 5 9 3 4 3 2 " / > < / p : e x t > < / p : e x t L s t > < / p : c S l d > < p : c l r M a p O v r > < a : m a s t e r C l r M a p p i n g / > < / p : c l r M a p O v r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5 0 1 9 1 3 D 4 - F C 3 6 - 4 2 1 7 - 8 B B 8 - 3 9 8 C 9 B 0 7 6 2 C 1 } " > < a 1 6 : c r e a t i o n I d   x m l n s : a 1 6 = " h t t p : / / s c h e m a s . m i c r o s o f t . c o m / o f f i c e / d r a w i n g / 2 0 1 0 / m a i n "   i d = " { E 4 8 F 1 A 7 6 - 0 1 7 7 - 4 D A 1 - 8 C F C - 9 E 8 8 7 5 3 2 F 3 1 3 } " / > < / a : e x t > < / a : e x t L s t > < / p : c N v P r > < p : c N v S p P r > < a : s p L o c k s   n o G r p = " t r u e " / > < / p : c N v S p P r > < p : n v P r > < p : p h   i d x = " 1 "   t y p e = " t i t l e " / > < / p : n v P r > < / p : n v S p P r > < p : s p P r / > < p : t x B o d y > < a : b o d y P r   r t l C o l = " 0 " / > < a : l s t S t y l e / > < a : p > < a : p P r / > < a : r > < a : r P r   d i r t y = " 0 "   e r r = " 1 "   l a n g = " e n - U S "   s z = " 2 0 0 0 " / > < a : t > S c e n e s < / a : t > < / a : r > < a : e n d P a r a R P r   d i r t y = " 0 "   e r r = " 1 "   l a n g = " e n - U S "   s z = " 2 0 0 0 " / > < / a : p > < / p : t x B o d y > < / p : s p > < p : s p > < p : n v S p P r > < p : c N v P r   i d = " 3 "   n a m e = " C o n t e n t   P l a c e h o l d e r   2 " > < a : e x t L s t > < a : e x t   u r i = " { 7 8 3 E D 3 E 5 - 1 4 E 1 - 4 B E 1 - B 5 1 7 - 4 9 A 1 2 6 7 5 1 F 5 F } " > < a 1 6 : c r e a t i o n I d   x m l n s : a 1 6 = " h t t p : / / s c h e m a s . m i c r o s o f t . c o m / o f f i c e / d r a w i n g / 2 0 1 0 / m a i n "   i d = " { 7 8 B 5 B 7 E 5 - C 1 F 9 - 4 7 8 A - 9 3 C C - E 5 0 F 4 F 7 0 C 5 D D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4 3 5 7 6 8 "   y = " 1 5 2 3 2 6 6 " / > < a : e x t   c x = " 2 4 7 1 5 1 8 "   c y = " 2 9 3 8 0 1 5 " / > < / a : x f r m > < / p : s p P r > < p : t x B o d y > < a : b o d y P r   r t l C o l = " 0 " / > < a : l s t S t y l e / > < a : p > < a : p P r / > < a : r > < a : r P r   b = " 0 "   d i r t y = " 0 "   l a n g = " e n - U S " > < a : l a t i n   t y p e f a c e = " S o u r c e   S a n s   P r o " / > < / a : r P r > < a : t > "   W h a t   a r e   s c e n e s < / a : t > < / a : r > < a : r > < a : r P r   d i r t y = " 0 "   l a n g = " e n - U S " / > < a : t > ? < / a : t > < / a : r > < / a : p > < a : p > < a : p P r / > < a : r > < a : r P r   b = " 0 "   d i r t y = " 0 "   l a n g = " e n - U S " > < a : l a t i n   t y p e f a c e = " S o u r c e   S a n s   P r o " / > < / a : r P r > < a : t > "   W h a t   i s   t h e   s t r u c t u r e   o f   a   s c e n e < / a : t > < / a : r > < a : r > < a : r P r   b = " 0 "   d i r t y = " 0 "   l a n g = " e n - U S " > < a : l a t i n   t y p e f a c e = " S o u r c e   S a n s   P r o " / > < / a : r P r > < a : t > ? < / a : t > < / a : r > < / a : p > < a : p > < a : p P r / > < a : r > < a : r P r   b = " 0 "   d i r t y = " 0 "   l a n g = " e n - U S " > < a : l a t i n   t y p e f a c e = " S o u r c e   S a n s   P r o " / > < / a : r P r > < a : t > "   H o w   a r e   s c e n e s   s t o r e d   i n   m e m o r y < / a : t > < / a : r > < a : r > < a : r P r   b = " 0 "   d i r t y = " 0 "   l a n g = " e n - U S " > < a : l a t i n   t y p e f a c e = " S o u r c e   S a n s   P r o " / > < / a : r P r > < a : t > ? < / a : t > < / a : r > < / a : p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P i c t u r e   P l a c e h o l d e r   2 " > < a : e x t L s t > < a : e x t   u r i = " { 5 6 E 6 B D 1 B - C 0 D 2 - 4 0 D 5 - 8 1 8 6 - 4 6 C 8 0 8 C 3 9 9 B D } " > < a 1 6 : c r e a t i o n I d   x m l n s : a 1 6 = " h t t p : / / s c h e m a s . m i c r o s o f t . c o m / o f f i c e / d r a w i n g / 2 0 1 0 / m a i n "   i d = " { 0 0 B 7 5 6 8 6 - 7 3 0 2 - 4 1 8 2 - A A 7 4 - 2 E 6 F 4 4 2 E F 3 0 6 } " / > < / a : e x t > < / a : e x t L s t > < / p : c N v P r > < p : c N v P i c P r > < a : p i c L o c k s   n o C h a n g e A s p e c t = " t r u e "   n o G r p = " t r u e " / > < / p : c N v P i c P r > < p : n v P r > < p : p h   t y p e = " p i c " / > < / p : n v P r > < / p : n v P i c P r > < p : b l i p F i l l > < a : b l i p   r : e m b e d = " r I d 2 " / > < a : s r c R e c t   b = " 0 "   l = " 9 0 "   r = " 4 0 "   t = " 0 " / > < a : s t r e t c h > < a : f i l l R e c t / > < / a : s t r e t c h > < / p : b l i p F i l l > < p : s p P r > < a : x f r m   r o t = " 0 " > < a : o f f   x = " 3 3 4 8 3 8 9 "   y = " 4 5 1 5 8 0 " / > < a : e x t   c x = " 5 1 0 3 8 4 7 "   c y = " 4 0 0 9 7 0 1 " / > < / a : x f r m > < a : n o F i l l / > < / p : s p P r > < / p : p i c > < p : s p > < p : n v S p P r > < p : c N v P r   i d = " 5 "   n a m e = " S l i d e   N u m b e r   P l a c e h o l d e r   4 8 " > < a : e x t L s t > < a : e x t   u r i = " { 7 A D C 4 A 3 7 - 0 5 E F - 4 7 E D - B 3 B 1 - 4 2 1 B C 8 4 D C 8 E A } " > < a 1 6 : c r e a t i o n I d   x m l n s : a 1 6 = " h t t p : / / s c h e m a s . m i c r o s o f t . c o m / o f f i c e / d r a w i n g / 2 0 1 0 / m a i n "   i d = " { D 6 3 6 9 D 6 6 - 6 2 B 0 - 4 7 3 3 - A B 3 1 - D 8 4 F A F D 6 A F 8 B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4 1 4 F 1 1 8 5 - 5 B B 9 - 4 1 D C - 8 A 5 B - 7 A E 4 D C F 1 2 8 F 8 } "   t y p e = " s l i d e n u m " / > < a : e n d P a r a R P r   d i r t y = " 0 "   l a n g = " e n - U S " / > < / a : p > < / p : t x B o d y > < / p : s p > < / p : s p T r e e > < p : e x t L s t > < p : e x t   u r i = " { 6 7 9 E 6 C 1 C - 8 F C B - 4 D 6 0 - 9 8 E 2 - 9 2 8 B C A 8 7 6 2 6 8 } " > < p 1 4 : c r e a t i o n I d   x m l n s : p 1 4 = " h t t p : / / s c h e m a s . m i c r o s o f t . c o m / o f f i c e / p o w e r p o i n t / 2 0 1 0 / m a i n "   v a l = " 1 6 4 3 1 9 9 5 9 3 4 3 4 " / > < / p : e x t > < / p : e x t L s t > < / p : c S l d > < p : c l r M a p O v r > < a : m a s t e r C l r M a p p i n g / > < / p : c l r M a p O v r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4 A C 9 2 8 1 2 - 9 8 7 5 - 4 0 C 3 - A 9 8 A - B 0 3 4 C 5 3 8 A A 0 C } " > < a 1 6 : c r e a t i o n I d   x m l n s : a 1 6 = " h t t p : / / s c h e m a s . m i c r o s o f t . c o m / o f f i c e / d r a w i n g / 2 0 1 0 / m a i n "   i d = " { 4 3 6 0 6 3 F 2 - 4 4 5 5 - 4 E A 4 - 9 D 5 B - 3 4 5 C 8 E 3 1 4 6 6 0 } " / > < / a : e x t > < / a : e x t L s t > < / p : c N v P r > < p : c N v S p P r > < a : s p L o c k s   n o G r p = " t r u e " / > < / p : c N v S p P r > < p : n v P r > < p : p h   i d x = " 1 "   t y p e = " t i t l e " / > < / p : n v P r > < / p : n v S p P r > < p : s p P r / > < p : t x B o d y > < a : b o d y P r   r t l C o l = " 0 " / > < a : l s t S t y l e / > < a : p > < a : p P r / > < a : r > < a : r P r   d i r t y = " 0 "   l a n g = " e n - U S "   s z = " 2 0 0 0 " / > < a : t > O b j e c t   a t t r i b u t e s < / a : t > < / a : r > < a : r > < a : r P r   d i r t y = " 0 "   l a n g = " e n - U S "   s z = " 2 0 0 0 " / > < a : t > : < / a : t > < / a : r > < a : e n d P a r a R P r   d i r t y = " 0 "   l a n g = " e n - U S "   s z = " 2 0 0 0 " / > < / a : p > < / p : t x B o d y > < / p : s p > < p : s p > < p : n v S p P r > < p : c N v P r   i d = " 3 "   n a m e = " C o n t e n t   P l a c e h o l d e r   2 " > < a : e x t L s t > < a : e x t   u r i = " { E 5 1 8 6 D E 3 - C 5 B A - 4 0 2 6 - 8 7 D 7 - 0 F 5 E 2 E 7 8 F 0 0 C } " > < a 1 6 : c r e a t i o n I d   x m l n s : a 1 6 = " h t t p : / / s c h e m a s . m i c r o s o f t . c o m / o f f i c e / d r a w i n g / 2 0 1 0 / m a i n "   i d = " { F 7 3 4 E 3 0 E - 4 B C 7 - 4 1 F 2 - A 4 8 6 - A 3 B 4 2 7 B 6 0 1 9 D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4 3 5 7 6 8 "   y = " 1 5 2 3 2 6 6 " / > < a : e x t   c x = " 2 4 7 1 5 1 8 "   c y = " 2 9 3 8 0 1 5 " / > < / a : x f r m > < / p : s p P r > < p : t x B o d y > < a : b o d y P r   r t l C o l = " 0 " / > < a : l s t S t y l e / > < a : p > < a : p P r / > < a : r > < a : r P r   b = " 0 "   d i r t y = " 0 "   l a n g = " e n - U S " > < a : l a t i n   t y p e f a c e = " S o u r c e   S a n s   P r o " / > < / a : r P r > < a : t > "   U n i c   I d < / a : t > < / a : r > < / a : p > < a : p > < a : p P r / > < a : r > < a : r P r   b = " 0 "   d i r t y = " 0 "   l a n g = " e n - U S " > < a : l a t i n   t y p e f a c e = " S o u r c e   S a n s   P r o " / > < / a : r P r > < a : t > "   C o o r d i n a t e s < / a : t > < / a : r > < / a : p > < a : p > < a : p P r / > < a : r > < a : r P r   b = " 0 "   d i r t y = " 0 "   l a n g = " e n - U S " > < a : l a t i n   t y p e f a c e = " S o u r c e   S a n s   P r o " / > < / a : r P r > < a : t > "   C o l o r < / a : t > < / a : r > < / a : p > < a : p > < a : p P r / > < a : r > < a : r P r   b = " 0 "   d i r t y = " 0 "   l a n g = " e n - U S " > < a : l a t i n   t y p e f a c e = " S o u r c e   S a n s   P r o " / > < / a : r P r > < a : t > "   < / a : t > < / a : r > < a : r > < a : r P r   b = " 0 "   d i r t y = " 0 "   l a n g = " e n - U S " > < a : l a t i n   t y p e f a c e = " S o u r c e   S a n s   P r o " / > < / a : r P r > < a : t > H e i g h t < / a : t > < / a : r > < / a : p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P i c t u r e   P l a c e h o l d e r   2 " > < a : e x t L s t > < a : e x t   u r i = " { 6 8 6 A E 5 8 9 - 1 4 E 1 - 4 D 7 5 - A 8 9 5 - 2 4 3 F E E 6 7 E 3 6 3 } " > < a 1 6 : c r e a t i o n I d   x m l n s : a 1 6 = " h t t p : / / s c h e m a s . m i c r o s o f t . c o m / o f f i c e / d r a w i n g / 2 0 1 0 / m a i n "   i d = " { 0 9 9 B 5 3 7 7 - 3 7 9 E - 4 B F 8 - 8 9 B 9 - 2 2 9 5 0 F 6 E 5 2 6 F } " / > < / a : e x t > < / a : e x t L s t > < / p : c N v P r > < p : c N v P i c P r > < a : p i c L o c k s   n o C h a n g e A s p e c t = " t r u e "   n o G r p = " t r u e " / > < / p : c N v P i c P r > < p : n v P r > < p : p h   t y p e = " p i c " / > < / p : n v P r > < / p : n v P i c P r > < p : b l i p F i l l > < a : b l i p   r : e m b e d = " r I d 2 " / > < a : s r c R e c t   b = " 0 "   l = " 9 0 "   r = " 4 0 "   t = " 0 " / > < a : s t r e t c h > < a : f i l l R e c t / > < / a : s t r e t c h > < / p : b l i p F i l l > < p : s p P r > < a : x f r m   r o t = " 0 " > < a : o f f   x = " 3 3 4 8 3 8 9 "   y = " 4 5 1 5 8 0 " / > < a : e x t   c x = " 5 1 0 3 8 4 7 "   c y = " 4 0 0 9 7 0 1 " / > < / a : x f r m > < a : n o F i l l / > < / p : s p P r > < / p : p i c > < p : s p > < p : n v S p P r > < p : c N v P r   i d = " 5 "   n a m e = " S l i d e   N u m b e r   P l a c e h o l d e r   4 8 " > < a : e x t L s t > < a : e x t   u r i = " { 1 D E 0 B 4 8 7 - 1 7 0 C - 4 5 0 8 - B C A 2 - A 9 6 9 C 2 8 0 C 1 2 8 } " > < a 1 6 : c r e a t i o n I d   x m l n s : a 1 6 = " h t t p : / / s c h e m a s . m i c r o s o f t . c o m / o f f i c e / d r a w i n g / 2 0 1 0 / m a i n "   i d = " { 0 1 9 3 4 A 9 C - 4 9 B E - 4 7 2 5 - A A B F - A 9 1 0 6 0 D 1 D F 4 8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D C C 0 2 4 6 D - C B C 3 - 4 5 2 C - A 4 6 8 - 8 9 E F D F 2 C 2 8 9 E } "   t y p e = " s l i d e n u m " / > < a : e n d P a r a R P r   d i r t y = " 0 "   l a n g = " e n - U S " / > < / a : p > < / p : t x B o d y > < / p : s p > < / p : s p T r e e > < p : e x t L s t > < p : e x t   u r i = " { 6 B 7 B 5 D 6 6 - 8 C 2 0 - 4 1 F 5 - A C 6 8 - 7 4 F C 8 0 B 2 B E 4 7 } " > < p 1 4 : c r e a t i o n I d   x m l n s : p 1 4 = " h t t p : / / s c h e m a s . m i c r o s o f t . c o m / o f f i c e / p o w e r p o i n t / 2 0 1 0 / m a i n "   v a l = " 1 6 4 3 1 9 9 5 9 3 4 3 6 " / > < / p : e x t > < / p : e x t L s t > < / p : c S l d > < p : c l r M a p O v r > < a : m a s t e r C l r M a p p i n g / > < / p : c l r M a p O v r > < / p : s l d >
</file>

<file path=ppt/slides/slide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P i c t u r e   P l a c e h o l d e r   2 " > < a : e x t L s t > < a : e x t   u r i = " { 4 A F B D B 7 8 - 0 A 3 7 - 4 B B 0 - 9 5 5 F - 2 9 D 1 7 8 2 2 B C 1 7 } " > < a 1 6 : c r e a t i o n I d   x m l n s : a 1 6 = " h t t p : / / s c h e m a s . m i c r o s o f t . c o m / o f f i c e / d r a w i n g / 2 0 1 0 / m a i n "   i d = " { 9 A 0 8 D C 4 3 - E F E 1 - 4 8 A 9 - B 7 3 A - 6 8 3 D 7 5 C A C 4 A 4 } " / > < / a : e x t > < / a : e x t L s t > < / p : c N v P r > < p : c N v P i c P r > < a : p i c L o c k s   n o C h a n g e A s p e c t = " t r u e "   n o G r p = " t r u e " / > < / p : c N v P i c P r > < p : n v P r > < p : p h   i d x = " 2 " / > < / p : n v P r > < / p : n v P i c P r > < p : b l i p F i l l > < a : b l i p   r : e m b e d = " r I d 2 " / > < a : s r c R e c t   b = " 0 "   l = " 1 9 8 0 "   r = " 1 9 8 0 "   t = " 1 7 0 9 0 " / > < a : s t r e t c h > < a : f i l l R e c t / > < / a : s t r e t c h > < / p : b l i p F i l l > < p : s p P r > < a : x f r m   r o t = " 0 " > < a : o f f   x = " 1 1 1 4 3 2 0 "   y = " 1 5 1 5 8 5 6 " / > < a : e x t   c x = " 3 3 8 1 4 7 7 "   c y = " 2 3 2 3 1 8 0 " / > < / a : x f r m > < a : n o F i l l / > < / p : s p P r > < / p : p i c > < p : s p > < p : n v S p P r > < p : c N v P r   i d = " 3 "   n a m e = " T i t l e   1 " > < a : e x t L s t > < a : e x t   u r i = " { E 4 5 4 D 7 8 7 - B 7 C 1 - 4 A E 6 - 8 F F F - 8 9 5 C 6 B 3 3 0 4 D 3 } " > < a 1 6 : c r e a t i o n I d   x m l n s : a 1 6 = " h t t p : / / s c h e m a s . m i c r o s o f t . c o m / o f f i c e / d r a w i n g / 2 0 1 0 / m a i n "   i d = " { A C 1 2 4 3 9 8 - D 1 8 8 - 4 1 E 4 - B 5 3 7 - 7 6 D D 4 8 1 B 4 3 4 5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  v e r t = " h o r z " > < a : n o r m A u t o f i t   f o n t S c a l e = " 1 0 0 0 0 0 "   l n S p c R e d u c t i o n = " 0 " / > < / a : b o d y P r > < a : l s t S t y l e / > < a : p > < a : p P r / > < a : r > < a : r P r   d i r t y = " 0 "   l a n g = " e n - U S " / > < a : t > I m a g e   r e n d e r i n g < / a : t > < / a : r > < a : e n d P a r a R P r   d i r t y = " 0 "   l a n g = " e n - U S " / > < / a : p > < / p : t x B o d y > < / p : s p > < p : s p > < p : n v S p P r > < p : c N v P r   i d = " 4 "   n a m e = " S l i d e   N u m b e r   P l a c e h o l d e r   6 " > < a : e x t L s t > < a : e x t   u r i = " { 0 E 6 A 5 C 2 3 - 4 1 6 9 - 4 3 C 0 - 9 A B 7 - D 6 3 4 6 D E 2 0 2 3 8 } " > < a 1 6 : c r e a t i o n I d   x m l n s : a 1 6 = " h t t p : / / s c h e m a s . m i c r o s o f t . c o m / o f f i c e / d r a w i n g / 2 0 1 0 / m a i n "   i d = " { 4 6 B 7 4 9 6 7 - 5 C 8 B - 4 F 3 2 - 8 C 0 1 - 2 B A 7 C 7 C 9 F F 0 4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8 1 D 5 F 7 B 7 - 7 3 C 6 - 4 2 7 B - B 2 1 5 - F A C 2 5 B A B 6 4 4 2 } "   t y p e = " s l i d e n u m " / > < a : e n d P a r a R P r   d i r t y = " 0 "   l a n g = " e n - U S " / > < / a : p > < / p : t x B o d y > < / p : s p > < p : p i c > < p : n v P i c P r > < p : c N v P r   i d = " 5 "   n a m e = " " > < a : e x t L s t > < a : e x t   u r i = " { 1 9 C 5 E 3 E D - B 0 D 5 - 4 9 7 5 - 9 2 C 3 - C 7 E B 1 D 2 E E 5 0 3 } " > < a 1 6 : c r e a t i o n I d   x m l n s : a 1 6 = " h t t p : / / s c h e m a s . m i c r o s o f t . c o m / o f f i c e / d r a w i n g / 2 0 1 0 / m a i n "   i d = " { 8 A 8 7 B D 2 7 - F F 5 A - 4 A F 9 - B 0 E 4 - D 2 4 3 8 0 1 A D A 3 F } " / > < / a : e x t > < / a : e x t L s t > < / p : c N v P r > < p : c N v P i c P r > < a : p i c L o c k s   n o C h a n g e A s p e c t = " t r u e " / > < / p : c N v P i c P r > < p : n v P r / > < / p : n v P i c P r > < p : b l i p F i l l > < a : b l i p   r : e m b e d = " r I d 3 " / > < a : s r c R e c t   b = " 0 "   l = " 1 0 0 8 0 "   r = " 9 3 1 0 "   t = " 0 " / > < a : s t r e t c h > < a : f i l l R e c t / > < / a : s t r e t c h > < / p : b l i p F i l l > < p : s p P r > < a : x f r m   f l i p H = " f a l s e "   f l i p V = " f a l s e "   r o t = " 0 " > < a : o f f   x = " 4 6 7 7 9 7 5 "   y = " 1 5 1 0 9 0 3 " / > < a : e x t   c x = " 3 3 4 3 5 1 2 "   c y = " 2 3 3 3 0 9 1 " / > < / a : x f r m > < a : p r s t G e o m   p r s t = " r e c t " > < a : a v L s t / > < / a : p r s t G e o m > < a : n o F i l l / > < / p : s p P r > < / p : p i c > < / p : s p T r e e > < p : e x t L s t > < p : e x t   u r i = " { D B D 9 7 2 2 D - 1 0 5 5 - 4 B 7 7 - 8 D 7 C - E 3 1 8 D F 6 C 6 F 1 B } " > < p 1 4 : c r e a t i o n I d   x m l n s : p 1 4 = " h t t p : / / s c h e m a s . m i c r o s o f t . c o m / o f f i c e / p o w e r p o i n t / 2 0 1 0 / m a i n "   v a l = " 1 6 4 3 1 9 9 5 9 3 4 3 8 " / > < / p : e x t > < / p : e x t L s t > < / p : c S l d > < p : c l r M a p O v r > < a : m a s t e r C l r M a p p i n g / > < / p : c l r M a p O v r > < / p : s l d >
</file>

<file path=ppt/slides/slide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2 4 3 6 E A 6 4 - E 9 0 0 - 4 A C 8 - 9 6 C 6 - 6 2 C 6 8 7 B E 4 F 1 C } " > < a 1 6 : c r e a t i o n I d   x m l n s : a 1 6 = " h t t p : / / s c h e m a s . m i c r o s o f t . c o m / o f f i c e / d r a w i n g / 2 0 1 0 / m a i n "   i d = " { 2 1 E F 6 D 9 F - 6 C B 7 - 4 5 F B - 8 0 0 4 - 1 2 C B 5 C 8 9 0 4 B 9 } " / > < / a : e x t > < / a : e x t L s t > < / p : c N v P r > < p : c N v S p P r > < a : s p L o c k s   n o G r p = " t r u e " / > < / p : c N v S p P r > < p : n v P r > < p : p h   i d x = " 1 "   t y p e = " t i t l e " / > < / p : n v P r > < / p : n v S p P r > < p : s p P r / > < p : t x B o d y > < a : b o d y P r   r t l C o l = " 0 " / > < a : l s t S t y l e / > < a : p > < a : p P r / > < a : r > < a : r P r   d i r t y = " 0 "   e r r = " 1 "   l a n g = " e n - U S "   s z = " 2 0 0 0 " / > < a : t > O b j e c t   f i l t e r i n g < / a : t > < / a : r > < / a : p > < a : p > < a : p P r / > < a : r > < a : r P r   d i r t y = " 0 "   l a n g = " e n - U S "   s z = " 2 0 0 0 " / > < a : t > S t e p   1 : < / a : t > < / a : r > < a : e n d P a r a R P r   d i r t y = " 0 "   l a n g = " e n - U S "   s z = " 2 0 0 0 " / > < / a : p > < / p : t x B o d y > < / p : s p > < p : s p > < p : n v S p P r > < p : c N v P r   i d = " 3 "   n a m e = " S l i d e   N u m b e r   P l a c e h o l d e r   6 " > < a : e x t L s t > < a : e x t   u r i = " { 0 B B 2 6 1 9 4 - 9 8 4 2 - 4 A E 4 - 9 F A B - A 9 A D E 8 7 D 6 4 1 D } " > < a 1 6 : c r e a t i o n I d   x m l n s : a 1 6 = " h t t p : / / s c h e m a s . m i c r o s o f t . c o m / o f f i c e / d r a w i n g / 2 0 1 0 / m a i n "   i d = " { 9 5 C 5 7 0 5 9 - C 0 F F - 4 F 8 4 - B 3 9 9 - 7 2 A B C 2 1 6 4 8 B B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3 B 3 7 E 5 6 8 - A 2 8 B - 4 5 3 4 - 9 3 D C - B 9 0 0 2 9 3 8 5 F 5 0 } "   t y p e = " s l i d e n u m " / > < a : e n d P a r a R P r   d i r t y = " 0 "   l a n g = " e n - U S " / > < / a : p > < / p : t x B o d y > < / p : s p > < p : p i c > < p : n v P i c P r > < p : c N v P r   i d = " 4 "   n a m e = " C o n t e n t   P l a c e h o l d e r   2 " > < a : e x t L s t > < a : e x t   u r i = " { B D 5 9 0 F 4 D - B E 8 4 - 4 0 9 C - A 9 8 A - 6 D D D E 7 0 C 9 7 3 7 } " > < a 1 6 : c r e a t i o n I d   x m l n s : a 1 6 = " h t t p : / / s c h e m a s . m i c r o s o f t . c o m / o f f i c e / d r a w i n g / 2 0 1 0 / m a i n "   i d = " { 6 5 6 2 D 0 2 0 - 1 F 0 0 - 4 4 1 6 - 8 3 B E - 4 8 8 E F 2 5 E C 9 D 9 } " / > < / a : e x t > < / a : e x t L s t > < / p : c N v P r > < p : c N v P i c P r > < a : p i c L o c k s   n o C h a n g e A s p e c t = " t r u e "   n o G r p = " t r u e " / > < / p : c N v P i c P r > < p : n v P r > < p : p h   t y p e = " p i c " / > < / p : n v P r > < / p : n v P i c P r > < p : b l i p F i l l > < a : b l i p   r : e m b e d = " r I d 2 " / > < a : s r c R e c t   b = " 7 6 5 0 "   l = " 0 "   r = " 0 "   t = " 5 7 9 0 " / > < a : s t r e t c h > < a : f i l l R e c t / > < / a : s t r e t c h > < / p : b l i p F i l l > < p : s p P r > < a : x f r m   r o t = " 0 " > < a : o f f   x = " 3 3 6 0 4 4 8 "   y = " 1 3 9 5 1 " / > < a : e x t   c x = " 5 1 2 8 1 0 7 "   c y = " 4 4 4 7 3 3 0 " / > < / a : x f r m > < a : n o F i l l / > < / p : s p P r > < / p : p i c > < p : s p > < p : n v S p P r > < p : c N v P r   i d = " 5 "   n a m e = " C o n t e n t   P l a c e h o l d e r   2 " > < a : e x t L s t > < a : e x t   u r i = " { 4 4 6 1 3 6 6 A - 8 E 2 8 - 4 5 9 6 - A A 2 3 - 3 E D E 0 A 8 A 9 7 4 D } " > < a 1 6 : c r e a t i o n I d   x m l n s : a 1 6 = " h t t p : / / s c h e m a s . m i c r o s o f t . c o m / o f f i c e / d r a w i n g / 2 0 1 0 / m a i n "   i d = " { D 5 E 0 4 F 8 8 - 5 5 9 0 - 4 4 8 1 - 9 3 5 3 - B C 6 1 D 5 6 6 8 E B 8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/ > < p : t x B o d y > < a : b o d y P r   r t l C o l = " 0 " / > < a : l s t S t y l e / > < a : p > < a : p P r / > < a : r > < a : r P r   d i r t y = " 0 "   e r r = " 1 "   l a n g = " e n - U S " / > < a : t > T h e < / a : t > < / a : r > < a : r > < a : r P r   d i r t y = " 0 "   l a n g = " e n - U S " / > < a : t >   o b j e c t s   o u t s i d e   t h e   f i e l d   o f   v i e w   a r e   e l i m i n a t e d < / a : t > < / a : r > < a : e n d P a r a R P r   d i r t y = " 0 "   l a n g = " e n - U S " / > < / a : p > < / p : t x B o d y > < / p : s p > < / p : s p T r e e > < p : e x t L s t > < p : e x t   u r i = " { 6 0 A 9 6 B 3 9 - 3 6 D 8 - 4 A 1 0 - 8 4 1 B - F D 8 7 0 A 7 0 6 4 4 6 } " > < p 1 4 : c r e a t i o n I d   x m l n s : p 1 4 = " h t t p : / / s c h e m a s . m i c r o s o f t . c o m / o f f i c e / p o w e r p o i n t / 2 0 1 0 / m a i n "   v a l = " 1 6 4 3 1 9 9 5 9 3 4 4 0 " / > < / p : e x t > < / p : e x t L s t > < / p : c S l d > < p : c l r M a p O v r > < a : m a s t e r C l r M a p p i n g / > < / p : c l r M a p O v r > < / p : s l d >
</file>

<file path=ppt/slides/slide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9 A 4 1 F 7 4 F - 0 6 3 0 - 4 2 4 1 - B B 7 6 - A C B 2 B B 6 8 E 6 F 3 } " > < a 1 6 : c r e a t i o n I d   x m l n s : a 1 6 = " h t t p : / / s c h e m a s . m i c r o s o f t . c o m / o f f i c e / d r a w i n g / 2 0 1 0 / m a i n "   i d = " { 4 B 9 E 9 6 E 4 - 1 B 3 8 - 4 5 8 3 - A 2 E 5 - A 9 0 A 5 D F 4 6 F 0 C } " / > < / a : e x t > < / a : e x t L s t > < / p : c N v P r > < p : c N v S p P r > < a : s p L o c k s   n o G r p = " t r u e " / > < / p : c N v S p P r > < p : n v P r > < p : p h   i d x = " 1 "   t y p e = " t i t l e " / > < / p : n v P r > < / p : n v S p P r > < p : s p P r / > < p : t x B o d y > < a : b o d y P r   r t l C o l = " 0 " / > < a : l s t S t y l e / > < a : p > < a : p P r / > < a : r > < a : r P r   d i r t y = " 0 "   e r r = " 1 "   l a n g = " e n - U S "   s z = " 2 0 0 0 " / > < a : t > O b j e c t   f i l t e r i n g < / a : t > < / a : r > < / a : p > < a : p > < a : p P r / > < a : r > < a : r P r   d i r t y = " 0 "   l a n g = " e n - U S "   s z = " 2 0 0 0 " / > < a : t > S t e p   2 : < / a : t > < / a : r > < a : e n d P a r a R P r   d i r t y = " 0 "   l a n g = " e n - U S "   s z = " 2 0 0 0 " / > < / a : p > < / p : t x B o d y > < / p : s p > < p : s p > < p : n v S p P r > < p : c N v P r   i d = " 3 "   n a m e = " S l i d e   N u m b e r   P l a c e h o l d e r   6 " > < a : e x t L s t > < a : e x t   u r i = " { 7 3 F E C 9 2 A - A 5 A 9 - 4 A 1 D - 9 C C 0 - 2 B 1 D 9 9 9 2 7 7 E 9 } " > < a 1 6 : c r e a t i o n I d   x m l n s : a 1 6 = " h t t p : / / s c h e m a s . m i c r o s o f t . c o m / o f f i c e / d r a w i n g / 2 0 1 0 / m a i n "   i d = " { B 5 2 E 9 9 4 E - A 6 4 5 - 4 1 1 3 - 9 0 F 7 - 5 7 B 7 2 4 9 B A 0 6 4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D C B 9 2 0 A 5 - 7 3 9 3 - 4 6 7 7 - 9 4 E D - B 5 9 7 8 6 9 1 0 2 2 1 } "   t y p e = " s l i d e n u m " / > < a : e n d P a r a R P r   d i r t y = " 0 "   l a n g = " e n - U S " / > < / a : p > < / p : t x B o d y > < / p : s p > < p : p i c > < p : n v P i c P r > < p : c N v P r   i d = " 4 "   n a m e = " C o n t e n t   P l a c e h o l d e r   2 " > < a : e x t L s t > < a : e x t   u r i = " { A F F D A F 5 9 - C 5 1 C - 4 5 F 3 - 8 B 8 5 - 7 6 A 5 F 7 1 C F 1 B F } " > < a 1 6 : c r e a t i o n I d   x m l n s : a 1 6 = " h t t p : / / s c h e m a s . m i c r o s o f t . c o m / o f f i c e / d r a w i n g / 2 0 1 0 / m a i n "   i d = " { 2 9 0 4 A 0 C D - C 3 0 2 - 4 0 E B - 8 4 4 1 - E D F 4 5 0 E D 5 D 5 D } " / > < / a : e x t > < / a : e x t L s t > < / p : c N v P r > < p : c N v P i c P r > < a : p i c L o c k s   n o C h a n g e A s p e c t = " t r u e "   n o G r p = " t r u e " / > < / p : c N v P i c P r > < p : n v P r > < p : p h   t y p e = " p i c " / > < / p : n v P r > < / p : n v P i c P r > < p : b l i p F i l l > < a : b l i p   r : e m b e d = " r I d 2 " / > < a : s r c R e c t   b = " 0 "   l = " - 2 9 0 "   r = " - 7 0 "   t = " 0 " / > < a : s t r e t c h > < a : f i l l R e c t / > < / a : s t r e t c h > < / p : b l i p F i l l > < p : s p P r > < a : x f r m   r o t = " 0 " > < a : o f f   x = " 3 3 6 6 5 2 5 "   y = " 6 6 7 4 2 6 " / > < a : e x t   c x = " 5 1 1 8 9 2 5 "   c y = " 3 8 0 7 0 6 6 " / > < / a : x f r m > < a : n o F i l l / > < / p : s p P r > < / p : p i c > < p : s p > < p : n v S p P r > < p : c N v P r   i d = " 5 "   n a m e = " C o n t e n t   P l a c e h o l d e r   2 " > < a : e x t L s t > < a : e x t   u r i = " { C 4 C D 7 E 9 7 - F 0 E 3 - 4 0 8 D - 9 F 4 C - 5 5 5 3 C A 6 1 B 1 0 6 } " > < a 1 6 : c r e a t i o n I d   x m l n s : a 1 6 = " h t t p : / / s c h e m a s . m i c r o s o f t . c o m / o f f i c e / d r a w i n g / 2 0 1 0 / m a i n "   i d = " { F 7 0 2 7 0 E 5 - 7 3 6 C - 4 9 3 7 - B B 4 A - 0 C F 0 3 F 4 F 6 0 8 F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/ > < p : t x B o d y > < a : b o d y P r   r t l C o l = " 0 " / > < a : l s t S t y l e / > < a : p > < a : p P r / > < a : r > < a : r P r   d i r t y = " 0 "   l a n g = " e n - U S " / > < a : t > O r d e r i n g   t h e   o b j e c t s   b y   h e n   t h e y   s o u l d   b e   d r a w n < / a : t > < / a : r > < a : e n d P a r a R P r   d i r t y = " 0 "   l a n g = " e n - U S " / > < / a : p > < / p : t x B o d y > < / p : s p > < / p : s p T r e e > < p : e x t L s t > < p : e x t   u r i = " { 5 E 6 F 1 4 E 9 - 1 0 A 7 - 4 1 C 1 - 8 2 3 5 - 2 1 B C 8 9 B 5 F 8 3 D } " > < p 1 4 : c r e a t i o n I d   x m l n s : p 1 4 = " h t t p : / / s c h e m a s . m i c r o s o f t . c o m / o f f i c e / p o w e r p o i n t / 2 0 1 0 / m a i n "   v a l = " 1 6 4 3 1 9 9 5 9 3 4 4 2 " / > < / p : e x t > < / p : e x t L s t > < / p : c S l d > < p : c l r M a p O v r > < a : m a s t e r C l r M a p p i n g / > < / p : c l r M a p O v r > < / p : s l d >
</file>

<file path=ppt/slides/slide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4 9 A D B 2 D 0 - 2 8 B A - 4 3 2 2 - A 5 6 8 - C 0 8 1 3 A 0 9 F 1 8 C } " > < a 1 6 : c r e a t i o n I d   x m l n s : a 1 6 = " h t t p : / / s c h e m a s . m i c r o s o f t . c o m / o f f i c e / d r a w i n g / 2 0 1 0 / m a i n "   i d = " { 3 A B D B 3 D C - C 3 1 F - 4 A C 4 - A 6 1 7 - 3 3 0 0 5 7 4 4 D 4 4 F } " / > < / a : e x t > < / a : e x t L s t > < / p : c N v P r > < p : c N v S p P r > < a : s p L o c k s   n o G r p = " t r u e " / > < / p : c N v S p P r > < p : n v P r > < p : p h   i d x = " 1 "   t y p e = " t i t l e " / > < / p : n v P r > < / p : n v S p P r > < p : s p P r / > < p : t x B o d y > < a : b o d y P r   r t l C o l = " 0 " / > < a : l s t S t y l e / > < a : p > < a : p P r / > < a : r > < a : r P r   d i r t y = " 0 "   e r r = " 1 "   l a n g = " e n - U S "   s z = " 2 0 0 0 " / > < a : t > O b j e c t   f i l t e r i n g < / a : t > < / a : r > < / a : p > < a : p > < a : p P r / > < a : r > < a : r P r   d i r t y = " 0 "   l a n g = " e n - U S "   s z = " 2 0 0 0 " / > < a : t > S t e p   3 < / a : t > < / a : r > < a : r > < a : r P r   d i r t y = " 0 "   l a n g = " e n - U S "   s z = " 2 0 0 0 " / > < a : t > : < / a : t > < / a : r > < a : e n d P a r a R P r   d i r t y = " 0 "   l a n g = " e n - U S "   s z = " 2 0 0 0 " / > < / a : p > < / p : t x B o d y > < / p : s p > < p : s p > < p : n v S p P r > < p : c N v P r   i d = " 3 "   n a m e = " S l i d e   N u m b e r   P l a c e h o l d e r   6 " > < a : e x t L s t > < a : e x t   u r i = " { 2 A 6 B 4 A 0 1 - F 3 4 1 - 4 2 B 5 - 8 A 3 B - D 3 8 0 F 8 5 2 5 A 5 B } " > < a 1 6 : c r e a t i o n I d   x m l n s : a 1 6 = " h t t p : / / s c h e m a s . m i c r o s o f t . c o m / o f f i c e / d r a w i n g / 2 0 1 0 / m a i n "   i d = " { D B F 6 F 9 7 0 - 7 7 0 9 - 4 6 6 9 - B 4 7 B - 0 6 3 3 1 E 4 5 5 B 4 7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3 3 5 8 5 7 2 5 - C D 1 E - 4 2 C 1 - A 1 0 A - E 1 4 4 E C 8 A F 5 6 5 } "   t y p e = " s l i d e n u m " / > < a : e n d P a r a R P r   d i r t y = " 0 "   l a n g = " e n - U S " / > < / a : p > < / p : t x B o d y > < / p : s p > < p : p i c > < p : n v P i c P r > < p : c N v P r   i d = " 4 "   n a m e = " C o n t e n t   P l a c e h o l d e r   2 " > < a : e x t L s t > < a : e x t   u r i = " { E 0 7 6 D 4 7 E - F 5 D 4 - 4 9 F 8 - A A C A - E 1 4 D 5 F E F 9 F 1 4 } " > < a 1 6 : c r e a t i o n I d   x m l n s : a 1 6 = " h t t p : / / s c h e m a s . m i c r o s o f t . c o m / o f f i c e / d r a w i n g / 2 0 1 0 / m a i n "   i d = " { 0 6 2 1 B 0 6 D - 7 A B E - 4 3 7 5 - B A 7 2 - 5 6 6 C 3 B F 4 A 0 3 6 } " / > < / a : e x t > < / a : e x t L s t > < / p : c N v P r > < p : c N v P i c P r > < a : p i c L o c k s   n o C h a n g e A s p e c t = " t r u e "   n o G r p = " t r u e " / > < / p : c N v P i c P r > < p : n v P r > < p : p h   t y p e = " p i c " / > < / p : n v P r > < / p : n v P i c P r > < p : b l i p F i l l > < a : b l i p   r : e m b e d = " r I d 2 " / > < a : s r c R e c t   b = " 7 2 2 0 "   l = " 0 "   r = " 0 "   t = " 4 5 2 0 " / > < a : s t r e t c h > < a : f i l l R e c t / > < / a : s t r e t c h > < / p : b l i p F i l l > < p : s p P r > < a : x f r m   r o t = " 0 " > < a : o f f   x = " 3 3 6 7 1 6 3 "   y = " 7 6 1 8 " / > < a : e x t   c x = " 5 1 0 2 4 0 9 "   c y = " 4 4 6 6 3 2 1 " / > < / a : x f r m > < a : n o F i l l / > < / p : s p P r > < / p : p i c > < p : s p > < p : n v S p P r > < p : c N v P r   i d = " 5 "   n a m e = " C o n t e n t   P l a c e h o l d e r   2 " > < a : e x t L s t > < a : e x t   u r i = " { B 6 B 0 D 2 0 2 - B 9 D A - 4 5 0 5 - 8 F 3 5 - 0 9 A E F A A 1 C 6 D F } " > < a 1 6 : c r e a t i o n I d   x m l n s : a 1 6 = " h t t p : / / s c h e m a s . m i c r o s o f t . c o m / o f f i c e / d r a w i n g / 2 0 1 0 / m a i n "   i d = " { E E 7 B 7 B 3 0 - 5 2 F D - 4 0 8 7 - 8 A 1 B - 3 4 5 6 7 6 5 1 1 6 B E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/ > < p : t x B o d y > < a : b o d y P r   r t l C o l = " 0 " / > < a : l s t S t y l e / > < a : p > < a : p P r / > < a : r > < a : r P r   d i r t y = " 0 "   l a n g = " e n - U S " / > < a : t > T h e   o b j e c t s   t h a t   a r e n ' t   v i s i b l e   a r e   e l i m i n a t e d < / a : t > < / a : r > < a : e n d P a r a R P r   d i r t y = " 0 "   l a n g = " e n - U S " / > < / a : p > < / p : t x B o d y > < / p : s p > < / p : s p T r e e > < p : e x t L s t > < p : e x t   u r i = " { 0 0 D 7 8 2 B A - 1 1 5 7 - 4 B 3 E - 9 D 2 4 - 0 0 5 C C 0 2 9 E D 4 1 } " > < p 1 4 : c r e a t i o n I d   x m l n s : p 1 4 = " h t t p : / / s c h e m a s . m i c r o s o f t . c o m / o f f i c e / p o w e r p o i n t / 2 0 1 0 / m a i n "   v a l = " 1 6 4 3 1 9 9 5 9 3 4 4 4 " / > < / p : e x t > < / p : e x t L s t > < / p : c S l d > < p : c l r M a p O v r > < a : m a s t e r C l r M a p p i n g / > < / p : c l r M a p O v r > < / p : s l d >
</file>

<file path=ppt/slides/slide9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s h o w M a s t e r S p = " t r u e " > < p : c S l d   n a m e = "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P i c t u r e   P l a c e h o l d e r   2 " > < a : e x t L s t > < a : e x t   u r i = " { 1 3 F E 6 E C 4 - 5 0 F B - 4 0 1 3 - 9 3 1 B - 3 9 B A E B 8 A 0 D 7 B } " > < a 1 6 : c r e a t i o n I d   x m l n s : a 1 6 = " h t t p : / / s c h e m a s . m i c r o s o f t . c o m / o f f i c e / d r a w i n g / 2 0 1 0 / m a i n "   i d = " { 0 4 5 B 1 4 7 4 - C 4 A 5 - 4 C B 6 - B E 0 D - 9 A 7 E A 4 F 0 1 E 6 7 } " / > < / a : e x t > < / a : e x t L s t > < / p : c N v P r > < p : c N v P i c P r > < a : p i c L o c k s   n o C h a n g e A s p e c t = " t r u e "   n o G r p = " t r u e " / > < / p : c N v P i c P r > < p : n v P r > < p : p h   t y p e = " p i c " / > < / p : n v P r > < / p : n v P i c P r > < p : b l i p F i l l > < a : b l i p   r : e m b e d = " r I d 2 " / > < a : s r c R e c t   b = " 1 7 1 5 0 "   l = " 4 8 2 0 "   r = " 6 2 8 0 "   t = " 1 2 2 4 0 " / > < a : s t r e t c h > < a : f i l l R e c t / > < / a : s t r e t c h > < / p : b l i p F i l l > < p : s p P r > < a : x f r m   r o t = " 0 " > < a : o f f   x = " 3 3 2 5 2 2 5 "   y = " 0 " / > < a : e x t   c x = " 5 6 1 0 5 1 5 "   c y = " 4 4 6 4 5 5 8 " / > < / a : x f r m > < a : n o F i l l / > < / p : s p P r > < / p : p i c > < p : s p > < p : n v S p P r > < p : c N v P r   i d = " 3 "   n a m e = " T i t l e   1 " > < a : e x t L s t > < a : e x t   u r i = " { 2 F 8 B D 9 9 E - 9 2 2 4 - 4 B 2 8 - A 3 6 2 - 5 B 6 E B 2 4 2 5 F 7 4 } " > < a 1 6 : c r e a t i o n I d   x m l n s : a 1 6 = " h t t p : / / s c h e m a s . m i c r o s o f t . c o m / o f f i c e / d r a w i n g / 2 0 1 0 / m a i n "   i d = " { 5 6 D 2 A 4 8 7 - E F 2 F - 4 3 C 1 - 8 B A 1 - 7 4 C 6 6 F 0 6 B E 8 0 } " / > < / a : e x t > < / a : e x t L s t > < / p : c N v P r > < p : c N v S p P r > < a : s p L o c k s   n o G r p = " t r u e " / > < / p : c N v S p P r > < p : n v P r > < p : p h   i d x = " 1 "   t y p e = " t i t l e " / > < / p : n v P r > < / p : n v S p P r > < p : s p P r / > < p : t x B o d y > < a : b o d y P r   r t l C o l = " 0 " / > < a : l s t S t y l e / > < a : p > < a : p P r / > < a : r > < a : r P r   d i r t y = " 0 "   l a n g = " e n - U S "   s z = " 2 0 0 0 " / > < a : t > L i g h t i n g < / a : t > < / a : r > < a : e n d P a r a R P r   d i r t y = " 0 "   l a n g = " e n - U S "   s z = " 2 0 0 0 " / > < / a : p > < / p : t x B o d y > < / p : s p > < p : s p > < p : n v S p P r > < p : c N v P r   i d = " 4 "   n a m e = " T e x t   P l a c e h o l d e r   3 " > < a : e x t L s t > < a : e x t   u r i = " { 3 3 A 1 1 1 0 8 - 1 C 5 7 - 4 1 6 C - A A A 2 - 7 F 6 9 F 2 E A D 8 1 0 } " > < a 1 6 : c r e a t i o n I d   x m l n s : a 1 6 = " h t t p : / / s c h e m a s . m i c r o s o f t . c o m / o f f i c e / d r a w i n g / 2 0 1 0 / m a i n "   i d = " { 7 6 8 6 5 4 8 D - 8 8 F 8 - 4 7 2 E - B 4 4 0 - 5 7 7 6 1 0 F 0 D 4 E F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/ > < p : t x B o d y > < a : b o d y P r   r t l C o l = " 0 " / > < a : l s t S t y l e / > < a : p > < a : p P r / > < a : r > < a : r P r   b = " 0 "   d i r t y = " 0 "   l a n g = " e n - U S " > < a : l a t i n   t y p e f a c e = " S o u r c e   S a n s   P r o " / > < / a : r P r > < a : t > "   L i g h t   s o u r c e s < / a : t > < / a : r > < / a : p > < a : p > < a : p P r / > < a : r > < a : r P r   b = " 0 "   d i r t y = " 0 "   l a n g = " e n - U S " > < a : l a t i n   t y p e f a c e = " S o u r c e   S a n s   P r o " / > < / a : r P r > < a : t > "   S h a d i n g   z o n e s < / a : t > < / a : r > < / a : p > < a : p > < a : p P r / > < a : r > < a : r P r   b = " 0 "   d i r t y = " 0 "   l a n g = " e n - U S " > < a : l a t i n   t y p e f a c e = " S o u r c e   S a n s   P r o " / > < / a : r P r > < a : t / > < / a : r > < a : e n d P a r a R P r   b = " 0 "   d i r t y = " 0 "   l a n g = " e n - U S " > < a : l a t i n   t y p e f a c e = " S o u r c e   S a n s   P r o " / > < / a : e n d P a r a R P r > < / a : p > < / p : t x B o d y > < / p : s p > < p : s p > < p : n v S p P r > < p : c N v P r   i d = " 5 "   n a m e = " S l i d e   N u m b e r   P l a c e h o l d e r   4 8 " > < a : e x t L s t > < a : e x t   u r i = " { E E 1 2 5 C A E - 1 C 8 D - 4 C 8 3 - 8 B 0 6 - 1 3 C 7 4 7 E 8 9 8 8 C } " > < a 1 6 : c r e a t i o n I d   x m l n s : a 1 6 = " h t t p : / / s c h e m a s . m i c r o s o f t . c o m / o f f i c e / d r a w i n g / 2 0 1 0 / m a i n "   i d = " { D C C F B 8 3 E - 1 9 7 E - 4 C F 5 - A 3 0 2 - F B 5 8 9 E A F 7 5 2 9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F F 4 B C 7 4 A - 8 3 5 4 - 4 E 6 F - 9 3 2 5 - D 5 2 B C B A 2 C A 1 5 } "   t y p e = " s l i d e n u m " / > < a : e n d P a r a R P r   d i r t y = " 0 "   l a n g = " e n - U S " / > < / a : p > < / p : t x B o d y > < / p : s p > < / p : s p T r e e > < p : e x t L s t > < p : e x t   u r i = " { C 6 7 E 3 2 0 6 - 2 3 8 5 - 4 7 7 3 - B 2 E D - 5 A 4 6 9 5 1 B 4 5 C 3 } " > < p 1 4 : c r e a t i o n I d   x m l n s : p 1 4 = " h t t p : / / s c h e m a s . m i c r o s o f t . c o m / o f f i c e / p o w e r p o i n t / 2 0 1 0 / m a i n "   v a l = " 1 6 4 3 1 9 9 5 9 3 4 4 6 " / > < / p : e x t > < / p : e x t L s t > < / p : c S l d > < p : c l r M a p O v r > < a : m a s t e r C l r M a p p i n g / > < / p : c l r M a p O v r > < / p : s l d >
</file>

<file path=ppt/tags/tag1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t h r e e P i c A n d T x " / > < / p : t a g L s t >
</file>

<file path=ppt/tags/tag2.xml>�� < ? x m l   v e r s i o n = " 1 . 0 "   e n c o d i n g = " U T F - 1 6 " ? > < p : t a g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t a g   n a m e = " L A Y O U T "   v a l = " f o u r P i c " / > < / p : t a g L s t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L i g h t b o x " > < a : t h e m e E l e m e n t s > < a : c l r S c h e m e   n a m e = " L i g h t b o x " > < a : d k 1 > < a : s r g b C l r   v a l = " 0 0 0 0 0 0 " / > < / a : d k 1 > < a : l t 1 > < a : s r g b C l r   v a l = " f f f f f f " / > < / a : l t 1 > < a : d k 2 > < a : s r g b C l r   v a l = " 1 9 3 2 3 e " / > < / a : d k 2 > < a : l t 2 > < a : s r g b C l r   v a l = " e 9 f 4 f 4 " / > < / a : l t 2 > < a : a c c e n t 1 > < a : s r g b C l r   v a l = " 7 e c d c 3 " / > < / a : a c c e n t 1 > < a : a c c e n t 2 > < a : s r g b C l r   v a l = " e 8 5 2 4 f " / > < / a : a c c e n t 2 > < a : a c c e n t 3 > < a : s r g b C l r   v a l = " f 4 7 b 2 0 " / > < / a : a c c e n t 3 > < a : a c c e n t 4 > < a : s r g b C l r   v a l = " 6 c 9 1 3 7 " / > < / a : a c c e n t 4 > < a : a c c e n t 5 > < a : s r g b C l r   v a l = " f 4 c 5 2 0 " / > < / a : a c c e n t 5 > < a : a c c e n t 6 > < a : s r g b C l r   v a l = " 6 b 0 d 3 f " / > < / a : a c c e n t 6 > < a : h l i n k > < a : s r g b C l r   v a l = " 7 e c d c 3 " / > < / a : h l i n k > < a : f o l H l i n k > < a : s r g b C l r   v a l = " 6 b 0 d 3 f " / > < / a : f o l H l i n k > < / a : c l r S c h e m e > < a : f o n t S c h e m e   n a m e = " L i g h t b o x " > < a : m a j o r F o n t > < a : l a t i n   t y p e f a c e = " Q u i c k s a n d " / > < a : e a   t y p e f a c e = " " / > < a : c s   t y p e f a c e = " " / > < / a : m a j o r F o n t > < a : m i n o r F o n t > < a : l a t i n   t y p e f a c e = " Q u i c k s a n d " / > < a : e a   t y p e f a c e = " " / > < a : c s   t y p e f a c e = " " / > < / a : m i n o r F o n t > < / a : f o n t S c h e m e > < a : f m t S c h e m e   n a m e = " L i g h t b o x " > < a : f i l l S t y l e L s t > < a : g r a d F i l l   r o t W i t h S h a p e = " 1 " > < a : g s L s t > < a : g s   p o s = " 0 " > < a : s c h e m e C l r   v a l = " p h C l r " > < a : t i n t   v a l = " 1 0 0 0 0 0 " / > < a : s a t M o d   v a l = " 1 0 0 0 0 0 " / > < / a : s c h e m e C l r > < / a : g s > < a : g s   p o s = " 1 0 0 0 0 0 " > < a : s c h e m e C l r   v a l = " p h C l r " > < a : t i n t   v a l = " 1 0 0 0 0 0 " / > < a : s h a d e   v a l = " 8 5 0 0 0 " / > < a : s a t M o d   v a l = " 3 0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t i n t   v a l = " 1 0 0 0 0 0 " / > < a : s a t M o d   v a l = " 3 0 0 0 0 0 " / > < / a : s c h e m e C l r > < / a : g s > < a : g s   p o s = " 3 5 0 0 0 " > < a : s c h e m e C l r   v a l = " p h C l r " > < a : t i n t   v a l = " 1 0 0 0 0 0 " / > < a : s h a d e   v a l = " 8 5 0 0 0 " / > < a : s a t M o d   v a l = " 3 0 0 0 0 0 " / > < / a : s c h e m e C l r > < / a : g s > < a : g s   p o s = " 1 0 0 0 0 0 " > < a : s c h e m e C l r   v a l = " p h C l r " > < a : t i n t   v a l = " 1 0 0 0 0 0 " / > < a : s h a d e   v a l = " 6 5 0 0 0 " / > < a : a l p h a   v a l = " 1 0 0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9 5 0 0 0 " / > < a : s a t M o d   v a l = " 1 3 0 0 0 0 " / > < / a : s c h e m e C l r > < / a : g s > < a : g s   p o s = " 3 3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5 1 0 0 0 " / > < a : s a t M o d   v a l = " 1 3 0 0 0 0 " / > < / a : s c h e m e C l r > < / a : g s > < / a : g s L s t > < a : l i n   a n g = " 1 6 2 0 0 0 0 0 "   s c a l e d = " 0 " / > < / a : g r a d F i l l > < / a : f i l l S t y l e L s t > < a : l n S t y l e L s t > < a : l n   c a p = " f l a t "   w = " 1 2 7 0 0 " > < a : s o l i d F i l l > < a : s c h e m e C l r   v a l = " p h C l r " > < a : s h a d e   v a l = " 9 5 0 0 0 " / > < a : s a t M o d   v a l = " 1 0 4 9 9 9 " / > < / a : s c h e m e C l r > < / a : s o l i d F i l l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5 0 8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8 0 0 0 0 " / > < a : s h a d e   v a l = " 5 0 0 0 0 " / > < a : s a t M o d   v a l = " 1 5 0 0 0 0 " / > < / a : s c h e m e C l r > < / a : g s > < a : g s   p o s = " 1 0 0 0 0 0 " > < a : s c h e m e C l r   v a l = " p h C l r " / > < / a : g s > < a : g s   p o s = " 1 0 0 0 0 0 " > < a : s c h e m e C l r   v a l = " p h C l r " / > < / a : g s > < / a : g s L s t > < a : l i n   a n g = " 5 4 0 0 0 0 0 "   s c a l e d = " 0 " / > < / a : g r a d F i l l > < a : g r a d F i l l   r o t W i t h S h a p e = " 1 " > < a : g s L s t > < a : g s   p o s = " 0 " > < a : s c h e m e C l r   v a l = " p h C l r " > < a : t i n t   v a l = " 9 0 0 0 0 " / > < a : s h a d e   v a l = " 4 0 0 0 0 " / > < a : s a t M o d   v a l = " 1 5 0 0 0 0 " / > < / a : s c h e m e C l r > < / a : g s > < a : g s   p o s = " 1 0 0 0 0 0 " > < a : s c h e m e C l r   v a l = " p h C l r " > < a : t i n t   v a l = " 9 0 0 0 0 " / > < a : s a t M o d   v a l = " 3 0 0 0 0 0 " / > < / a : s c h e m e C l r > < / a : g s > < / a : g s L s t > < a : l i n   a n g = " 5 4 0 0 0 0 0 "   s c a l e d = " 0 " / > < / a : g r a d F i l l > < / a : b g F i l l S t y l e L s t > < / a : f m t S c h e m e > < / a : t h e m e E l e m e n t s > < a : o b j e c t D e f a u l t s /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L i g h t b o x " > < a : t h e m e E l e m e n t s > < a : c l r S c h e m e   n a m e = " L i g h t b o x " > < a : d k 1 > < a : s r g b C l r   v a l = " 0 0 0 0 0 0 " / > < / a : d k 1 > < a : l t 1 > < a : s r g b C l r   v a l = " f f f f f f " / > < / a : l t 1 > < a : d k 2 > < a : s r g b C l r   v a l = " 1 9 3 2 3 e " / > < / a : d k 2 > < a : l t 2 > < a : s r g b C l r   v a l = " e 9 f 4 f 4 " / > < / a : l t 2 > < a : a c c e n t 1 > < a : s r g b C l r   v a l = " 7 e c d c 3 " / > < / a : a c c e n t 1 > < a : a c c e n t 2 > < a : s r g b C l r   v a l = " e 8 5 2 4 f " / > < / a : a c c e n t 2 > < a : a c c e n t 3 > < a : s r g b C l r   v a l = " f 4 7 b 2 0 " / > < / a : a c c e n t 3 > < a : a c c e n t 4 > < a : s r g b C l r   v a l = " 6 c 9 1 3 7 " / > < / a : a c c e n t 4 > < a : a c c e n t 5 > < a : s r g b C l r   v a l = " f 4 c 5 2 0 " / > < / a : a c c e n t 5 > < a : a c c e n t 6 > < a : s r g b C l r   v a l = " 6 b 0 d 3 f " / > < / a : a c c e n t 6 > < a : h l i n k > < a : s r g b C l r   v a l = " 7 e c d c 3 " / > < / a : h l i n k > < a : f o l H l i n k > < a : s r g b C l r   v a l = " 6 b 0 d 3 f " / > < / a : f o l H l i n k > < / a : c l r S c h e m e > < a : f o n t S c h e m e   n a m e = " L i g h t b o x " > < a : m a j o r F o n t > < a : l a t i n   t y p e f a c e = " Q u i c k s a n d " / > < a : e a   t y p e f a c e = " " / > < a : c s   t y p e f a c e = " " / > < / a : m a j o r F o n t > < a : m i n o r F o n t > < a : l a t i n   t y p e f a c e = " Q u i c k s a n d " / > < a : e a   t y p e f a c e = " " / > < a : c s   t y p e f a c e = " " / > < / a : m i n o r F o n t > < / a : f o n t S c h e m e > < a : f m t S c h e m e   n a m e = " L i g h t b o x " > < a : f i l l S t y l e L s t > < a : g r a d F i l l   r o t W i t h S h a p e = " 1 " > < a : g s L s t > < a : g s   p o s = " 0 " > < a : s c h e m e C l r   v a l = " p h C l r " > < a : t i n t   v a l = " 1 0 0 0 0 0 " / > < a : s a t M o d   v a l = " 1 0 0 0 0 0 " / > < / a : s c h e m e C l r > < / a : g s > < a : g s   p o s = " 1 0 0 0 0 0 " > < a : s c h e m e C l r   v a l = " p h C l r " > < a : t i n t   v a l = " 1 0 0 0 0 0 " / > < a : s h a d e   v a l = " 8 5 0 0 0 " / > < a : s a t M o d   v a l = " 3 0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t i n t   v a l = " 1 0 0 0 0 0 " / > < a : s a t M o d   v a l = " 3 0 0 0 0 0 " / > < / a : s c h e m e C l r > < / a : g s > < a : g s   p o s = " 3 5 0 0 0 " > < a : s c h e m e C l r   v a l = " p h C l r " > < a : t i n t   v a l = " 1 0 0 0 0 0 " / > < a : s h a d e   v a l = " 8 5 0 0 0 " / > < a : s a t M o d   v a l = " 3 0 0 0 0 0 " / > < / a : s c h e m e C l r > < / a : g s > < a : g s   p o s = " 1 0 0 0 0 0 " > < a : s c h e m e C l r   v a l = " p h C l r " > < a : t i n t   v a l = " 1 0 0 0 0 0 " / > < a : s h a d e   v a l = " 6 5 0 0 0 " / > < a : a l p h a   v a l = " 1 0 0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9 5 0 0 0 " / > < a : s a t M o d   v a l = " 1 3 0 0 0 0 " / > < / a : s c h e m e C l r > < / a : g s > < a : g s   p o s = " 3 3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5 1 0 0 0 " / > < a : s a t M o d   v a l = " 1 3 0 0 0 0 " / > < / a : s c h e m e C l r > < / a : g s > < / a : g s L s t > < a : l i n   a n g = " 1 6 2 0 0 0 0 0 "   s c a l e d = " 0 " / > < / a : g r a d F i l l > < / a : f i l l S t y l e L s t > < a : l n S t y l e L s t > < a : l n   c a p = " f l a t "   w = " 1 2 7 0 0 " > < a : s o l i d F i l l > < a : s c h e m e C l r   v a l = " p h C l r " > < a : s h a d e   v a l = " 9 5 0 0 0 " / > < a : s a t M o d   v a l = " 1 0 4 9 9 9 " / > < / a : s c h e m e C l r > < / a : s o l i d F i l l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5 0 8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8 0 0 0 0 " / > < a : s h a d e   v a l = " 5 0 0 0 0 " / > < a : s a t M o d   v a l = " 1 5 0 0 0 0 " / > < / a : s c h e m e C l r > < / a : g s > < a : g s   p o s = " 1 0 0 0 0 0 " > < a : s c h e m e C l r   v a l = " p h C l r " / > < / a : g s > < a : g s   p o s = " 1 0 0 0 0 0 " > < a : s c h e m e C l r   v a l = " p h C l r " / > < / a : g s > < / a : g s L s t > < a : l i n   a n g = " 5 4 0 0 0 0 0 "   s c a l e d = " 0 " / > < / a : g r a d F i l l > < a : g r a d F i l l   r o t W i t h S h a p e = " 1 " > < a : g s L s t > < a : g s   p o s = " 0 " > < a : s c h e m e C l r   v a l = " p h C l r " > < a : t i n t   v a l = " 9 0 0 0 0 " / > < a : s h a d e   v a l = " 4 0 0 0 0 " / > < a : s a t M o d   v a l = " 1 5 0 0 0 0 " / > < / a : s c h e m e C l r > < / a : g s > < a : g s   p o s = " 1 0 0 0 0 0 " > < a : s c h e m e C l r   v a l = " p h C l r " > < a : t i n t   v a l = " 9 0 0 0 0 " / > < a : s a t M o d   v a l = " 3 0 0 0 0 0 " / > < / a : s c h e m e C l r > < / a : g s > < / a : g s L s t > < a : l i n   a n g = " 5 4 0 0 0 0 0 "   s c a l e d = " 0 " / > < / a : g r a d F i l l > < / a : b g F i l l S t y l e L s t > < / a : f m t S c h e m e > < / a : t h e m e E l e m e n t s > < a : o b j e c t D e f a u l t s /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/ > < c p : l a s t M o d i f i e d B y / > < d c t e r m s : c r e a t e d   x m l n s : x s i = " h t t p : / / w w w . w 3 . o r g / 2 0 0 1 / X M L S c h e m a - i n s t a n c e "   x s i : t y p e = " d c t e r m s : W 3 C D T F " > 2 0 2 2 - 0 1 - 2 5 T 1 0 : 2 4 : 4 5 Z < / d c t e r m s : c r e a t e d > < d c t e r m s : m o d i f i e d   x m l n s : x s i = " h t t p : / / w w w . w 3 . o r g / 2 0 0 1 / X M L S c h e m a - i n s t a n c e "   x s i : t y p e = " d c t e r m s : W 3 C D T F " > 2 0 2 2 - 0 1 - 2 6 T 1 3 : 1 9 : 2 0 Z < / d c t e r m s : m o d i f i e d > < / c p : c o r e P r o p e r t i e s >
</file>