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0" r:id="rId5"/>
    <p:sldId id="257" r:id="rId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4" y="764639"/>
            <a:ext cx="8438212" cy="5703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Name: Machine Learning Fundamentals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Volume: 5x8h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Trainer: TBC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is designed and prepared by STU.AI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#1: Understand the algorithms of Machine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Understand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Learning’s 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in data-driven modeling,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prediction.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#3: Apply Machine Learning techniques in real-worl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applications</a:t>
            </a:r>
            <a:endParaRPr lang="en-US" sz="1600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next slide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Learning, Tom M.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Mitchell</a:t>
            </a:r>
            <a:endParaRPr lang="en-US" sz="16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 Recognition and Machine Learning, Christopher M.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Bishop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by Andrew Ng on Coursera</a:t>
            </a:r>
            <a:endParaRPr lang="en-US" sz="1600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Pedro </a:t>
            </a: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Domingos, Univ. of Washington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assignments, Quizzes</a:t>
            </a:r>
            <a:endParaRPr lang="en-US" sz="16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Recommendations</a:t>
            </a: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yourself as recommended prerequisites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reference books and related materials before classes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Attend classes. Ask questions. Do Exercises.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and Practice</a:t>
            </a:r>
          </a:p>
          <a:p>
            <a:pPr>
              <a:lnSpc>
                <a:spcPct val="100000"/>
              </a:lnSpc>
            </a:pP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798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9280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Syllabus</a:t>
            </a:r>
          </a:p>
          <a:p>
            <a:pPr>
              <a:lnSpc>
                <a:spcPct val="100000"/>
              </a:lnSpc>
            </a:pPr>
            <a:endParaRPr lang="en-US" sz="1600" b="1" strike="noStrike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43432"/>
              </p:ext>
            </p:extLst>
          </p:nvPr>
        </p:nvGraphicFramePr>
        <p:xfrm>
          <a:off x="359280" y="1020279"/>
          <a:ext cx="8412120" cy="551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734"/>
                <a:gridCol w="7627386"/>
              </a:tblGrid>
              <a:tr h="27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Schedule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</a:tr>
              <a:tr h="978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1: Introduction to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Introduction to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Review mathematics related topics (linear algebra, calculus, probability)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Environment Set-up (Jupyter Notebook)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Machine Learning with Python (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Numpy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Pandas,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Scikit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-Learn...)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1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2: 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Classification, Regression 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K-Nearest Neighbors, Decision Trees and Random Forests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Support Vector Machines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Introduction to Neural Networks.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2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3: Unsupervised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differences between Supervised and Unsupervised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Clustering: K-Means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Dimensionality Reduction, Principal Component Analysis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Recommender Systems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Exercise 3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4: Building a Machine Learning Model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Learn about the Bias-Variance Trade-off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Learn about different Evaluation Models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Advice for Applying Machine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Machine Learning System Design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Assignment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  <a:tr h="9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13697" marR="20926" marT="20926" marB="20926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Module 5: Reinforcement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Fundamentals of reinforcement 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Markov Decision Processes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Q-Learning, Deep Q-Learning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Quizzes 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Graduation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erif"/>
                        <a:ea typeface="Noto Sans CJK SC Regular"/>
                        <a:cs typeface="Symbol" panose="05050102010706020507" pitchFamily="18" charset="2"/>
                      </a:endParaRPr>
                    </a:p>
                  </a:txBody>
                  <a:tcPr marL="13697" marR="20926" marT="20926" marB="2092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8425" y="752439"/>
            <a:ext cx="693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 The actual classes may change upon trainers and the request of learners.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</TotalTime>
  <Words>304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DejaVu Sans</vt:lpstr>
      <vt:lpstr>FreeSans</vt:lpstr>
      <vt:lpstr>Liberation Serif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1035</cp:revision>
  <dcterms:created xsi:type="dcterms:W3CDTF">2014-04-04T07:57:16Z</dcterms:created>
  <dcterms:modified xsi:type="dcterms:W3CDTF">2018-03-25T17:18:52Z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