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2" r:id="rId5"/>
    <p:sldId id="356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1276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871D712B-4ECD-4B0E-91CB-62FFCE895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6D19007C-38E5-42C1-9753-DAC84F520B5A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986B25FE-C30A-478B-B70E-A0A356DFA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9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10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11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12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14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2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4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6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7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8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/>
          <p:cNvPicPr/>
          <p:nvPr/>
        </p:nvPicPr>
        <p:blipFill>
          <a:blip r:embed="rId2"/>
          <a:stretch/>
        </p:blipFill>
        <p:spPr>
          <a:xfrm>
            <a:off x="0" y="0"/>
            <a:ext cx="9139680" cy="433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39640" y="4352400"/>
            <a:ext cx="806076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FPT 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4864680"/>
            <a:ext cx="806076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10/02/18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tretch/>
        </p:blipFill>
        <p:spPr>
          <a:xfrm>
            <a:off x="0" y="2603880"/>
            <a:ext cx="2459160" cy="1744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5400000">
            <a:off x="-1771920" y="560160"/>
            <a:ext cx="334800" cy="31140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5400000">
            <a:off x="-1771920" y="1110240"/>
            <a:ext cx="334800" cy="3114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 rot="5400000">
            <a:off x="-1771920" y="1612800"/>
            <a:ext cx="334800" cy="31140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 rot="5400000">
            <a:off x="-1771920" y="2137680"/>
            <a:ext cx="334800" cy="31140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7"/>
          <p:cNvSpPr/>
          <p:nvPr/>
        </p:nvSpPr>
        <p:spPr>
          <a:xfrm rot="5400000">
            <a:off x="-1771920" y="2651040"/>
            <a:ext cx="334800" cy="311400"/>
          </a:xfrm>
          <a:prstGeom prst="rect">
            <a:avLst/>
          </a:prstGeom>
          <a:solidFill>
            <a:srgbClr val="254D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 rot="5400000">
            <a:off x="-1771920" y="3190320"/>
            <a:ext cx="334800" cy="311400"/>
          </a:xfrm>
          <a:prstGeom prst="rect">
            <a:avLst/>
          </a:prstGeom>
          <a:solidFill>
            <a:srgbClr val="23416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9"/>
          <p:cNvSpPr/>
          <p:nvPr/>
        </p:nvSpPr>
        <p:spPr>
          <a:xfrm rot="5400000">
            <a:off x="-1136160" y="542880"/>
            <a:ext cx="324720" cy="33624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 rot="5400000">
            <a:off x="-1137600" y="968760"/>
            <a:ext cx="326520" cy="3366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-1139760" y="1408320"/>
            <a:ext cx="329040" cy="33624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5400000">
            <a:off x="-1136880" y="1854720"/>
            <a:ext cx="325080" cy="33624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Inductive Learning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2" descr="E:\pedro\part1\image9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2644"/>
            <a:ext cx="9144000" cy="581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034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Inductive Learning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2" descr="E:\pedro\part1\image10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2644"/>
            <a:ext cx="9144000" cy="586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13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Inductive Learning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2" descr="E:\pedro\part1\image11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19"/>
            <a:ext cx="9144000" cy="58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897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Inductive Learning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2" descr="E:\pedro\part1\image12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19"/>
            <a:ext cx="9144000" cy="586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9156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Inductive Learning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2" descr="E:\pedro\part1\image14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20"/>
            <a:ext cx="9144000" cy="57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160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 Learning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2: Supervised Learning</a:t>
            </a:r>
          </a:p>
          <a:p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Inductive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Classification,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Bayesian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Theory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Vector 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 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spc="-1" dirty="0" smtClean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53511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Supervised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2: Supervised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Regression and 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Inductive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Decision 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Bayesian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Neural 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 Theory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Support Vector 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Exercise 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267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Supervised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2: Supervised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and Regression</a:t>
            </a:r>
            <a:endParaRPr lang="en-US" sz="2400" b="1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Inductive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Bayesian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Theory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Vector 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 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289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Inductive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E:\pedro\part1\image2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00"/>
            <a:ext cx="9144000" cy="564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132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Inductive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2" descr="E:\pedro\part1\image4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43"/>
            <a:ext cx="9144000" cy="581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4665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Inductive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E:\pedro\part1\image5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18"/>
            <a:ext cx="9144000" cy="572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5680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Inductive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 descr="E:\pedro\part1\image6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18"/>
            <a:ext cx="9144000" cy="580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061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Inductive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E:\pedro\part1\image7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20"/>
            <a:ext cx="9144000" cy="55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469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Inductive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E:\pedro\part1\image8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269"/>
            <a:ext cx="9144000" cy="568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202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7534</TotalTime>
  <Words>115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subject/>
  <dc:creator>VietPD</dc:creator>
  <dc:description/>
  <cp:lastModifiedBy>Duong Quang Duc (STU.AI)</cp:lastModifiedBy>
  <cp:revision>1166</cp:revision>
  <dcterms:created xsi:type="dcterms:W3CDTF">2014-04-04T07:57:16Z</dcterms:created>
  <dcterms:modified xsi:type="dcterms:W3CDTF">2018-03-25T17:21:08Z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cationDate">
    <vt:lpwstr>1499074834</vt:lpwstr>
  </property>
  <property fmtid="{D5CDD505-2E9C-101B-9397-08002B2CF9AE}" pid="5" name="DLPManualFileClassificationLastModifiedBy">
    <vt:lpwstr>FSOFT.FPT.VN\ThanhTC8</vt:lpwstr>
  </property>
  <property fmtid="{D5CDD505-2E9C-101B-9397-08002B2CF9AE}" pid="6" name="DLPManualFileClassificationVersion">
    <vt:lpwstr>10.0.230.14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PresentationFormat">
    <vt:lpwstr>On-screen Show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12</vt:i4>
  </property>
</Properties>
</file>