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354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1276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871D712B-4ECD-4B0E-91CB-62FFCE895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6D19007C-38E5-42C1-9753-DAC84F520B5A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ine 1"/>
          <p:cNvSpPr/>
          <p:nvPr/>
        </p:nvSpPr>
        <p:spPr>
          <a:xfrm>
            <a:off x="359280" y="671400"/>
            <a:ext cx="8416440" cy="1440"/>
          </a:xfrm>
          <a:prstGeom prst="line">
            <a:avLst/>
          </a:prstGeom>
          <a:ln w="9360">
            <a:solidFill>
              <a:srgbClr val="98B8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Picture 4"/>
          <p:cNvPicPr/>
          <p:nvPr/>
        </p:nvPicPr>
        <p:blipFill>
          <a:blip r:embed="rId14"/>
          <a:stretch/>
        </p:blipFill>
        <p:spPr>
          <a:xfrm>
            <a:off x="8031240" y="103320"/>
            <a:ext cx="740160" cy="46008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8201880" y="6525360"/>
            <a:ext cx="102456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fld id="{986B25FE-C30A-478B-B70E-A0A356DFA367}" type="slidenum"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51640" y="6525360"/>
            <a:ext cx="237204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Copyright © 2017 by FPT Software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7"/>
          <p:cNvPicPr/>
          <p:nvPr/>
        </p:nvPicPr>
        <p:blipFill>
          <a:blip r:embed="rId2"/>
          <a:stretch/>
        </p:blipFill>
        <p:spPr>
          <a:xfrm>
            <a:off x="0" y="0"/>
            <a:ext cx="9139680" cy="433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539640" y="4352400"/>
            <a:ext cx="8060760" cy="49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FPT SOFTWARE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4864680"/>
            <a:ext cx="806076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000" b="1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Fundamentals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B4DA3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10/02/18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Picture 8"/>
          <p:cNvPicPr/>
          <p:nvPr/>
        </p:nvPicPr>
        <p:blipFill>
          <a:blip r:embed="rId3"/>
          <a:stretch/>
        </p:blipFill>
        <p:spPr>
          <a:xfrm>
            <a:off x="0" y="2603880"/>
            <a:ext cx="2459160" cy="174492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 rot="5400000">
            <a:off x="-1771920" y="560160"/>
            <a:ext cx="334800" cy="31140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4"/>
          <p:cNvSpPr/>
          <p:nvPr/>
        </p:nvSpPr>
        <p:spPr>
          <a:xfrm rot="5400000">
            <a:off x="-1771920" y="1110240"/>
            <a:ext cx="334800" cy="3114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"/>
          <p:cNvSpPr/>
          <p:nvPr/>
        </p:nvSpPr>
        <p:spPr>
          <a:xfrm rot="5400000">
            <a:off x="-1771920" y="1612800"/>
            <a:ext cx="334800" cy="31140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6"/>
          <p:cNvSpPr/>
          <p:nvPr/>
        </p:nvSpPr>
        <p:spPr>
          <a:xfrm rot="5400000">
            <a:off x="-1771920" y="2137680"/>
            <a:ext cx="334800" cy="31140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7"/>
          <p:cNvSpPr/>
          <p:nvPr/>
        </p:nvSpPr>
        <p:spPr>
          <a:xfrm rot="5400000">
            <a:off x="-1771920" y="2651040"/>
            <a:ext cx="334800" cy="311400"/>
          </a:xfrm>
          <a:prstGeom prst="rect">
            <a:avLst/>
          </a:prstGeom>
          <a:solidFill>
            <a:srgbClr val="254D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8"/>
          <p:cNvSpPr/>
          <p:nvPr/>
        </p:nvSpPr>
        <p:spPr>
          <a:xfrm rot="5400000">
            <a:off x="-1771920" y="3190320"/>
            <a:ext cx="334800" cy="311400"/>
          </a:xfrm>
          <a:prstGeom prst="rect">
            <a:avLst/>
          </a:prstGeom>
          <a:solidFill>
            <a:srgbClr val="23416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9"/>
          <p:cNvSpPr/>
          <p:nvPr/>
        </p:nvSpPr>
        <p:spPr>
          <a:xfrm rot="5400000">
            <a:off x="-1136160" y="542880"/>
            <a:ext cx="324720" cy="336240"/>
          </a:xfrm>
          <a:prstGeom prst="rect">
            <a:avLst/>
          </a:prstGeom>
          <a:solidFill>
            <a:srgbClr val="CB72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0"/>
          <p:cNvSpPr/>
          <p:nvPr/>
        </p:nvSpPr>
        <p:spPr>
          <a:xfrm rot="5400000">
            <a:off x="-1137600" y="968760"/>
            <a:ext cx="326520" cy="336600"/>
          </a:xfrm>
          <a:prstGeom prst="rect">
            <a:avLst/>
          </a:prstGeom>
          <a:solidFill>
            <a:srgbClr val="4E7F1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1"/>
          <p:cNvSpPr/>
          <p:nvPr/>
        </p:nvSpPr>
        <p:spPr>
          <a:xfrm rot="5400000">
            <a:off x="-1139760" y="1408320"/>
            <a:ext cx="329040" cy="336240"/>
          </a:xfrm>
          <a:prstGeom prst="rect">
            <a:avLst/>
          </a:prstGeom>
          <a:solidFill>
            <a:srgbClr val="2A887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2"/>
          <p:cNvSpPr/>
          <p:nvPr/>
        </p:nvSpPr>
        <p:spPr>
          <a:xfrm rot="5400000">
            <a:off x="-1136880" y="1854720"/>
            <a:ext cx="325080" cy="336240"/>
          </a:xfrm>
          <a:prstGeom prst="rect">
            <a:avLst/>
          </a:prstGeom>
          <a:solidFill>
            <a:srgbClr val="226895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age3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019"/>
            <a:ext cx="9144000" cy="58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340030" y="237108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1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59280" y="150480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Supervised Learning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68905" y="764639"/>
            <a:ext cx="8412120" cy="56169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2400" b="1" spc="-1" dirty="0" smtClean="0">
                <a:solidFill>
                  <a:prstClr val="white">
                    <a:lumMod val="85000"/>
                  </a:prst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Lecture 2: Supervised Learning</a:t>
            </a:r>
          </a:p>
          <a:p>
            <a:r>
              <a:rPr lang="en-US" sz="2400" spc="-1" dirty="0" smtClean="0">
                <a:solidFill>
                  <a:prstClr val="white">
                    <a:lumMod val="85000"/>
                  </a:prst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Outline: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prstClr val="white">
                    <a:lumMod val="85000"/>
                  </a:prst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Classification and Regression</a:t>
            </a:r>
            <a:endParaRPr lang="en-US" sz="2400" spc="-1" dirty="0" smtClean="0">
              <a:solidFill>
                <a:prstClr val="white">
                  <a:lumMod val="85000"/>
                </a:prst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prstClr val="white">
                    <a:lumMod val="85000"/>
                  </a:prst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Inductive </a:t>
            </a:r>
            <a:r>
              <a:rPr lang="en-US" sz="2400" spc="-1" dirty="0" smtClean="0">
                <a:solidFill>
                  <a:prstClr val="white">
                    <a:lumMod val="85000"/>
                  </a:prst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Bayesian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Neural Networks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prstClr val="white">
                    <a:lumMod val="85000"/>
                  </a:prst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Theory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prstClr val="white">
                    <a:lumMod val="85000"/>
                  </a:prst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Vector Machine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spc="-1" dirty="0" smtClean="0">
                <a:solidFill>
                  <a:prstClr val="white">
                    <a:lumMod val="85000"/>
                  </a:prst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Assignment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spc="-1" dirty="0" smtClean="0">
              <a:solidFill>
                <a:prstClr val="white">
                  <a:lumMod val="85000"/>
                </a:prst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b="1" spc="-1" dirty="0" smtClean="0">
              <a:solidFill>
                <a:prstClr val="white">
                  <a:lumMod val="85000"/>
                </a:prst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b="1" spc="-1" dirty="0" smtClean="0">
              <a:solidFill>
                <a:prstClr val="white">
                  <a:lumMod val="85000"/>
                </a:prstClr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400" spc="-1" dirty="0">
              <a:solidFill>
                <a:prstClr val="white">
                  <a:lumMod val="85000"/>
                </a:prstClr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24073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2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018"/>
            <a:ext cx="9144000" cy="583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340030" y="237108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2351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2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2268"/>
            <a:ext cx="9144000" cy="584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340030" y="237108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7698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28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2644"/>
            <a:ext cx="9144000" cy="590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340030" y="237108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523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2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018"/>
            <a:ext cx="9144000" cy="585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340030" y="237108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972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3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2644"/>
            <a:ext cx="9144000" cy="58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340030" y="237108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682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3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019"/>
            <a:ext cx="9144000" cy="584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340030" y="237108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217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3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2644"/>
            <a:ext cx="9144000" cy="584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stomShape 1"/>
          <p:cNvSpPr/>
          <p:nvPr/>
        </p:nvSpPr>
        <p:spPr>
          <a:xfrm>
            <a:off x="340030" y="237108"/>
            <a:ext cx="7592760" cy="4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/>
          <a:lstStyle/>
          <a:p>
            <a:r>
              <a:rPr lang="en-US" sz="2400" b="1" spc="-1" dirty="0" smtClean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Ensembles</a:t>
            </a:r>
            <a:endParaRPr lang="en-US" sz="24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5008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7531</TotalTime>
  <Words>51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Template</dc:title>
  <dc:subject/>
  <dc:creator>VietPD</dc:creator>
  <dc:description/>
  <cp:lastModifiedBy>Duong Quang Duc (STU.AI)</cp:lastModifiedBy>
  <cp:revision>1216</cp:revision>
  <dcterms:created xsi:type="dcterms:W3CDTF">2014-04-04T07:57:16Z</dcterms:created>
  <dcterms:modified xsi:type="dcterms:W3CDTF">2018-03-25T17:23:52Z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DLPManualFileClassification">
    <vt:lpwstr>{1A067545-A4E2-4FA1-8094-0D7902669705}</vt:lpwstr>
  </property>
  <property fmtid="{D5CDD505-2E9C-101B-9397-08002B2CF9AE}" pid="4" name="DLPManualFileClassificationLastModificationDate">
    <vt:lpwstr>1499074834</vt:lpwstr>
  </property>
  <property fmtid="{D5CDD505-2E9C-101B-9397-08002B2CF9AE}" pid="5" name="DLPManualFileClassificationLastModifiedBy">
    <vt:lpwstr>FSOFT.FPT.VN\ThanhTC8</vt:lpwstr>
  </property>
  <property fmtid="{D5CDD505-2E9C-101B-9397-08002B2CF9AE}" pid="6" name="DLPManualFileClassificationVersion">
    <vt:lpwstr>10.0.230.14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2</vt:i4>
  </property>
  <property fmtid="{D5CDD505-2E9C-101B-9397-08002B2CF9AE}" pid="12" name="PresentationFormat">
    <vt:lpwstr>On-screen Show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12</vt:i4>
  </property>
</Properties>
</file>