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63" r:id="rId6"/>
    <p:sldId id="262" r:id="rId7"/>
    <p:sldId id="264" r:id="rId8"/>
    <p:sldId id="267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3: Unsupervised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Different Between Supervised Learning and Unsupervised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and Dimensionality Reduction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Recommender Systems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517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are interested in Recommender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and the mathematics behind,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could read more in this recommended book: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 by </a:t>
            </a:r>
            <a:r>
              <a:rPr lang="en-US" sz="2400" spc="-1" dirty="0" err="1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Jannack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400" spc="-1" dirty="0" err="1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Zanker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white">
                  <a:lumMod val="85000"/>
                </a:prst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1" y="2391463"/>
            <a:ext cx="3044368" cy="37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6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two most common types of recommender systems are Content-Based and Collaborative Filtering (CF)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Content-Based recommender systems focus on the attributes of the items and give you recommendations based on the similarity between them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Collaborative Filtering produces recommendations based on the knowledge of the user’s attitude to items, that is it uses the ‘wisdom of the crowd’ to recommend items.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Generally, Collaborative Filtering (CF) is more commonly used than content-based systems because it usually gives better results and is relatively easy to understand (from implementation perspective)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algorithm has the ability to do feature learning on its own, which means that it can learn for itself what features to use.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71800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two most common types of recommender systems are Content-Based and Collaborative Filtering (CF)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CF can be divided into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Memory-Based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Collaborative Filtering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Model-Based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Collaborative Filtering</a:t>
            </a: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type of Recommender Systems is based on </a:t>
            </a:r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Hybrid method</a:t>
            </a:r>
            <a:r>
              <a:rPr lang="en-US" sz="24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which combines different main methods.</a:t>
            </a: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0269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98379" y="3115198"/>
            <a:ext cx="7427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4000" kern="0" dirty="0" smtClean="0">
                <a:solidFill>
                  <a:schemeClr val="tx1"/>
                </a:solidFill>
              </a:rPr>
              <a:t>Exercise</a:t>
            </a:r>
            <a:endParaRPr lang="en-US" sz="4000" kern="0" dirty="0" smtClean="0">
              <a:solidFill>
                <a:schemeClr val="tx1"/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814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7463</TotalTime>
  <Words>235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1089</cp:revision>
  <dcterms:created xsi:type="dcterms:W3CDTF">2014-04-04T07:57:16Z</dcterms:created>
  <dcterms:modified xsi:type="dcterms:W3CDTF">2018-03-24T11:17:30Z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