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harts/chart89.xml" ContentType="application/vnd.openxmlformats-officedocument.drawingml.chart+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38.xml.rels" ContentType="application/vnd.openxmlformats-package.relationships+xml"/>
  <Override PartName="/ppt/slideMasters/_rels/slideMaster37.xml.rels" ContentType="application/vnd.openxmlformats-package.relationships+xml"/>
  <Override PartName="/ppt/slideMasters/_rels/slideMaster15.xml.rels" ContentType="application/vnd.openxmlformats-package.relationships+xml"/>
  <Override PartName="/ppt/slideMasters/_rels/slideMaster14.xml.rels" ContentType="application/vnd.openxmlformats-package.relationships+xml"/>
  <Override PartName="/ppt/slideMasters/_rels/slideMaster13.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8.xml.rels" ContentType="application/vnd.openxmlformats-package.relationships+xml"/>
  <Override PartName="/ppt/slideMasters/_rels/slideMaster17.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7.xml.rels" ContentType="application/vnd.openxmlformats-package.relationships+xml"/>
  <Override PartName="/ppt/slideMasters/_rels/slideMaster21.xml.rels" ContentType="application/vnd.openxmlformats-package.relationships+xml"/>
  <Override PartName="/ppt/slideMasters/_rels/slideMaster3.xml.rels" ContentType="application/vnd.openxmlformats-package.relationships+xml"/>
  <Override PartName="/ppt/slideMasters/_rels/slideMaster16.xml.rels" ContentType="application/vnd.openxmlformats-package.relationships+xml"/>
  <Override PartName="/ppt/slideMasters/_rels/slideMaster9.xml.rels" ContentType="application/vnd.openxmlformats-package.relationships+xml"/>
  <Override PartName="/ppt/slideMasters/_rels/slideMaster24.xml.rels" ContentType="application/vnd.openxmlformats-package.relationships+xml"/>
  <Override PartName="/ppt/slideMasters/_rels/slideMaster18.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20.xml.rels" ContentType="application/vnd.openxmlformats-package.relationships+xml"/>
  <Override PartName="/ppt/slideMasters/_rels/slideMaster2.xml.rels" ContentType="application/vnd.openxmlformats-package.relationships+xml"/>
  <Override PartName="/ppt/slideMasters/_rels/slideMaster19.xml.rels" ContentType="application/vnd.openxmlformats-package.relationships+xml"/>
  <Override PartName="/ppt/slideMasters/_rels/slideMaster25.xml.rels" ContentType="application/vnd.openxmlformats-package.relationships+xml"/>
  <Override PartName="/ppt/slideMasters/_rels/slideMaster26.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38.xml" ContentType="application/vnd.openxmlformats-officedocument.presentationml.slideMaster+xml"/>
  <Override PartName="/ppt/slideMasters/slideMaster13.xml" ContentType="application/vnd.openxmlformats-officedocument.presentationml.slideMaster+xml"/>
  <Override PartName="/ppt/slideMasters/slideMaster37.xml" ContentType="application/vnd.openxmlformats-officedocument.presentationml.slideMaster+xml"/>
  <Override PartName="/ppt/slideMasters/slideMaster12.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10.xml" ContentType="application/vnd.openxmlformats-officedocument.presentationml.slideMaster+xml"/>
  <Override PartName="/ppt/slideMasters/slideMaster35.xml" ContentType="application/vnd.openxmlformats-officedocument.presentationml.slideMaster+xml"/>
  <Override PartName="/ppt/slideMasters/slideMaster11.xml" ContentType="application/vnd.openxmlformats-officedocument.presentationml.slideMaster+xml"/>
  <Override PartName="/ppt/slideMasters/slideMaster36.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38.xml" ContentType="application/vnd.openxmlformats-officedocument.theme+xml"/>
  <Override PartName="/ppt/theme/theme13.xml" ContentType="application/vnd.openxmlformats-officedocument.theme+xml"/>
  <Override PartName="/ppt/theme/theme37.xml" ContentType="application/vnd.openxmlformats-officedocument.theme+xml"/>
  <Override PartName="/ppt/theme/theme12.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10.xml" ContentType="application/vnd.openxmlformats-officedocument.theme+xml"/>
  <Override PartName="/ppt/theme/theme35.xml" ContentType="application/vnd.openxmlformats-officedocument.theme+xml"/>
  <Override PartName="/ppt/theme/theme11.xml" ContentType="application/vnd.openxmlformats-officedocument.theme+xml"/>
  <Override PartName="/ppt/theme/theme36.xml" ContentType="application/vnd.openxmlformats-officedocument.theme+xml"/>
  <Override PartName="/ppt/theme/theme25.xml" ContentType="application/vnd.openxmlformats-officedocument.theme+xml"/>
  <Override PartName="/ppt/theme/theme9.xml" ContentType="application/vnd.openxmlformats-officedocument.theme+xml"/>
  <Override PartName="/ppt/theme/theme24.xml" ContentType="application/vnd.openxmlformats-officedocument.theme+xml"/>
  <Override PartName="/ppt/theme/theme8.xml" ContentType="application/vnd.openxmlformats-officedocument.theme+xml"/>
  <Override PartName="/ppt/theme/theme23.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20.xml" ContentType="application/vnd.openxmlformats-officedocument.theme+xml"/>
  <Override PartName="/ppt/theme/theme4.xml" ContentType="application/vnd.openxmlformats-officedocument.theme+xml"/>
  <Override PartName="/ppt/theme/theme21.xml" ContentType="application/vnd.openxmlformats-officedocument.theme+xml"/>
  <Override PartName="/ppt/theme/theme5.xml" ContentType="application/vnd.openxmlformats-officedocument.theme+xml"/>
  <Override PartName="/ppt/theme/theme22.xml" ContentType="application/vnd.openxmlformats-officedocument.theme+xml"/>
  <Override PartName="/ppt/theme/theme6.xml" ContentType="application/vnd.openxmlformats-officedocument.theme+xml"/>
  <Override PartName="/ppt/slideLayouts/slideLayout456.xml" ContentType="application/vnd.openxmlformats-officedocument.presentationml.slideLayout+xml"/>
  <Override PartName="/ppt/slideLayouts/slideLayout455.xml" ContentType="application/vnd.openxmlformats-officedocument.presentationml.slideLayout+xml"/>
  <Override PartName="/ppt/slideLayouts/slideLayout454.xml" ContentType="application/vnd.openxmlformats-officedocument.presentationml.slideLayout+xml"/>
  <Override PartName="/ppt/slideLayouts/slideLayout453.xml" ContentType="application/vnd.openxmlformats-officedocument.presentationml.slideLayout+xml"/>
  <Override PartName="/ppt/slideLayouts/slideLayout452.xml" ContentType="application/vnd.openxmlformats-officedocument.presentationml.slideLayout+xml"/>
  <Override PartName="/ppt/slideLayouts/slideLayout451.xml" ContentType="application/vnd.openxmlformats-officedocument.presentationml.slideLayout+xml"/>
  <Override PartName="/ppt/slideLayouts/slideLayout450.xml" ContentType="application/vnd.openxmlformats-officedocument.presentationml.slideLayout+xml"/>
  <Override PartName="/ppt/slideLayouts/slideLayout444.xml" ContentType="application/vnd.openxmlformats-officedocument.presentationml.slideLayout+xml"/>
  <Override PartName="/ppt/slideLayouts/slideLayout443.xml" ContentType="application/vnd.openxmlformats-officedocument.presentationml.slideLayout+xml"/>
  <Override PartName="/ppt/slideLayouts/slideLayout442.xml" ContentType="application/vnd.openxmlformats-officedocument.presentationml.slideLayout+xml"/>
  <Override PartName="/ppt/slideLayouts/slideLayout441.xml" ContentType="application/vnd.openxmlformats-officedocument.presentationml.slideLayout+xml"/>
  <Override PartName="/ppt/slideLayouts/slideLayout440.xml" ContentType="application/vnd.openxmlformats-officedocument.presentationml.slideLayout+xml"/>
  <Override PartName="/ppt/slideLayouts/slideLayout434.xml" ContentType="application/vnd.openxmlformats-officedocument.presentationml.slideLayout+xml"/>
  <Override PartName="/ppt/slideLayouts/slideLayout433.xml" ContentType="application/vnd.openxmlformats-officedocument.presentationml.slideLayout+xml"/>
  <Override PartName="/ppt/slideLayouts/slideLayout432.xml" ContentType="application/vnd.openxmlformats-officedocument.presentationml.slideLayout+xml"/>
  <Override PartName="/ppt/slideLayouts/slideLayout431.xml" ContentType="application/vnd.openxmlformats-officedocument.presentationml.slideLayout+xml"/>
  <Override PartName="/ppt/slideLayouts/slideLayout430.xml" ContentType="application/vnd.openxmlformats-officedocument.presentationml.slideLayout+xml"/>
  <Override PartName="/ppt/slideLayouts/slideLayout424.xml" ContentType="application/vnd.openxmlformats-officedocument.presentationml.slideLayout+xml"/>
  <Override PartName="/ppt/slideLayouts/slideLayout423.xml" ContentType="application/vnd.openxmlformats-officedocument.presentationml.slideLayout+xml"/>
  <Override PartName="/ppt/slideLayouts/slideLayout422.xml" ContentType="application/vnd.openxmlformats-officedocument.presentationml.slideLayout+xml"/>
  <Override PartName="/ppt/slideLayouts/slideLayout421.xml" ContentType="application/vnd.openxmlformats-officedocument.presentationml.slideLayout+xml"/>
  <Override PartName="/ppt/slideLayouts/slideLayout420.xml" ContentType="application/vnd.openxmlformats-officedocument.presentationml.slideLayout+xml"/>
  <Override PartName="/ppt/slideLayouts/slideLayout414.xml" ContentType="application/vnd.openxmlformats-officedocument.presentationml.slideLayout+xml"/>
  <Override PartName="/ppt/slideLayouts/slideLayout413.xml" ContentType="application/vnd.openxmlformats-officedocument.presentationml.slideLayout+xml"/>
  <Override PartName="/ppt/slideLayouts/slideLayout412.xml" ContentType="application/vnd.openxmlformats-officedocument.presentationml.slideLayout+xml"/>
  <Override PartName="/ppt/slideLayouts/slideLayout411.xml" ContentType="application/vnd.openxmlformats-officedocument.presentationml.slideLayout+xml"/>
  <Override PartName="/ppt/slideLayouts/slideLayout410.xml" ContentType="application/vnd.openxmlformats-officedocument.presentationml.slideLayout+xml"/>
  <Override PartName="/ppt/slideLayouts/slideLayout404.xml" ContentType="application/vnd.openxmlformats-officedocument.presentationml.slideLayout+xml"/>
  <Override PartName="/ppt/slideLayouts/slideLayout399.xml" ContentType="application/vnd.openxmlformats-officedocument.presentationml.slideLayout+xml"/>
  <Override PartName="/ppt/slideLayouts/slideLayout403.xml" ContentType="application/vnd.openxmlformats-officedocument.presentationml.slideLayout+xml"/>
  <Override PartName="/ppt/slideLayouts/slideLayout398.xml" ContentType="application/vnd.openxmlformats-officedocument.presentationml.slideLayout+xml"/>
  <Override PartName="/ppt/slideLayouts/slideLayout402.xml" ContentType="application/vnd.openxmlformats-officedocument.presentationml.slideLayout+xml"/>
  <Override PartName="/ppt/slideLayouts/slideLayout397.xml" ContentType="application/vnd.openxmlformats-officedocument.presentationml.slideLayout+xml"/>
  <Override PartName="/ppt/slideLayouts/slideLayout401.xml" ContentType="application/vnd.openxmlformats-officedocument.presentationml.slideLayout+xml"/>
  <Override PartName="/ppt/slideLayouts/slideLayout396.xml" ContentType="application/vnd.openxmlformats-officedocument.presentationml.slideLayout+xml"/>
  <Override PartName="/ppt/slideLayouts/slideLayout400.xml" ContentType="application/vnd.openxmlformats-officedocument.presentationml.slideLayout+xml"/>
  <Override PartName="/ppt/slideLayouts/slideLayout395.xml" ContentType="application/vnd.openxmlformats-officedocument.presentationml.slideLayout+xml"/>
  <Override PartName="/ppt/slideLayouts/slideLayout394.xml" ContentType="application/vnd.openxmlformats-officedocument.presentationml.slideLayout+xml"/>
  <Override PartName="/ppt/slideLayouts/slideLayout393.xml" ContentType="application/vnd.openxmlformats-officedocument.presentationml.slideLayout+xml"/>
  <Override PartName="/ppt/slideLayouts/slideLayout392.xml" ContentType="application/vnd.openxmlformats-officedocument.presentationml.slideLayout+xml"/>
  <Override PartName="/ppt/slideLayouts/slideLayout391.xml" ContentType="application/vnd.openxmlformats-officedocument.presentationml.slideLayout+xml"/>
  <Override PartName="/ppt/slideLayouts/slideLayout390.xml" ContentType="application/vnd.openxmlformats-officedocument.presentationml.slideLayout+xml"/>
  <Override PartName="/ppt/slideLayouts/slideLayout389.xml" ContentType="application/vnd.openxmlformats-officedocument.presentationml.slideLayout+xml"/>
  <Override PartName="/ppt/slideLayouts/slideLayout388.xml" ContentType="application/vnd.openxmlformats-officedocument.presentationml.slideLayout+xml"/>
  <Override PartName="/ppt/slideLayouts/slideLayout387.xml" ContentType="application/vnd.openxmlformats-officedocument.presentationml.slideLayout+xml"/>
  <Override PartName="/ppt/slideLayouts/slideLayout386.xml" ContentType="application/vnd.openxmlformats-officedocument.presentationml.slideLayout+xml"/>
  <Override PartName="/ppt/slideLayouts/slideLayout385.xml" ContentType="application/vnd.openxmlformats-officedocument.presentationml.slideLayout+xml"/>
  <Override PartName="/ppt/slideLayouts/slideLayout384.xml" ContentType="application/vnd.openxmlformats-officedocument.presentationml.slideLayout+xml"/>
  <Override PartName="/ppt/slideLayouts/slideLayout383.xml" ContentType="application/vnd.openxmlformats-officedocument.presentationml.slideLayout+xml"/>
  <Override PartName="/ppt/slideLayouts/slideLayout382.xml" ContentType="application/vnd.openxmlformats-officedocument.presentationml.slideLayout+xml"/>
  <Override PartName="/ppt/slideLayouts/slideLayout381.xml" ContentType="application/vnd.openxmlformats-officedocument.presentationml.slideLayout+xml"/>
  <Override PartName="/ppt/slideLayouts/slideLayout380.xml" ContentType="application/vnd.openxmlformats-officedocument.presentationml.slideLayout+xml"/>
  <Override PartName="/ppt/slideLayouts/slideLayout379.xml" ContentType="application/vnd.openxmlformats-officedocument.presentationml.slideLayout+xml"/>
  <Override PartName="/ppt/slideLayouts/slideLayout378.xml" ContentType="application/vnd.openxmlformats-officedocument.presentationml.slideLayout+xml"/>
  <Override PartName="/ppt/slideLayouts/slideLayout377.xml" ContentType="application/vnd.openxmlformats-officedocument.presentationml.slideLayout+xml"/>
  <Override PartName="/ppt/slideLayouts/slideLayout376.xml" ContentType="application/vnd.openxmlformats-officedocument.presentationml.slideLayout+xml"/>
  <Override PartName="/ppt/slideLayouts/slideLayout375.xml" ContentType="application/vnd.openxmlformats-officedocument.presentationml.slideLayout+xml"/>
  <Override PartName="/ppt/slideLayouts/slideLayout374.xml" ContentType="application/vnd.openxmlformats-officedocument.presentationml.slideLayout+xml"/>
  <Override PartName="/ppt/slideLayouts/slideLayout373.xml" ContentType="application/vnd.openxmlformats-officedocument.presentationml.slideLayout+xml"/>
  <Override PartName="/ppt/slideLayouts/slideLayout372.xml" ContentType="application/vnd.openxmlformats-officedocument.presentationml.slideLayout+xml"/>
  <Override PartName="/ppt/slideLayouts/slideLayout371.xml" ContentType="application/vnd.openxmlformats-officedocument.presentationml.slideLayout+xml"/>
  <Override PartName="/ppt/slideLayouts/slideLayout370.xml" ContentType="application/vnd.openxmlformats-officedocument.presentationml.slideLayout+xml"/>
  <Override PartName="/ppt/slideLayouts/slideLayout369.xml" ContentType="application/vnd.openxmlformats-officedocument.presentationml.slideLayout+xml"/>
  <Override PartName="/ppt/slideLayouts/slideLayout368.xml" ContentType="application/vnd.openxmlformats-officedocument.presentationml.slideLayout+xml"/>
  <Override PartName="/ppt/slideLayouts/slideLayout367.xml" ContentType="application/vnd.openxmlformats-officedocument.presentationml.slideLayout+xml"/>
  <Override PartName="/ppt/slideLayouts/slideLayout366.xml" ContentType="application/vnd.openxmlformats-officedocument.presentationml.slideLayout+xml"/>
  <Override PartName="/ppt/slideLayouts/slideLayout365.xml" ContentType="application/vnd.openxmlformats-officedocument.presentationml.slideLayout+xml"/>
  <Override PartName="/ppt/slideLayouts/slideLayout364.xml" ContentType="application/vnd.openxmlformats-officedocument.presentationml.slideLayout+xml"/>
  <Override PartName="/ppt/slideLayouts/slideLayout363.xml" ContentType="application/vnd.openxmlformats-officedocument.presentationml.slideLayout+xml"/>
  <Override PartName="/ppt/slideLayouts/slideLayout362.xml" ContentType="application/vnd.openxmlformats-officedocument.presentationml.slideLayout+xml"/>
  <Override PartName="/ppt/slideLayouts/slideLayout361.xml" ContentType="application/vnd.openxmlformats-officedocument.presentationml.slideLayout+xml"/>
  <Override PartName="/ppt/slideLayouts/slideLayout360.xml" ContentType="application/vnd.openxmlformats-officedocument.presentationml.slideLayout+xml"/>
  <Override PartName="/ppt/slideLayouts/slideLayout359.xml" ContentType="application/vnd.openxmlformats-officedocument.presentationml.slideLayout+xml"/>
  <Override PartName="/ppt/slideLayouts/slideLayout358.xml" ContentType="application/vnd.openxmlformats-officedocument.presentationml.slideLayout+xml"/>
  <Override PartName="/ppt/slideLayouts/slideLayout357.xml" ContentType="application/vnd.openxmlformats-officedocument.presentationml.slideLayout+xml"/>
  <Override PartName="/ppt/slideLayouts/slideLayout356.xml" ContentType="application/vnd.openxmlformats-officedocument.presentationml.slideLayout+xml"/>
  <Override PartName="/ppt/slideLayouts/slideLayout355.xml" ContentType="application/vnd.openxmlformats-officedocument.presentationml.slideLayout+xml"/>
  <Override PartName="/ppt/slideLayouts/slideLayout354.xml" ContentType="application/vnd.openxmlformats-officedocument.presentationml.slideLayout+xml"/>
  <Override PartName="/ppt/slideLayouts/slideLayout353.xml" ContentType="application/vnd.openxmlformats-officedocument.presentationml.slideLayout+xml"/>
  <Override PartName="/ppt/slideLayouts/slideLayout352.xml" ContentType="application/vnd.openxmlformats-officedocument.presentationml.slideLayout+xml"/>
  <Override PartName="/ppt/slideLayouts/slideLayout351.xml" ContentType="application/vnd.openxmlformats-officedocument.presentationml.slideLayout+xml"/>
  <Override PartName="/ppt/slideLayouts/slideLayout350.xml" ContentType="application/vnd.openxmlformats-officedocument.presentationml.slideLayout+xml"/>
  <Override PartName="/ppt/slideLayouts/slideLayout349.xml" ContentType="application/vnd.openxmlformats-officedocument.presentationml.slideLayout+xml"/>
  <Override PartName="/ppt/slideLayouts/slideLayout348.xml" ContentType="application/vnd.openxmlformats-officedocument.presentationml.slideLayout+xml"/>
  <Override PartName="/ppt/slideLayouts/slideLayout347.xml" ContentType="application/vnd.openxmlformats-officedocument.presentationml.slideLayout+xml"/>
  <Override PartName="/ppt/slideLayouts/slideLayout346.xml" ContentType="application/vnd.openxmlformats-officedocument.presentationml.slideLayout+xml"/>
  <Override PartName="/ppt/slideLayouts/slideLayout345.xml" ContentType="application/vnd.openxmlformats-officedocument.presentationml.slideLayout+xml"/>
  <Override PartName="/ppt/slideLayouts/slideLayout344.xml" ContentType="application/vnd.openxmlformats-officedocument.presentationml.slideLayout+xml"/>
  <Override PartName="/ppt/slideLayouts/slideLayout343.xml" ContentType="application/vnd.openxmlformats-officedocument.presentationml.slideLayout+xml"/>
  <Override PartName="/ppt/slideLayouts/slideLayout342.xml" ContentType="application/vnd.openxmlformats-officedocument.presentationml.slideLayout+xml"/>
  <Override PartName="/ppt/slideLayouts/slideLayout341.xml" ContentType="application/vnd.openxmlformats-officedocument.presentationml.slideLayout+xml"/>
  <Override PartName="/ppt/slideLayouts/slideLayout340.xml" ContentType="application/vnd.openxmlformats-officedocument.presentationml.slideLayout+xml"/>
  <Override PartName="/ppt/slideLayouts/slideLayout339.xml" ContentType="application/vnd.openxmlformats-officedocument.presentationml.slideLayout+xml"/>
  <Override PartName="/ppt/slideLayouts/_rels/slideLayout456.xml.rels" ContentType="application/vnd.openxmlformats-package.relationships+xml"/>
  <Override PartName="/ppt/slideLayouts/_rels/slideLayout453.xml.rels" ContentType="application/vnd.openxmlformats-package.relationships+xml"/>
  <Override PartName="/ppt/slideLayouts/_rels/slideLayout452.xml.rels" ContentType="application/vnd.openxmlformats-package.relationships+xml"/>
  <Override PartName="/ppt/slideLayouts/_rels/slideLayout451.xml.rels" ContentType="application/vnd.openxmlformats-package.relationships+xml"/>
  <Override PartName="/ppt/slideLayouts/_rels/slideLayout450.xml.rels" ContentType="application/vnd.openxmlformats-package.relationships+xml"/>
  <Override PartName="/ppt/slideLayouts/_rels/slideLayout449.xml.rels" ContentType="application/vnd.openxmlformats-package.relationships+xml"/>
  <Override PartName="/ppt/slideLayouts/_rels/slideLayout448.xml.rels" ContentType="application/vnd.openxmlformats-package.relationships+xml"/>
  <Override PartName="/ppt/slideLayouts/_rels/slideLayout447.xml.rels" ContentType="application/vnd.openxmlformats-package.relationships+xml"/>
  <Override PartName="/ppt/slideLayouts/_rels/slideLayout446.xml.rels" ContentType="application/vnd.openxmlformats-package.relationships+xml"/>
  <Override PartName="/ppt/slideLayouts/_rels/slideLayout445.xml.rels" ContentType="application/vnd.openxmlformats-package.relationships+xml"/>
  <Override PartName="/ppt/slideLayouts/_rels/slideLayout444.xml.rels" ContentType="application/vnd.openxmlformats-package.relationships+xml"/>
  <Override PartName="/ppt/slideLayouts/_rels/slideLayout440.xml.rels" ContentType="application/vnd.openxmlformats-package.relationships+xml"/>
  <Override PartName="/ppt/slideLayouts/_rels/slideLayout439.xml.rels" ContentType="application/vnd.openxmlformats-package.relationships+xml"/>
  <Override PartName="/ppt/slideLayouts/_rels/slideLayout438.xml.rels" ContentType="application/vnd.openxmlformats-package.relationships+xml"/>
  <Override PartName="/ppt/slideLayouts/_rels/slideLayout437.xml.rels" ContentType="application/vnd.openxmlformats-package.relationships+xml"/>
  <Override PartName="/ppt/slideLayouts/_rels/slideLayout436.xml.rels" ContentType="application/vnd.openxmlformats-package.relationships+xml"/>
  <Override PartName="/ppt/slideLayouts/_rels/slideLayout434.xml.rels" ContentType="application/vnd.openxmlformats-package.relationships+xml"/>
  <Override PartName="/ppt/slideLayouts/_rels/slideLayout433.xml.rels" ContentType="application/vnd.openxmlformats-package.relationships+xml"/>
  <Override PartName="/ppt/slideLayouts/_rels/slideLayout432.xml.rels" ContentType="application/vnd.openxmlformats-package.relationships+xml"/>
  <Override PartName="/ppt/slideLayouts/_rels/slideLayout431.xml.rels" ContentType="application/vnd.openxmlformats-package.relationships+xml"/>
  <Override PartName="/ppt/slideLayouts/_rels/slideLayout429.xml.rels" ContentType="application/vnd.openxmlformats-package.relationships+xml"/>
  <Override PartName="/ppt/slideLayouts/_rels/slideLayout428.xml.rels" ContentType="application/vnd.openxmlformats-package.relationships+xml"/>
  <Override PartName="/ppt/slideLayouts/_rels/slideLayout419.xml.rels" ContentType="application/vnd.openxmlformats-package.relationships+xml"/>
  <Override PartName="/ppt/slideLayouts/_rels/slideLayout418.xml.rels" ContentType="application/vnd.openxmlformats-package.relationships+xml"/>
  <Override PartName="/ppt/slideLayouts/_rels/slideLayout417.xml.rels" ContentType="application/vnd.openxmlformats-package.relationships+xml"/>
  <Override PartName="/ppt/slideLayouts/_rels/slideLayout416.xml.rels" ContentType="application/vnd.openxmlformats-package.relationships+xml"/>
  <Override PartName="/ppt/slideLayouts/_rels/slideLayout409.xml.rels" ContentType="application/vnd.openxmlformats-package.relationships+xml"/>
  <Override PartName="/ppt/slideLayouts/_rels/slideLayout408.xml.rels" ContentType="application/vnd.openxmlformats-package.relationships+xml"/>
  <Override PartName="/ppt/slideLayouts/_rels/slideLayout397.xml.rels" ContentType="application/vnd.openxmlformats-package.relationships+xml"/>
  <Override PartName="/ppt/slideLayouts/_rels/slideLayout396.xml.rels" ContentType="application/vnd.openxmlformats-package.relationships+xml"/>
  <Override PartName="/ppt/slideLayouts/_rels/slideLayout395.xml.rels" ContentType="application/vnd.openxmlformats-package.relationships+xml"/>
  <Override PartName="/ppt/slideLayouts/_rels/slideLayout394.xml.rels" ContentType="application/vnd.openxmlformats-package.relationships+xml"/>
  <Override PartName="/ppt/slideLayouts/_rels/slideLayout393.xml.rels" ContentType="application/vnd.openxmlformats-package.relationships+xml"/>
  <Override PartName="/ppt/slideLayouts/_rels/slideLayout392.xml.rels" ContentType="application/vnd.openxmlformats-package.relationships+xml"/>
  <Override PartName="/ppt/slideLayouts/_rels/slideLayout391.xml.rels" ContentType="application/vnd.openxmlformats-package.relationships+xml"/>
  <Override PartName="/ppt/slideLayouts/_rels/slideLayout390.xml.rels" ContentType="application/vnd.openxmlformats-package.relationships+xml"/>
  <Override PartName="/ppt/slideLayouts/_rels/slideLayout387.xml.rels" ContentType="application/vnd.openxmlformats-package.relationships+xml"/>
  <Override PartName="/ppt/slideLayouts/_rels/slideLayout386.xml.rels" ContentType="application/vnd.openxmlformats-package.relationships+xml"/>
  <Override PartName="/ppt/slideLayouts/_rels/slideLayout383.xml.rels" ContentType="application/vnd.openxmlformats-package.relationships+xml"/>
  <Override PartName="/ppt/slideLayouts/_rels/slideLayout382.xml.rels" ContentType="application/vnd.openxmlformats-package.relationships+xml"/>
  <Override PartName="/ppt/slideLayouts/_rels/slideLayout381.xml.rels" ContentType="application/vnd.openxmlformats-package.relationships+xml"/>
  <Override PartName="/ppt/slideLayouts/_rels/slideLayout380.xml.rels" ContentType="application/vnd.openxmlformats-package.relationships+xml"/>
  <Override PartName="/ppt/slideLayouts/_rels/slideLayout379.xml.rels" ContentType="application/vnd.openxmlformats-package.relationships+xml"/>
  <Override PartName="/ppt/slideLayouts/_rels/slideLayout378.xml.rels" ContentType="application/vnd.openxmlformats-package.relationships+xml"/>
  <Override PartName="/ppt/slideLayouts/_rels/slideLayout377.xml.rels" ContentType="application/vnd.openxmlformats-package.relationships+xml"/>
  <Override PartName="/ppt/slideLayouts/_rels/slideLayout376.xml.rels" ContentType="application/vnd.openxmlformats-package.relationships+xml"/>
  <Override PartName="/ppt/slideLayouts/_rels/slideLayout370.xml.rels" ContentType="application/vnd.openxmlformats-package.relationships+xml"/>
  <Override PartName="/ppt/slideLayouts/_rels/slideLayout369.xml.rels" ContentType="application/vnd.openxmlformats-package.relationships+xml"/>
  <Override PartName="/ppt/slideLayouts/_rels/slideLayout368.xml.rels" ContentType="application/vnd.openxmlformats-package.relationships+xml"/>
  <Override PartName="/ppt/slideLayouts/_rels/slideLayout367.xml.rels" ContentType="application/vnd.openxmlformats-package.relationships+xml"/>
  <Override PartName="/ppt/slideLayouts/_rels/slideLayout366.xml.rels" ContentType="application/vnd.openxmlformats-package.relationships+xml"/>
  <Override PartName="/ppt/slideLayouts/_rels/slideLayout364.xml.rels" ContentType="application/vnd.openxmlformats-package.relationships+xml"/>
  <Override PartName="/ppt/slideLayouts/_rels/slideLayout363.xml.rels" ContentType="application/vnd.openxmlformats-package.relationships+xml"/>
  <Override PartName="/ppt/slideLayouts/_rels/slideLayout362.xml.rels" ContentType="application/vnd.openxmlformats-package.relationships+xml"/>
  <Override PartName="/ppt/slideLayouts/_rels/slideLayout361.xml.rels" ContentType="application/vnd.openxmlformats-package.relationships+xml"/>
  <Override PartName="/ppt/slideLayouts/_rels/slideLayout359.xml.rels" ContentType="application/vnd.openxmlformats-package.relationships+xml"/>
  <Override PartName="/ppt/slideLayouts/_rels/slideLayout358.xml.rels" ContentType="application/vnd.openxmlformats-package.relationships+xml"/>
  <Override PartName="/ppt/slideLayouts/_rels/slideLayout357.xml.rels" ContentType="application/vnd.openxmlformats-package.relationships+xml"/>
  <Override PartName="/ppt/slideLayouts/_rels/slideLayout356.xml.rels" ContentType="application/vnd.openxmlformats-package.relationships+xml"/>
  <Override PartName="/ppt/slideLayouts/_rels/slideLayout355.xml.rels" ContentType="application/vnd.openxmlformats-package.relationships+xml"/>
  <Override PartName="/ppt/slideLayouts/_rels/slideLayout352.xml.rels" ContentType="application/vnd.openxmlformats-package.relationships+xml"/>
  <Override PartName="/ppt/slideLayouts/_rels/slideLayout351.xml.rels" ContentType="application/vnd.openxmlformats-package.relationships+xml"/>
  <Override PartName="/ppt/slideLayouts/_rels/slideLayout350.xml.rels" ContentType="application/vnd.openxmlformats-package.relationships+xml"/>
  <Override PartName="/ppt/slideLayouts/_rels/slideLayout349.xml.rels" ContentType="application/vnd.openxmlformats-package.relationships+xml"/>
  <Override PartName="/ppt/slideLayouts/_rels/slideLayout348.xml.rels" ContentType="application/vnd.openxmlformats-package.relationships+xml"/>
  <Override PartName="/ppt/slideLayouts/_rels/slideLayout347.xml.rels" ContentType="application/vnd.openxmlformats-package.relationships+xml"/>
  <Override PartName="/ppt/slideLayouts/_rels/slideLayout346.xml.rels" ContentType="application/vnd.openxmlformats-package.relationships+xml"/>
  <Override PartName="/ppt/slideLayouts/_rels/slideLayout345.xml.rels" ContentType="application/vnd.openxmlformats-package.relationships+xml"/>
  <Override PartName="/ppt/slideLayouts/_rels/slideLayout344.xml.rels" ContentType="application/vnd.openxmlformats-package.relationships+xml"/>
  <Override PartName="/ppt/slideLayouts/_rels/slideLayout343.xml.rels" ContentType="application/vnd.openxmlformats-package.relationships+xml"/>
  <Override PartName="/ppt/slideLayouts/_rels/slideLayout342.xml.rels" ContentType="application/vnd.openxmlformats-package.relationships+xml"/>
  <Override PartName="/ppt/slideLayouts/_rels/slideLayout339.xml.rels" ContentType="application/vnd.openxmlformats-package.relationships+xml"/>
  <Override PartName="/ppt/slideLayouts/_rels/slideLayout338.xml.rels" ContentType="application/vnd.openxmlformats-package.relationships+xml"/>
  <Override PartName="/ppt/slideLayouts/_rels/slideLayout337.xml.rels" ContentType="application/vnd.openxmlformats-package.relationships+xml"/>
  <Override PartName="/ppt/slideLayouts/_rels/slideLayout159.xml.rels" ContentType="application/vnd.openxmlformats-package.relationships+xml"/>
  <Override PartName="/ppt/slideLayouts/_rels/slideLayout341.xml.rels" ContentType="application/vnd.openxmlformats-package.relationships+xml"/>
  <Override PartName="/ppt/slideLayouts/_rels/slideLayout155.xml.rels" ContentType="application/vnd.openxmlformats-package.relationships+xml"/>
  <Override PartName="/ppt/slideLayouts/_rels/slideLayout404.xml.rels" ContentType="application/vnd.openxmlformats-package.relationships+xml"/>
  <Override PartName="/ppt/slideLayouts/_rels/slideLayout218.xml.rels" ContentType="application/vnd.openxmlformats-package.relationships+xml"/>
  <Override PartName="/ppt/slideLayouts/_rels/slideLayout147.xml.rels" ContentType="application/vnd.openxmlformats-package.relationships+xml"/>
  <Override PartName="/ppt/slideLayouts/_rels/slideLayout162.xml.rels" ContentType="application/vnd.openxmlformats-package.relationships+xml"/>
  <Override PartName="/ppt/slideLayouts/_rels/slideLayout146.xml.rels" ContentType="application/vnd.openxmlformats-package.relationships+xml"/>
  <Override PartName="/ppt/slideLayouts/_rels/slideLayout161.xml.rels" ContentType="application/vnd.openxmlformats-package.relationships+xml"/>
  <Override PartName="/ppt/slideLayouts/_rels/slideLayout143.xml.rels" ContentType="application/vnd.openxmlformats-package.relationships+xml"/>
  <Override PartName="/ppt/slideLayouts/_rels/slideLayout128.xml.rels" ContentType="application/vnd.openxmlformats-package.relationships+xml"/>
  <Override PartName="/ppt/slideLayouts/_rels/slideLayout142.xml.rels" ContentType="application/vnd.openxmlformats-package.relationships+xml"/>
  <Override PartName="/ppt/slideLayouts/_rels/slideLayout127.xml.rels" ContentType="application/vnd.openxmlformats-package.relationships+xml"/>
  <Override PartName="/ppt/slideLayouts/_rels/slideLayout205.xml.rels" ContentType="application/vnd.openxmlformats-package.relationships+xml"/>
  <Override PartName="/ppt/slideLayouts/_rels/slideLayout299.xml.rels" ContentType="application/vnd.openxmlformats-package.relationships+xml"/>
  <Override PartName="/ppt/slideLayouts/_rels/slideLayout141.xml.rels" ContentType="application/vnd.openxmlformats-package.relationships+xml"/>
  <Override PartName="/ppt/slideLayouts/_rels/slideLayout126.xml.rels" ContentType="application/vnd.openxmlformats-package.relationships+xml"/>
  <Override PartName="/ppt/slideLayouts/_rels/slideLayout204.xml.rels" ContentType="application/vnd.openxmlformats-package.relationships+xml"/>
  <Override PartName="/ppt/slideLayouts/_rels/slideLayout298.xml.rels" ContentType="application/vnd.openxmlformats-package.relationships+xml"/>
  <Override PartName="/ppt/slideLayouts/_rels/slideLayout131.xml.rels" ContentType="application/vnd.openxmlformats-package.relationships+xml"/>
  <Override PartName="/ppt/slideLayouts/_rels/slideLayout130.xml.rels" ContentType="application/vnd.openxmlformats-package.relationships+xml"/>
  <Override PartName="/ppt/slideLayouts/_rels/slideLayout115.xml.rels" ContentType="application/vnd.openxmlformats-package.relationships+xml"/>
  <Override PartName="/ppt/slideLayouts/_rels/slideLayout287.xml.rels" ContentType="application/vnd.openxmlformats-package.relationships+xml"/>
  <Override PartName="/ppt/slideLayouts/_rels/slideLayout119.xml.rels" ContentType="application/vnd.openxmlformats-package.relationships+xml"/>
  <Override PartName="/ppt/slideLayouts/_rels/slideLayout134.xml.rels" ContentType="application/vnd.openxmlformats-package.relationships+xml"/>
  <Override PartName="/ppt/slideLayouts/_rels/slideLayout166.xml.rels" ContentType="application/vnd.openxmlformats-package.relationships+xml"/>
  <Override PartName="/ppt/slideLayouts/_rels/slideLayout7.xml.rels" ContentType="application/vnd.openxmlformats-package.relationships+xml"/>
  <Override PartName="/ppt/slideLayouts/_rels/slideLayout229.xml.rels" ContentType="application/vnd.openxmlformats-package.relationships+xml"/>
  <Override PartName="/ppt/slideLayouts/_rels/slideLayout430.xml.rels" ContentType="application/vnd.openxmlformats-package.relationships+xml"/>
  <Override PartName="/ppt/slideLayouts/_rels/slideLayout244.xml.rels" ContentType="application/vnd.openxmlformats-package.relationships+xml"/>
  <Override PartName="/ppt/slideLayouts/_rels/slideLayout165.xml.rels" ContentType="application/vnd.openxmlformats-package.relationships+xml"/>
  <Override PartName="/ppt/slideLayouts/_rels/slideLayout180.xml.rels" ContentType="application/vnd.openxmlformats-package.relationships+xml"/>
  <Override PartName="/ppt/slideLayouts/_rels/slideLayout228.xml.rels" ContentType="application/vnd.openxmlformats-package.relationships+xml"/>
  <Override PartName="/ppt/slideLayouts/_rels/slideLayout243.xml.rels" ContentType="application/vnd.openxmlformats-package.relationships+xml"/>
  <Override PartName="/ppt/slideLayouts/_rels/slideLayout288.xml.rels" ContentType="application/vnd.openxmlformats-package.relationships+xml"/>
  <Override PartName="/ppt/slideLayouts/_rels/slideLayout158.xml.rels" ContentType="application/vnd.openxmlformats-package.relationships+xml"/>
  <Override PartName="/ppt/slideLayouts/_rels/slideLayout109.xml.rels" ContentType="application/vnd.openxmlformats-package.relationships+xml"/>
  <Override PartName="/ppt/slideLayouts/_rels/slideLayout157.xml.rels" ContentType="application/vnd.openxmlformats-package.relationships+xml"/>
  <Override PartName="/ppt/slideLayouts/_rels/slideLayout108.xml.rels" ContentType="application/vnd.openxmlformats-package.relationships+xml"/>
  <Override PartName="/ppt/slideLayouts/_rels/slideLayout123.xml.rels" ContentType="application/vnd.openxmlformats-package.relationships+xml"/>
  <Override PartName="/ppt/slideLayouts/_rels/slideLayout156.xml.rels" ContentType="application/vnd.openxmlformats-package.relationships+xml"/>
  <Override PartName="/ppt/slideLayouts/_rels/slideLayout107.xml.rels" ContentType="application/vnd.openxmlformats-package.relationships+xml"/>
  <Override PartName="/ppt/slideLayouts/_rels/slideLayout122.xml.rels" ContentType="application/vnd.openxmlformats-package.relationships+xml"/>
  <Override PartName="/ppt/slideLayouts/_rels/slideLayout294.xml.rels" ContentType="application/vnd.openxmlformats-package.relationships+xml"/>
  <Override PartName="/ppt/slideLayouts/_rels/slideLayout106.xml.rels" ContentType="application/vnd.openxmlformats-package.relationships+xml"/>
  <Override PartName="/ppt/slideLayouts/_rels/slideLayout121.xml.rels" ContentType="application/vnd.openxmlformats-package.relationships+xml"/>
  <Override PartName="/ppt/slideLayouts/_rels/slideLayout293.xml.rels" ContentType="application/vnd.openxmlformats-package.relationships+xml"/>
  <Override PartName="/ppt/slideLayouts/_rels/slideLayout340.xml.rels" ContentType="application/vnd.openxmlformats-package.relationships+xml"/>
  <Override PartName="/ppt/slideLayouts/_rels/slideLayout154.xml.rels" ContentType="application/vnd.openxmlformats-package.relationships+xml"/>
  <Override PartName="/ppt/slideLayouts/_rels/slideLayout139.xml.rels" ContentType="application/vnd.openxmlformats-package.relationships+xml"/>
  <Override PartName="/ppt/slideLayouts/_rels/slideLayout217.xml.rels" ContentType="application/vnd.openxmlformats-package.relationships+xml"/>
  <Override PartName="/ppt/slideLayouts/_rels/slideLayout105.xml.rels" ContentType="application/vnd.openxmlformats-package.relationships+xml"/>
  <Override PartName="/ppt/slideLayouts/_rels/slideLayout427.xml.rels" ContentType="application/vnd.openxmlformats-package.relationships+xml"/>
  <Override PartName="/ppt/slideLayouts/_rels/slideLayout99.xml.rels" ContentType="application/vnd.openxmlformats-package.relationships+xml"/>
  <Override PartName="/ppt/slideLayouts/_rels/slideLayout153.xml.rels" ContentType="application/vnd.openxmlformats-package.relationships+xml"/>
  <Override PartName="/ppt/slideLayouts/_rels/slideLayout138.xml.rels" ContentType="application/vnd.openxmlformats-package.relationships+xml"/>
  <Override PartName="/ppt/slideLayouts/_rels/slideLayout216.xml.rels" ContentType="application/vnd.openxmlformats-package.relationships+xml"/>
  <Override PartName="/ppt/slideLayouts/_rels/slideLayout231.xml.rels" ContentType="application/vnd.openxmlformats-package.relationships+xml"/>
  <Override PartName="/ppt/slideLayouts/_rels/slideLayout104.xml.rels" ContentType="application/vnd.openxmlformats-package.relationships+xml"/>
  <Override PartName="/ppt/slideLayouts/_rels/slideLayout276.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150.xml.rels" ContentType="application/vnd.openxmlformats-package.relationships+xml"/>
  <Override PartName="/ppt/slideLayouts/_rels/slideLayout88.xml.rels" ContentType="application/vnd.openxmlformats-package.relationships+xml"/>
  <Override PartName="/ppt/slideLayouts/_rels/slideLayout140.xml.rels" ContentType="application/vnd.openxmlformats-package.relationships+xml"/>
  <Override PartName="/ppt/slideLayouts/_rels/slideLayout125.xml.rels" ContentType="application/vnd.openxmlformats-package.relationships+xml"/>
  <Override PartName="/ppt/slideLayouts/_rels/slideLayout203.xml.rels" ContentType="application/vnd.openxmlformats-package.relationships+xml"/>
  <Override PartName="/ppt/slideLayouts/_rels/slideLayout297.xml.rels" ContentType="application/vnd.openxmlformats-package.relationships+xml"/>
  <Override PartName="/ppt/slideLayouts/_rels/slideLayout82.xml.rels" ContentType="application/vnd.openxmlformats-package.relationships+xml"/>
  <Override PartName="/ppt/slideLayouts/_rels/slideLayout67.xml.rels" ContentType="application/vnd.openxmlformats-package.relationships+xml"/>
  <Override PartName="/ppt/slideLayouts/_rels/slideLayout407.xml.rels" ContentType="application/vnd.openxmlformats-package.relationships+xml"/>
  <Override PartName="/ppt/slideLayouts/_rels/slideLayout79.xml.rels" ContentType="application/vnd.openxmlformats-package.relationships+xml"/>
  <Override PartName="/ppt/slideLayouts/_rels/slideLayout94.xml.rels" ContentType="application/vnd.openxmlformats-package.relationships+xml"/>
  <Override PartName="/ppt/slideLayouts/_rels/slideLayout413.xml.rels" ContentType="application/vnd.openxmlformats-package.relationships+xml"/>
  <Override PartName="/ppt/slideLayouts/_rels/slideLayout85.xml.rels" ContentType="application/vnd.openxmlformats-package.relationships+xml"/>
  <Override PartName="/ppt/slideLayouts/_rels/slideLayout51.xml.rels" ContentType="application/vnd.openxmlformats-package.relationships+xml"/>
  <Override PartName="/ppt/slideLayouts/_rels/slideLayout412.xml.rels" ContentType="application/vnd.openxmlformats-package.relationships+xml"/>
  <Override PartName="/ppt/slideLayouts/_rels/slideLayout84.xml.rels" ContentType="application/vnd.openxmlformats-package.relationships+xml"/>
  <Override PartName="/ppt/slideLayouts/_rels/slideLayout50.xml.rels" ContentType="application/vnd.openxmlformats-package.relationships+xml"/>
  <Override PartName="/ppt/slideLayouts/_rels/slideLayout120.xml.rels" ContentType="application/vnd.openxmlformats-package.relationships+xml"/>
  <Override PartName="/ppt/slideLayouts/_rels/slideLayout277.xml.rels" ContentType="application/vnd.openxmlformats-package.relationships+xml"/>
  <Override PartName="/ppt/slideLayouts/_rels/slideLayout292.xml.rels" ContentType="application/vnd.openxmlformats-package.relationships+xml"/>
  <Override PartName="/ppt/slideLayouts/_rels/slideLayout171.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66.xml.rels" ContentType="application/vnd.openxmlformats-package.relationships+xml"/>
  <Override PartName="/ppt/slideLayouts/_rels/slideLayout32.xml.rels" ContentType="application/vnd.openxmlformats-package.relationships+xml"/>
  <Override PartName="/ppt/slideLayouts/_rels/slideLayout17.xml.rels" ContentType="application/vnd.openxmlformats-package.relationships+xml"/>
  <Override PartName="/ppt/slideLayouts/_rels/slideLayout27.xml.rels" ContentType="application/vnd.openxmlformats-package.relationships+xml"/>
  <Override PartName="/ppt/slideLayouts/_rels/slideLayout42.xml.rels" ContentType="application/vnd.openxmlformats-package.relationships+xml"/>
  <Override PartName="/ppt/slideLayouts/_rels/slideLayout80.xml.rels" ContentType="application/vnd.openxmlformats-package.relationships+xml"/>
  <Override PartName="/ppt/slideLayouts/_rels/slideLayout65.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29.xml.rels" ContentType="application/vnd.openxmlformats-package.relationships+xml"/>
  <Override PartName="/ppt/slideLayouts/_rels/slideLayout44.xml.rels" ContentType="application/vnd.openxmlformats-package.relationships+xml"/>
  <Override PartName="/ppt/slideLayouts/_rels/slideLayout406.xml.rels" ContentType="application/vnd.openxmlformats-package.relationships+xml"/>
  <Override PartName="/ppt/slideLayouts/_rels/slideLayout78.xml.rels" ContentType="application/vnd.openxmlformats-package.relationships+xml"/>
  <Override PartName="/ppt/slideLayouts/_rels/slideLayout421.xml.rels" ContentType="application/vnd.openxmlformats-package.relationships+xml"/>
  <Override PartName="/ppt/slideLayouts/_rels/slideLayout93.xml.rels" ContentType="application/vnd.openxmlformats-package.relationships+xml"/>
  <Override PartName="/ppt/slideLayouts/_rels/slideLayout30.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43.xml.rels" ContentType="application/vnd.openxmlformats-package.relationships+xml"/>
  <Override PartName="/ppt/slideLayouts/_rels/slideLayout420.xml.rels" ContentType="application/vnd.openxmlformats-package.relationships+xml"/>
  <Override PartName="/ppt/slideLayouts/_rels/slideLayout92.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411.xml.rels" ContentType="application/vnd.openxmlformats-package.relationships+xml"/>
  <Override PartName="/ppt/slideLayouts/_rels/slideLayout83.xml.rels" ContentType="application/vnd.openxmlformats-package.relationships+xml"/>
  <Override PartName="/ppt/slideLayouts/_rels/slideLayout225.xml.rels" ContentType="application/vnd.openxmlformats-package.relationships+xml"/>
  <Override PartName="/ppt/slideLayouts/_rels/slideLayout133.xml.rels" ContentType="application/vnd.openxmlformats-package.relationships+xml"/>
  <Override PartName="/ppt/slideLayouts/_rels/slideLayout47.xml.rels" ContentType="application/vnd.openxmlformats-package.relationships+xml"/>
  <Override PartName="/ppt/slideLayouts/_rels/slideLayout62.xml.rels" ContentType="application/vnd.openxmlformats-package.relationships+xml"/>
  <Override PartName="/ppt/slideLayouts/_rels/slideLayout375.xml.rels" ContentType="application/vnd.openxmlformats-package.relationships+xml"/>
  <Override PartName="/ppt/slideLayouts/_rels/slideLayout5.xml.rels" ContentType="application/vnd.openxmlformats-package.relationships+xml"/>
  <Override PartName="/ppt/slideLayouts/_rels/slideLayout426.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09.xml.rels" ContentType="application/vnd.openxmlformats-package.relationships+xml"/>
  <Override PartName="/ppt/slideLayouts/_rels/slideLayout410.xml.rels" ContentType="application/vnd.openxmlformats-package.relationships+xml"/>
  <Override PartName="/ppt/slideLayouts/_rels/slideLayout224.xml.rels" ContentType="application/vnd.openxmlformats-package.relationships+xml"/>
  <Override PartName="/ppt/slideLayouts/_rels/slideLayout132.xml.rels" ContentType="application/vnd.openxmlformats-package.relationships+xml"/>
  <Override PartName="/ppt/slideLayouts/_rels/slideLayout289.xml.rels" ContentType="application/vnd.openxmlformats-package.relationships+xml"/>
  <Override PartName="/ppt/slideLayouts/_rels/slideLayout46.xml.rels" ContentType="application/vnd.openxmlformats-package.relationships+xml"/>
  <Override PartName="/ppt/slideLayouts/_rels/slideLayout61.xml.rels" ContentType="application/vnd.openxmlformats-package.relationships+xml"/>
  <Override PartName="/ppt/slideLayouts/_rels/slideLayout374.xml.rels" ContentType="application/vnd.openxmlformats-package.relationships+xml"/>
  <Override PartName="/ppt/slideLayouts/_rels/slideLayout4.xml.rels" ContentType="application/vnd.openxmlformats-package.relationships+xml"/>
  <Override PartName="/ppt/slideLayouts/_rels/slideLayout425.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63.xml.rels" ContentType="application/vnd.openxmlformats-package.relationships+xml"/>
  <Override PartName="/ppt/slideLayouts/_rels/slideLayout145.xml.rels" ContentType="application/vnd.openxmlformats-package.relationships+xml"/>
  <Override PartName="/ppt/slideLayouts/_rels/slideLayout160.xml.rels" ContentType="application/vnd.openxmlformats-package.relationships+xml"/>
  <Override PartName="/ppt/slideLayouts/_rels/slideLayout59.xml.rels" ContentType="application/vnd.openxmlformats-package.relationships+xml"/>
  <Override PartName="/ppt/slideLayouts/_rels/slideLayout402.xml.rels" ContentType="application/vnd.openxmlformats-package.relationships+xml"/>
  <Override PartName="/ppt/slideLayouts/_rels/slideLayout74.xml.rels" ContentType="application/vnd.openxmlformats-package.relationships+xml"/>
  <Override PartName="/ppt/slideLayouts/_rels/slideLayout208.xml.rels" ContentType="application/vnd.openxmlformats-package.relationships+xml"/>
  <Override PartName="/ppt/slideLayouts/_rels/slideLayout223.xml.rels" ContentType="application/vnd.openxmlformats-package.relationships+xml"/>
  <Override PartName="/ppt/slideLayouts/_rels/slideLayout301.xml.rels" ContentType="application/vnd.openxmlformats-package.relationships+xml"/>
  <Override PartName="/ppt/slideLayouts/_rels/slideLayout60.xml.rels" ContentType="application/vnd.openxmlformats-package.relationships+xml"/>
  <Override PartName="/ppt/slideLayouts/_rels/slideLayout172.xml.rels" ContentType="application/vnd.openxmlformats-package.relationships+xml"/>
  <Override PartName="/ppt/slideLayouts/_rels/slideLayout11.xml.rels" ContentType="application/vnd.openxmlformats-package.relationships+xml"/>
  <Override PartName="/ppt/slideLayouts/_rels/slideLayout144.xml.rels" ContentType="application/vnd.openxmlformats-package.relationships+xml"/>
  <Override PartName="/ppt/slideLayouts/_rels/slideLayout58.xml.rels" ContentType="application/vnd.openxmlformats-package.relationships+xml"/>
  <Override PartName="/ppt/slideLayouts/_rels/slideLayout401.xml.rels" ContentType="application/vnd.openxmlformats-package.relationships+xml"/>
  <Override PartName="/ppt/slideLayouts/_rels/slideLayout73.xml.rels" ContentType="application/vnd.openxmlformats-package.relationships+xml"/>
  <Override PartName="/ppt/slideLayouts/_rels/slideLayout354.xml.rels" ContentType="application/vnd.openxmlformats-package.relationships+xml"/>
  <Override PartName="/ppt/slideLayouts/_rels/slideLayout168.xml.rels" ContentType="application/vnd.openxmlformats-package.relationships+xml"/>
  <Override PartName="/ppt/slideLayouts/_rels/slideLayout414.xml.rels" ContentType="application/vnd.openxmlformats-package.relationships+xml"/>
  <Override PartName="/ppt/slideLayouts/_rels/slideLayout86.xml.rels" ContentType="application/vnd.openxmlformats-package.relationships+xml"/>
  <Override PartName="/ppt/slideLayouts/_rels/slideLayout270.xml.rels" ContentType="application/vnd.openxmlformats-package.relationships+xml"/>
  <Override PartName="/ppt/slideLayouts/_rels/slideLayout415.xml.rels" ContentType="application/vnd.openxmlformats-package.relationships+xml"/>
  <Override PartName="/ppt/slideLayouts/_rels/slideLayout87.xml.rels" ContentType="application/vnd.openxmlformats-package.relationships+xml"/>
  <Override PartName="/ppt/slideLayouts/_rels/slideLayout271.xml.rels" ContentType="application/vnd.openxmlformats-package.relationships+xml"/>
  <Override PartName="/ppt/slideLayouts/_rels/slideLayout148.xml.rels" ContentType="application/vnd.openxmlformats-package.relationships+xml"/>
  <Override PartName="/ppt/slideLayouts/_rels/slideLayout334.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278.xml.rels" ContentType="application/vnd.openxmlformats-package.relationships+xml"/>
  <Override PartName="/ppt/slideLayouts/_rels/slideLayout100.xml.rels" ContentType="application/vnd.openxmlformats-package.relationships+xml"/>
  <Override PartName="/ppt/slideLayouts/_rels/slideLayout272.xml.rels" ContentType="application/vnd.openxmlformats-package.relationships+xml"/>
  <Override PartName="/ppt/slideLayouts/_rels/slideLayout149.xml.rels" ContentType="application/vnd.openxmlformats-package.relationships+xml"/>
  <Override PartName="/ppt/slideLayouts/_rels/slideLayout335.xml.rels" ContentType="application/vnd.openxmlformats-package.relationships+xml"/>
  <Override PartName="/ppt/slideLayouts/_rels/slideLayout91.xml.rels" ContentType="application/vnd.openxmlformats-package.relationships+xml"/>
  <Override PartName="/ppt/slideLayouts/_rels/slideLayout8.xml.rels" ContentType="application/vnd.openxmlformats-package.relationships+xml"/>
  <Override PartName="/ppt/slideLayouts/_rels/slideLayout353.xml.rels" ContentType="application/vnd.openxmlformats-package.relationships+xml"/>
  <Override PartName="/ppt/slideLayouts/_rels/slideLayout167.xml.rels" ContentType="application/vnd.openxmlformats-package.relationships+xml"/>
  <Override PartName="/ppt/slideLayouts/_rels/slideLayout279.xml.rels" ContentType="application/vnd.openxmlformats-package.relationships+xml"/>
  <Override PartName="/ppt/slideLayouts/_rels/slideLayout101.xml.rels" ContentType="application/vnd.openxmlformats-package.relationships+xml"/>
  <Override PartName="/ppt/slideLayouts/_rels/slideLayout258.xml.rels" ContentType="application/vnd.openxmlformats-package.relationships+xml"/>
  <Override PartName="/ppt/slideLayouts/_rels/slideLayout273.xml.rels" ContentType="application/vnd.openxmlformats-package.relationships+xml"/>
  <Override PartName="/ppt/slideLayouts/_rels/slideLayout336.xml.rels" ContentType="application/vnd.openxmlformats-package.relationships+xml"/>
  <Override PartName="/ppt/slideLayouts/_rels/slideLayout151.xml.rels" ContentType="application/vnd.openxmlformats-package.relationships+xml"/>
  <Override PartName="/ppt/slideLayouts/_rels/slideLayout214.xml.rels" ContentType="application/vnd.openxmlformats-package.relationships+xml"/>
  <Override PartName="/ppt/slideLayouts/_rels/slideLayout102.xml.rels" ContentType="application/vnd.openxmlformats-package.relationships+xml"/>
  <Override PartName="/ppt/slideLayouts/_rels/slideLayout259.xml.rels" ContentType="application/vnd.openxmlformats-package.relationships+xml"/>
  <Override PartName="/ppt/slideLayouts/_rels/slideLayout274.xml.rels" ContentType="application/vnd.openxmlformats-package.relationships+xml"/>
  <Override PartName="/ppt/slideLayouts/_rels/slideLayout400.xml.rels" ContentType="application/vnd.openxmlformats-package.relationships+xml"/>
  <Override PartName="/ppt/slideLayouts/_rels/slideLayout72.xml.rels" ContentType="application/vnd.openxmlformats-package.relationships+xml"/>
  <Override PartName="/ppt/slideLayouts/_rels/slideLayout152.xml.rels" ContentType="application/vnd.openxmlformats-package.relationships+xml"/>
  <Override PartName="/ppt/slideLayouts/_rels/slideLayout215.xml.rels" ContentType="application/vnd.openxmlformats-package.relationships+xml"/>
  <Override PartName="/ppt/slideLayouts/_rels/slideLayout230.xml.rels" ContentType="application/vnd.openxmlformats-package.relationships+xml"/>
  <Override PartName="/ppt/slideLayouts/_rels/slideLayout103.xml.rels" ContentType="application/vnd.openxmlformats-package.relationships+xml"/>
  <Override PartName="/ppt/slideLayouts/_rels/slideLayout275.xml.rels" ContentType="application/vnd.openxmlformats-package.relationships+xml"/>
  <Override PartName="/ppt/slideLayouts/_rels/slideLayout45.xml.rels" ContentType="application/vnd.openxmlformats-package.relationships+xml"/>
  <Override PartName="/ppt/slideLayouts/_rels/slideLayout110.xml.rels" ContentType="application/vnd.openxmlformats-package.relationships+xml"/>
  <Override PartName="/ppt/slideLayouts/_rels/slideLayout189.xml.rels" ContentType="application/vnd.openxmlformats-package.relationships+xml"/>
  <Override PartName="/ppt/slideLayouts/_rels/slideLayout267.xml.rels" ContentType="application/vnd.openxmlformats-package.relationships+xml"/>
  <Override PartName="/ppt/slideLayouts/_rels/slideLayout282.xml.rels" ContentType="application/vnd.openxmlformats-package.relationships+xml"/>
  <Override PartName="/ppt/slideLayouts/_rels/slideLayout69.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112.xml.rels" ContentType="application/vnd.openxmlformats-package.relationships+xml"/>
  <Override PartName="/ppt/slideLayouts/_rels/slideLayout284.xml.rels" ContentType="application/vnd.openxmlformats-package.relationships+xml"/>
  <Override PartName="/ppt/slideLayouts/_rels/slideLayout113.xml.rels" ContentType="application/vnd.openxmlformats-package.relationships+xml"/>
  <Override PartName="/ppt/slideLayouts/_rels/slideLayout285.xml.rels" ContentType="application/vnd.openxmlformats-package.relationships+xml"/>
  <Override PartName="/ppt/slideLayouts/_rels/slideLayout55.xml.rels" ContentType="application/vnd.openxmlformats-package.relationships+xml"/>
  <Override PartName="/ppt/slideLayouts/_rels/slideLayout163.xml.rels" ContentType="application/vnd.openxmlformats-package.relationships+xml"/>
  <Override PartName="/ppt/slideLayouts/_rels/slideLayout226.xml.rels" ContentType="application/vnd.openxmlformats-package.relationships+xml"/>
  <Override PartName="/ppt/slideLayouts/_rels/slideLayout241.xml.rels" ContentType="application/vnd.openxmlformats-package.relationships+xml"/>
  <Override PartName="/ppt/slideLayouts/_rels/slideLayout114.xml.rels" ContentType="application/vnd.openxmlformats-package.relationships+xml"/>
  <Override PartName="/ppt/slideLayouts/_rels/slideLayout286.xml.rels" ContentType="application/vnd.openxmlformats-package.relationships+xml"/>
  <Override PartName="/ppt/slideLayouts/_rels/slideLayout56.xml.rels" ContentType="application/vnd.openxmlformats-package.relationships+xml"/>
  <Override PartName="/ppt/slideLayouts/_rels/slideLayout164.xml.rels" ContentType="application/vnd.openxmlformats-package.relationships+xml"/>
  <Override PartName="/ppt/slideLayouts/_rels/slideLayout227.xml.rels" ContentType="application/vnd.openxmlformats-package.relationships+xml"/>
  <Override PartName="/ppt/slideLayouts/_rels/slideLayout242.xml.rels" ContentType="application/vnd.openxmlformats-package.relationships+xml"/>
  <Override PartName="/ppt/slideLayouts/_rels/slideLayout57.xml.rels" ContentType="application/vnd.openxmlformats-package.relationships+xml"/>
  <Override PartName="/ppt/slideLayouts/_rels/slideLayout290.xml.rels" ContentType="application/vnd.openxmlformats-package.relationships+xml"/>
  <Override PartName="/ppt/slideLayouts/_rels/slideLayout173.xml.rels" ContentType="application/vnd.openxmlformats-package.relationships+xml"/>
  <Override PartName="/ppt/slideLayouts/_rels/slideLayout12.xml.rels" ContentType="application/vnd.openxmlformats-package.relationships+xml"/>
  <Override PartName="/ppt/slideLayouts/_rels/slideLayout360.xml.rels" ContentType="application/vnd.openxmlformats-package.relationships+xml"/>
  <Override PartName="/ppt/slideLayouts/_rels/slideLayout174.xml.rels" ContentType="application/vnd.openxmlformats-package.relationships+xml"/>
  <Override PartName="/ppt/slideLayouts/_rels/slideLayout13.xml.rels" ContentType="application/vnd.openxmlformats-package.relationships+xml"/>
  <Override PartName="/ppt/slideLayouts/_rels/slideLayout206.xml.rels" ContentType="application/vnd.openxmlformats-package.relationships+xml"/>
  <Override PartName="/ppt/slideLayouts/_rels/slideLayout64.xml.rels" ContentType="application/vnd.openxmlformats-package.relationships+xml"/>
  <Override PartName="/ppt/slideLayouts/_rels/slideLayout18.xml.rels" ContentType="application/vnd.openxmlformats-package.relationships+xml"/>
  <Override PartName="/ppt/slideLayouts/_rels/slideLayout251.xml.rels" ContentType="application/vnd.openxmlformats-package.relationships+xml"/>
  <Override PartName="/ppt/slideLayouts/_rels/slideLayout19.xml.rels" ContentType="application/vnd.openxmlformats-package.relationships+xml"/>
  <Override PartName="/ppt/slideLayouts/_rels/slideLayout252.xml.rels" ContentType="application/vnd.openxmlformats-package.relationships+xml"/>
  <Override PartName="/ppt/slideLayouts/_rels/slideLayout68.xml.rels" ContentType="application/vnd.openxmlformats-package.relationships+xml"/>
  <Override PartName="/ppt/slideLayouts/_rels/slideLayout111.xml.rels" ContentType="application/vnd.openxmlformats-package.relationships+xml"/>
  <Override PartName="/ppt/slideLayouts/_rels/slideLayout454.xml.rels" ContentType="application/vnd.openxmlformats-package.relationships+xml"/>
  <Override PartName="/ppt/slideLayouts/_rels/slideLayout268.xml.rels" ContentType="application/vnd.openxmlformats-package.relationships+xml"/>
  <Override PartName="/ppt/slideLayouts/_rels/slideLayout135.xml.rels" ContentType="application/vnd.openxmlformats-package.relationships+xml"/>
  <Override PartName="/ppt/slideLayouts/_rels/slideLayout321.xml.rels" ContentType="application/vnd.openxmlformats-package.relationships+xml"/>
  <Override PartName="/ppt/slideLayouts/_rels/slideLayout136.xml.rels" ContentType="application/vnd.openxmlformats-package.relationships+xml"/>
  <Override PartName="/ppt/slideLayouts/_rels/slideLayout322.xml.rels" ContentType="application/vnd.openxmlformats-package.relationships+xml"/>
  <Override PartName="/ppt/slideLayouts/_rels/slideLayout403.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169.xml.rels" ContentType="application/vnd.openxmlformats-package.relationships+xml"/>
  <Override PartName="/ppt/slideLayouts/_rels/slideLayout23.xml.rels" ContentType="application/vnd.openxmlformats-package.relationships+xml"/>
  <Override PartName="/ppt/slideLayouts/_rels/slideLayout184.xml.rels" ContentType="application/vnd.openxmlformats-package.relationships+xml"/>
  <Override PartName="/ppt/slideLayouts/_rels/slideLayout170.xml.rels" ContentType="application/vnd.openxmlformats-package.relationships+xml"/>
  <Override PartName="/ppt/slideLayouts/_rels/slideLayout175.xml.rels" ContentType="application/vnd.openxmlformats-package.relationships+xml"/>
  <Override PartName="/ppt/slideLayouts/_rels/slideLayout190.xml.rels" ContentType="application/vnd.openxmlformats-package.relationships+xml"/>
  <Override PartName="/ppt/slideLayouts/_rels/slideLayout253.xml.rels" ContentType="application/vnd.openxmlformats-package.relationships+xml"/>
  <Override PartName="/ppt/slideLayouts/_rels/slideLayout176.xml.rels" ContentType="application/vnd.openxmlformats-package.relationships+xml"/>
  <Override PartName="/ppt/slideLayouts/_rels/slideLayout191.xml.rels" ContentType="application/vnd.openxmlformats-package.relationships+xml"/>
  <Override PartName="/ppt/slideLayouts/_rels/slideLayout239.xml.rels" ContentType="application/vnd.openxmlformats-package.relationships+xml"/>
  <Override PartName="/ppt/slideLayouts/_rels/slideLayout254.xml.rels" ContentType="application/vnd.openxmlformats-package.relationships+xml"/>
  <Override PartName="/ppt/slideLayouts/_rels/slideLayout177.xml.rels" ContentType="application/vnd.openxmlformats-package.relationships+xml"/>
  <Override PartName="/ppt/slideLayouts/_rels/slideLayout192.xml.rels" ContentType="application/vnd.openxmlformats-package.relationships+xml"/>
  <Override PartName="/ppt/slideLayouts/_rels/slideLayout441.xml.rels" ContentType="application/vnd.openxmlformats-package.relationships+xml"/>
  <Override PartName="/ppt/slideLayouts/_rels/slideLayout255.xml.rels" ContentType="application/vnd.openxmlformats-package.relationships+xml"/>
  <Override PartName="/ppt/slideLayouts/_rels/slideLayout178.xml.rels" ContentType="application/vnd.openxmlformats-package.relationships+xml"/>
  <Override PartName="/ppt/slideLayouts/_rels/slideLayout193.xml.rels" ContentType="application/vnd.openxmlformats-package.relationships+xml"/>
  <Override PartName="/ppt/slideLayouts/_rels/slideLayout442.xml.rels" ContentType="application/vnd.openxmlformats-package.relationships+xml"/>
  <Override PartName="/ppt/slideLayouts/_rels/slideLayout256.xml.rels" ContentType="application/vnd.openxmlformats-package.relationships+xml"/>
  <Override PartName="/ppt/slideLayouts/_rels/slideLayout365.xml.rels" ContentType="application/vnd.openxmlformats-package.relationships+xml"/>
  <Override PartName="/ppt/slideLayouts/_rels/slideLayout179.xml.rels" ContentType="application/vnd.openxmlformats-package.relationships+xml"/>
  <Override PartName="/ppt/slideLayouts/_rels/slideLayout443.xml.rels" ContentType="application/vnd.openxmlformats-package.relationships+xml"/>
  <Override PartName="/ppt/slideLayouts/_rels/slideLayout257.xml.rels" ContentType="application/vnd.openxmlformats-package.relationships+xml"/>
  <Override PartName="/ppt/slideLayouts/_rels/slideLayout20.xml.rels" ContentType="application/vnd.openxmlformats-package.relationships+xml"/>
  <Override PartName="/ppt/slideLayouts/_rels/slideLayout181.xml.rels" ContentType="application/vnd.openxmlformats-package.relationships+xml"/>
  <Override PartName="/ppt/slideLayouts/_rels/slideLayout21.xml.rels" ContentType="application/vnd.openxmlformats-package.relationships+xml"/>
  <Override PartName="/ppt/slideLayouts/_rels/slideLayout182.xml.rels" ContentType="application/vnd.openxmlformats-package.relationships+xml"/>
  <Override PartName="/ppt/slideLayouts/_rels/slideLayout22.xml.rels" ContentType="application/vnd.openxmlformats-package.relationships+xml"/>
  <Override PartName="/ppt/slideLayouts/_rels/slideLayout183.xml.rels" ContentType="application/vnd.openxmlformats-package.relationships+xml"/>
  <Override PartName="/ppt/slideLayouts/_rels/slideLayout371.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185.xml.rels" ContentType="application/vnd.openxmlformats-package.relationships+xml"/>
  <Override PartName="/ppt/slideLayouts/_rels/slideLayout372.xml.rels" ContentType="application/vnd.openxmlformats-package.relationships+xml"/>
  <Override PartName="/ppt/slideLayouts/_rels/slideLayout2.xml.rels" ContentType="application/vnd.openxmlformats-package.relationships+xml"/>
  <Override PartName="/ppt/slideLayouts/_rels/slideLayout25.xml.rels" ContentType="application/vnd.openxmlformats-package.relationships+xml"/>
  <Override PartName="/ppt/slideLayouts/_rels/slideLayout186.xml.rels" ContentType="application/vnd.openxmlformats-package.relationships+xml"/>
  <Override PartName="/ppt/slideLayouts/_rels/slideLayout373.xml.rels" ContentType="application/vnd.openxmlformats-package.relationships+xml"/>
  <Override PartName="/ppt/slideLayouts/_rels/slideLayout3.xml.rels" ContentType="application/vnd.openxmlformats-package.relationships+xml"/>
  <Override PartName="/ppt/slideLayouts/_rels/slideLayout2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266.xml.rels" ContentType="application/vnd.openxmlformats-package.relationships+xml"/>
  <Override PartName="/ppt/slideLayouts/_rels/slideLayout281.xml.rels" ContentType="application/vnd.openxmlformats-package.relationships+xml"/>
  <Override PartName="/ppt/slideLayouts/_rels/slideLayout33.xml.rels" ContentType="application/vnd.openxmlformats-package.relationships+xml"/>
  <Override PartName="/ppt/slideLayouts/_rels/slideLayout194.xml.rels" ContentType="application/vnd.openxmlformats-package.relationships+xml"/>
  <Override PartName="/ppt/slideLayouts/_rels/slideLayout34.xml.rels" ContentType="application/vnd.openxmlformats-package.relationships+xml"/>
  <Override PartName="/ppt/slideLayouts/_rels/slideLayout195.xml.rels" ContentType="application/vnd.openxmlformats-package.relationships+xml"/>
  <Override PartName="/ppt/slideLayouts/_rels/slideLayout35.xml.rels" ContentType="application/vnd.openxmlformats-package.relationships+xml"/>
  <Override PartName="/ppt/slideLayouts/_rels/slideLayout196.xml.rels" ContentType="application/vnd.openxmlformats-package.relationships+xml"/>
  <Override PartName="/ppt/slideLayouts/_rels/slideLayout36.xml.rels" ContentType="application/vnd.openxmlformats-package.relationships+xml"/>
  <Override PartName="/ppt/slideLayouts/_rels/slideLayout197.xml.rels" ContentType="application/vnd.openxmlformats-package.relationships+xml"/>
  <Override PartName="/ppt/slideLayouts/_rels/slideLayout384.xml.rels" ContentType="application/vnd.openxmlformats-package.relationships+xml"/>
  <Override PartName="/ppt/slideLayouts/_rels/slideLayout37.xml.rels" ContentType="application/vnd.openxmlformats-package.relationships+xml"/>
  <Override PartName="/ppt/slideLayouts/_rels/slideLayout198.xml.rels" ContentType="application/vnd.openxmlformats-package.relationships+xml"/>
  <Override PartName="/ppt/slideLayouts/_rels/slideLayout385.xml.rels" ContentType="application/vnd.openxmlformats-package.relationships+xml"/>
  <Override PartName="/ppt/slideLayouts/_rels/slideLayout38.xml.rels" ContentType="application/vnd.openxmlformats-package.relationships+xml"/>
  <Override PartName="/ppt/slideLayouts/_rels/slideLayout199.xml.rels" ContentType="application/vnd.openxmlformats-package.relationships+xml"/>
  <Override PartName="/ppt/slideLayouts/_rels/slideLayout200.xml.rels" ContentType="application/vnd.openxmlformats-package.relationships+xml"/>
  <Override PartName="/ppt/slideLayouts/_rels/slideLayout9.xml.rels" ContentType="application/vnd.openxmlformats-package.relationships+xml"/>
  <Override PartName="/ppt/slideLayouts/_rels/slideLayout201.xml.rels" ContentType="application/vnd.openxmlformats-package.relationships+xml"/>
  <Override PartName="/ppt/slideLayouts/_rels/slideLayout295.xml.rels" ContentType="application/vnd.openxmlformats-package.relationships+xml"/>
  <Override PartName="/ppt/slideLayouts/_rels/slideLayout202.xml.rels" ContentType="application/vnd.openxmlformats-package.relationships+xml"/>
  <Override PartName="/ppt/slideLayouts/_rels/slideLayout296.xml.rels" ContentType="application/vnd.openxmlformats-package.relationships+xml"/>
  <Override PartName="/ppt/slideLayouts/_rels/slideLayout207.xml.rels" ContentType="application/vnd.openxmlformats-package.relationships+xml"/>
  <Override PartName="/ppt/slideLayouts/_rels/slideLayout222.xml.rels" ContentType="application/vnd.openxmlformats-package.relationships+xml"/>
  <Override PartName="/ppt/slideLayouts/_rels/slideLayout300.xml.rels" ContentType="application/vnd.openxmlformats-package.relationships+xml"/>
  <Override PartName="/ppt/slideLayouts/_rels/slideLayout388.xml.rels" ContentType="application/vnd.openxmlformats-package.relationships+xml"/>
  <Override PartName="/ppt/slideLayouts/_rels/slideLayout210.xml.rels" ContentType="application/vnd.openxmlformats-package.relationships+xml"/>
  <Override PartName="/ppt/slideLayouts/_rels/slideLayout389.xml.rels" ContentType="application/vnd.openxmlformats-package.relationships+xml"/>
  <Override PartName="/ppt/slideLayouts/_rels/slideLayout211.xml.rels" ContentType="application/vnd.openxmlformats-package.relationships+xml"/>
  <Override PartName="/ppt/slideLayouts/_rels/slideLayout70.xml.rels" ContentType="application/vnd.openxmlformats-package.relationships+xml"/>
  <Override PartName="/ppt/slideLayouts/_rels/slideLayout212.xml.rels" ContentType="application/vnd.openxmlformats-package.relationships+xml"/>
  <Override PartName="/ppt/slideLayouts/_rels/slideLayout71.xml.rels" ContentType="application/vnd.openxmlformats-package.relationships+xml"/>
  <Override PartName="/ppt/slideLayouts/_rels/slideLayout213.xml.rels" ContentType="application/vnd.openxmlformats-package.relationships+xml"/>
  <Override PartName="/ppt/slideLayouts/_rels/slideLayout405.xml.rels" ContentType="application/vnd.openxmlformats-package.relationships+xml"/>
  <Override PartName="/ppt/slideLayouts/_rels/slideLayout77.xml.rels" ContentType="application/vnd.openxmlformats-package.relationships+xml"/>
  <Override PartName="/ppt/slideLayouts/_rels/slideLayout219.xml.rels" ContentType="application/vnd.openxmlformats-package.relationships+xml"/>
  <Override PartName="/ppt/slideLayouts/_rels/slideLayout398.xml.rels" ContentType="application/vnd.openxmlformats-package.relationships+xml"/>
  <Override PartName="/ppt/slideLayouts/_rels/slideLayout220.xml.rels" ContentType="application/vnd.openxmlformats-package.relationships+xml"/>
  <Override PartName="/ppt/slideLayouts/_rels/slideLayout399.xml.rels" ContentType="application/vnd.openxmlformats-package.relationships+xml"/>
  <Override PartName="/ppt/slideLayouts/_rels/slideLayout221.xml.rels" ContentType="application/vnd.openxmlformats-package.relationships+xml"/>
  <Override PartName="/ppt/slideLayouts/_rels/slideLayout232.xml.rels" ContentType="application/vnd.openxmlformats-package.relationships+xml"/>
  <Override PartName="/ppt/slideLayouts/_rels/slideLayout124.xml.rels" ContentType="application/vnd.openxmlformats-package.relationships+xml"/>
  <Override PartName="/ppt/slideLayouts/_rels/slideLayout310.xml.rels" ContentType="application/vnd.openxmlformats-package.relationships+xml"/>
  <Override PartName="/ppt/slideLayouts/_rels/slideLayout233.xml.rels" ContentType="application/vnd.openxmlformats-package.relationships+xml"/>
  <Override PartName="/ppt/slideLayouts/_rels/slideLayout311.xml.rels" ContentType="application/vnd.openxmlformats-package.relationships+xml"/>
  <Override PartName="/ppt/slideLayouts/_rels/slideLayout234.xml.rels" ContentType="application/vnd.openxmlformats-package.relationships+xml"/>
  <Override PartName="/ppt/slideLayouts/_rels/slideLayout312.xml.rels" ContentType="application/vnd.openxmlformats-package.relationships+xml"/>
  <Override PartName="/ppt/slideLayouts/_rels/slideLayout235.xml.rels" ContentType="application/vnd.openxmlformats-package.relationships+xml"/>
  <Override PartName="/ppt/slideLayouts/_rels/slideLayout250.xml.rels" ContentType="application/vnd.openxmlformats-package.relationships+xml"/>
  <Override PartName="/ppt/slideLayouts/_rels/slideLayout313.xml.rels" ContentType="application/vnd.openxmlformats-package.relationships+xml"/>
  <Override PartName="/ppt/slideLayouts/_rels/slideLayout422.xml.rels" ContentType="application/vnd.openxmlformats-package.relationships+xml"/>
  <Override PartName="/ppt/slideLayouts/_rels/slideLayout236.xml.rels" ContentType="application/vnd.openxmlformats-package.relationships+xml"/>
  <Override PartName="/ppt/slideLayouts/_rels/slideLayout314.xml.rels" ContentType="application/vnd.openxmlformats-package.relationships+xml"/>
  <Override PartName="/ppt/slideLayouts/_rels/slideLayout423.xml.rels" ContentType="application/vnd.openxmlformats-package.relationships+xml"/>
  <Override PartName="/ppt/slideLayouts/_rels/slideLayout237.xml.rels" ContentType="application/vnd.openxmlformats-package.relationships+xml"/>
  <Override PartName="/ppt/slideLayouts/_rels/slideLayout424.xml.rels" ContentType="application/vnd.openxmlformats-package.relationships+xml"/>
  <Override PartName="/ppt/slideLayouts/_rels/slideLayout96.xml.rels" ContentType="application/vnd.openxmlformats-package.relationships+xml"/>
  <Override PartName="/ppt/slideLayouts/_rels/slideLayout238.xml.rels" ContentType="application/vnd.openxmlformats-package.relationships+xml"/>
  <Override PartName="/ppt/slideLayouts/_rels/slideLayout240.xml.rels" ContentType="application/vnd.openxmlformats-package.relationships+xml"/>
  <Override PartName="/ppt/slideLayouts/_rels/slideLayout245.xml.rels" ContentType="application/vnd.openxmlformats-package.relationships+xml"/>
  <Override PartName="/ppt/slideLayouts/_rels/slideLayout260.xml.rels" ContentType="application/vnd.openxmlformats-package.relationships+xml"/>
  <Override PartName="/ppt/slideLayouts/_rels/slideLayout137.xml.rels" ContentType="application/vnd.openxmlformats-package.relationships+xml"/>
  <Override PartName="/ppt/slideLayouts/_rels/slideLayout323.xml.rels" ContentType="application/vnd.openxmlformats-package.relationships+xml"/>
  <Override PartName="/ppt/slideLayouts/_rels/slideLayout246.xml.rels" ContentType="application/vnd.openxmlformats-package.relationships+xml"/>
  <Override PartName="/ppt/slideLayouts/_rels/slideLayout261.xml.rels" ContentType="application/vnd.openxmlformats-package.relationships+xml"/>
  <Override PartName="/ppt/slideLayouts/_rels/slideLayout309.xml.rels" ContentType="application/vnd.openxmlformats-package.relationships+xml"/>
  <Override PartName="/ppt/slideLayouts/_rels/slideLayout324.xml.rels" ContentType="application/vnd.openxmlformats-package.relationships+xml"/>
  <Override PartName="/ppt/slideLayouts/_rels/slideLayout247.xml.rels" ContentType="application/vnd.openxmlformats-package.relationships+xml"/>
  <Override PartName="/ppt/slideLayouts/_rels/slideLayout262.xml.rels" ContentType="application/vnd.openxmlformats-package.relationships+xml"/>
  <Override PartName="/ppt/slideLayouts/_rels/slideLayout325.xml.rels" ContentType="application/vnd.openxmlformats-package.relationships+xml"/>
  <Override PartName="/ppt/slideLayouts/_rels/slideLayout248.xml.rels" ContentType="application/vnd.openxmlformats-package.relationships+xml"/>
  <Override PartName="/ppt/slideLayouts/_rels/slideLayout263.xml.rels" ContentType="application/vnd.openxmlformats-package.relationships+xml"/>
  <Override PartName="/ppt/slideLayouts/_rels/slideLayout326.xml.rels" ContentType="application/vnd.openxmlformats-package.relationships+xml"/>
  <Override PartName="/ppt/slideLayouts/_rels/slideLayout435.xml.rels" ContentType="application/vnd.openxmlformats-package.relationships+xml"/>
  <Override PartName="/ppt/slideLayouts/_rels/slideLayout249.xml.rels" ContentType="application/vnd.openxmlformats-package.relationships+xml"/>
  <Override PartName="/ppt/slideLayouts/_rels/slideLayout327.xml.rels" ContentType="application/vnd.openxmlformats-package.relationships+xml"/>
  <Override PartName="/ppt/slideLayouts/_rels/slideLayout264.xml.rels" ContentType="application/vnd.openxmlformats-package.relationships+xml"/>
  <Override PartName="/ppt/slideLayouts/_rels/slideLayout265.xml.rels" ContentType="application/vnd.openxmlformats-package.relationships+xml"/>
  <Override PartName="/ppt/slideLayouts/_rels/slideLayout280.xml.rels" ContentType="application/vnd.openxmlformats-package.relationships+xml"/>
  <Override PartName="/ppt/slideLayouts/_rels/slideLayout455.xml.rels" ContentType="application/vnd.openxmlformats-package.relationships+xml"/>
  <Override PartName="/ppt/slideLayouts/_rels/slideLayout269.xml.rels" ContentType="application/vnd.openxmlformats-package.relationships+xml"/>
  <Override PartName="/ppt/slideLayouts/_rels/slideLayout283.xml.rels" ContentType="application/vnd.openxmlformats-package.relationships+xml"/>
  <Override PartName="/ppt/slideLayouts/_rels/slideLayout291.xml.rels" ContentType="application/vnd.openxmlformats-package.relationships+xml"/>
  <Override PartName="/ppt/slideLayouts/_rels/slideLayout116.xml.rels" ContentType="application/vnd.openxmlformats-package.relationships+xml"/>
  <Override PartName="/ppt/slideLayouts/_rels/slideLayout302.xml.rels" ContentType="application/vnd.openxmlformats-package.relationships+xml"/>
  <Override PartName="/ppt/slideLayouts/_rels/slideLayout117.xml.rels" ContentType="application/vnd.openxmlformats-package.relationships+xml"/>
  <Override PartName="/ppt/slideLayouts/_rels/slideLayout303.xml.rels" ContentType="application/vnd.openxmlformats-package.relationships+xml"/>
  <Override PartName="/ppt/slideLayouts/_rels/slideLayout118.xml.rels" ContentType="application/vnd.openxmlformats-package.relationships+xml"/>
  <Override PartName="/ppt/slideLayouts/_rels/slideLayout304.xml.rels" ContentType="application/vnd.openxmlformats-package.relationships+xml"/>
  <Override PartName="/ppt/slideLayouts/_rels/slideLayout305.xml.rels" ContentType="application/vnd.openxmlformats-package.relationships+xml"/>
  <Override PartName="/ppt/slideLayouts/_rels/slideLayout320.xml.rels" ContentType="application/vnd.openxmlformats-package.relationships+xml"/>
  <Override PartName="/ppt/slideLayouts/_rels/slideLayout306.xml.rels" ContentType="application/vnd.openxmlformats-package.relationships+xml"/>
  <Override PartName="/ppt/slideLayouts/_rels/slideLayout307.xml.rels" ContentType="application/vnd.openxmlformats-package.relationships+xml"/>
  <Override PartName="/ppt/slideLayouts/_rels/slideLayout308.xml.rels" ContentType="application/vnd.openxmlformats-package.relationships+xml"/>
  <Override PartName="/ppt/slideLayouts/_rels/slideLayout129.xml.rels" ContentType="application/vnd.openxmlformats-package.relationships+xml"/>
  <Override PartName="/ppt/slideLayouts/_rels/slideLayout315.xml.rels" ContentType="application/vnd.openxmlformats-package.relationships+xml"/>
  <Override PartName="/ppt/slideLayouts/_rels/slideLayout330.xml.rels" ContentType="application/vnd.openxmlformats-package.relationships+xml"/>
  <Override PartName="/ppt/slideLayouts/_rels/slideLayout316.xml.rels" ContentType="application/vnd.openxmlformats-package.relationships+xml"/>
  <Override PartName="/ppt/slideLayouts/_rels/slideLayout331.xml.rels" ContentType="application/vnd.openxmlformats-package.relationships+xml"/>
  <Override PartName="/ppt/slideLayouts/_rels/slideLayout317.xml.rels" ContentType="application/vnd.openxmlformats-package.relationships+xml"/>
  <Override PartName="/ppt/slideLayouts/_rels/slideLayout332.xml.rels" ContentType="application/vnd.openxmlformats-package.relationships+xml"/>
  <Override PartName="/ppt/slideLayouts/_rels/slideLayout318.xml.rels" ContentType="application/vnd.openxmlformats-package.relationships+xml"/>
  <Override PartName="/ppt/slideLayouts/_rels/slideLayout333.xml.rels" ContentType="application/vnd.openxmlformats-package.relationships+xml"/>
  <Override PartName="/ppt/slideLayouts/_rels/slideLayout319.xml.rels" ContentType="application/vnd.openxmlformats-package.relationships+xml"/>
  <Override PartName="/ppt/slideLayouts/_rels/slideLayout328.xml.rels" ContentType="application/vnd.openxmlformats-package.relationships+xml"/>
  <Override PartName="/ppt/slideLayouts/_rels/slideLayout329.xml.rels" ContentType="application/vnd.openxmlformats-package.relationships+xml"/>
  <Override PartName="/ppt/slideLayouts/slideLayout338.xml" ContentType="application/vnd.openxmlformats-officedocument.presentationml.slideLayout+xml"/>
  <Override PartName="/ppt/slideLayouts/slideLayout337.xml" ContentType="application/vnd.openxmlformats-officedocument.presentationml.slideLayout+xml"/>
  <Override PartName="/ppt/slideLayouts/slideLayout166.xml" ContentType="application/vnd.openxmlformats-officedocument.presentationml.slideLayout+xml"/>
  <Override PartName="/ppt/slideLayouts/slideLayout165.xml" ContentType="application/vnd.openxmlformats-officedocument.presentationml.slideLayout+xml"/>
  <Override PartName="/ppt/slideLayouts/slideLayout164.xml" ContentType="application/vnd.openxmlformats-officedocument.presentationml.slideLayout+xml"/>
  <Override PartName="/ppt/slideLayouts/slideLayout163.xml" ContentType="application/vnd.openxmlformats-officedocument.presentationml.slideLayout+xml"/>
  <Override PartName="/ppt/slideLayouts/slideLayout162.xml" ContentType="application/vnd.openxmlformats-officedocument.presentationml.slideLayout+xml"/>
  <Override PartName="/ppt/slideLayouts/slideLayout214.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449.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448.xml" ContentType="application/vnd.openxmlformats-officedocument.presentationml.slideLayout+xml"/>
  <Override PartName="/ppt/slideLayouts/slideLayout93.xml" ContentType="application/vnd.openxmlformats-officedocument.presentationml.slideLayout+xml"/>
  <Override PartName="/ppt/slideLayouts/slideLayout106.xml" ContentType="application/vnd.openxmlformats-officedocument.presentationml.slideLayout+xml"/>
  <Override PartName="/ppt/slideLayouts/slideLayout447.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446.xml" ContentType="application/vnd.openxmlformats-officedocument.presentationml.slideLayout+xml"/>
  <Override PartName="/ppt/slideLayouts/slideLayout91.xml" ContentType="application/vnd.openxmlformats-officedocument.presentationml.slideLayout+xml"/>
  <Override PartName="/ppt/slideLayouts/slideLayout104.xml" ContentType="application/vnd.openxmlformats-officedocument.presentationml.slideLayout+xml"/>
  <Override PartName="/ppt/slideLayouts/slideLayout445.xml" ContentType="application/vnd.openxmlformats-officedocument.presentationml.slideLayout+xml"/>
  <Override PartName="/ppt/slideLayouts/slideLayout90.xml" ContentType="application/vnd.openxmlformats-officedocument.presentationml.slideLayout+xml"/>
  <Override PartName="/ppt/slideLayouts/slideLayout103.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439.xml" ContentType="application/vnd.openxmlformats-officedocument.presentationml.slideLayout+xml"/>
  <Override PartName="/ppt/slideLayouts/slideLayout84.xml" ContentType="application/vnd.openxmlformats-officedocument.presentationml.slideLayout+xml"/>
  <Override PartName="/ppt/slideLayouts/slideLayout438.xml" ContentType="application/vnd.openxmlformats-officedocument.presentationml.slideLayout+xml"/>
  <Override PartName="/ppt/slideLayouts/slideLayout83.xml" ContentType="application/vnd.openxmlformats-officedocument.presentationml.slideLayout+xml"/>
  <Override PartName="/ppt/slideLayouts/slideLayout437.xml" ContentType="application/vnd.openxmlformats-officedocument.presentationml.slideLayout+xml"/>
  <Override PartName="/ppt/slideLayouts/slideLayout82.xml" ContentType="application/vnd.openxmlformats-officedocument.presentationml.slideLayout+xml"/>
  <Override PartName="/ppt/slideLayouts/slideLayout436.xml" ContentType="application/vnd.openxmlformats-officedocument.presentationml.slideLayout+xml"/>
  <Override PartName="/ppt/slideLayouts/slideLayout81.xml" ContentType="application/vnd.openxmlformats-officedocument.presentationml.slideLayout+xml"/>
  <Override PartName="/ppt/slideLayouts/slideLayout435.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132.xml" ContentType="application/vnd.openxmlformats-officedocument.presentationml.slideLayout+xml"/>
  <Override PartName="/ppt/slideLayouts/slideLayout42.xml" ContentType="application/vnd.openxmlformats-officedocument.presentationml.slideLayout+xml"/>
  <Override PartName="/ppt/slideLayouts/slideLayout149.xml" ContentType="application/vnd.openxmlformats-officedocument.presentationml.slideLayout+xml"/>
  <Override PartName="/ppt/slideLayouts/slideLayout157.xml" ContentType="application/vnd.openxmlformats-officedocument.presentationml.slideLayout+xml"/>
  <Override PartName="/ppt/slideLayouts/slideLayout405.xml" ContentType="application/vnd.openxmlformats-officedocument.presentationml.slideLayout+xml"/>
  <Override PartName="/ppt/slideLayouts/slideLayout50.xml" ContentType="application/vnd.openxmlformats-officedocument.presentationml.slideLayout+xml"/>
  <Override PartName="/ppt/slideLayouts/slideLayout67.xml" ContentType="application/vnd.openxmlformats-officedocument.presentationml.slideLayout+xml"/>
  <Override PartName="/ppt/slideLayouts/slideLayout131.xml" ContentType="application/vnd.openxmlformats-officedocument.presentationml.slideLayout+xml"/>
  <Override PartName="/ppt/slideLayouts/slideLayout142.xml" ContentType="application/vnd.openxmlformats-officedocument.presentationml.slideLayout+xml"/>
  <Override PartName="/ppt/slideLayouts/slideLayout207.xml" ContentType="application/vnd.openxmlformats-officedocument.presentationml.slideLayout+xml"/>
  <Override PartName="/ppt/slideLayouts/slideLayout41.xml" ContentType="application/vnd.openxmlformats-officedocument.presentationml.slideLayout+xml"/>
  <Override PartName="/ppt/slideLayouts/slideLayout148.xml" ContentType="application/vnd.openxmlformats-officedocument.presentationml.slideLayout+xml"/>
  <Override PartName="/ppt/slideLayouts/slideLayout156.xml" ContentType="application/vnd.openxmlformats-officedocument.presentationml.slideLayout+xml"/>
  <Override PartName="/ppt/slideLayouts/slideLayout66.xml" ContentType="application/vnd.openxmlformats-officedocument.presentationml.slideLayout+xml"/>
  <Override PartName="/ppt/slideLayouts/slideLayout130.xml" ContentType="application/vnd.openxmlformats-officedocument.presentationml.slideLayout+xml"/>
  <Override PartName="/ppt/slideLayouts/slideLayout141.xml" ContentType="application/vnd.openxmlformats-officedocument.presentationml.slideLayout+xml"/>
  <Override PartName="/ppt/slideLayouts/slideLayout206.xml" ContentType="application/vnd.openxmlformats-officedocument.presentationml.slideLayout+xml"/>
  <Override PartName="/ppt/slideLayouts/slideLayout40.xml" ContentType="application/vnd.openxmlformats-officedocument.presentationml.slideLayout+xml"/>
  <Override PartName="/ppt/slideLayouts/slideLayout147.xml" ContentType="application/vnd.openxmlformats-officedocument.presentationml.slideLayout+xml"/>
  <Override PartName="/ppt/slideLayouts/slideLayout155.xml" ContentType="application/vnd.openxmlformats-officedocument.presentationml.slideLayout+xml"/>
  <Override PartName="/ppt/slideLayouts/slideLayout179.xml" ContentType="application/vnd.openxmlformats-officedocument.presentationml.slideLayout+xml"/>
  <Override PartName="/ppt/slideLayouts/slideLayout65.xml" ContentType="application/vnd.openxmlformats-officedocument.presentationml.slideLayout+xml"/>
  <Override PartName="/ppt/slideLayouts/slideLayout178.xml" ContentType="application/vnd.openxmlformats-officedocument.presentationml.slideLayout+xml"/>
  <Override PartName="/ppt/slideLayouts/slideLayout419.xml" ContentType="application/vnd.openxmlformats-officedocument.presentationml.slideLayout+xml"/>
  <Override PartName="/ppt/slideLayouts/slideLayout64.xml" ContentType="application/vnd.openxmlformats-officedocument.presentationml.slideLayout+xml"/>
  <Override PartName="/ppt/slideLayouts/slideLayout217.xml" ContentType="application/vnd.openxmlformats-officedocument.presentationml.slideLayout+xml"/>
  <Override PartName="/ppt/slideLayouts/slideLayout152.xml" ContentType="application/vnd.openxmlformats-officedocument.presentationml.slideLayout+xml"/>
  <Override PartName="/ppt/slideLayouts/slideLayout176.xml" ContentType="application/vnd.openxmlformats-officedocument.presentationml.slideLayout+xml"/>
  <Override PartName="/ppt/slideLayouts/slideLayout228.xml" ContentType="application/vnd.openxmlformats-officedocument.presentationml.slideLayout+xml"/>
  <Override PartName="/ppt/slideLayouts/slideLayout417.xml" ContentType="application/vnd.openxmlformats-officedocument.presentationml.slideLayout+xml"/>
  <Override PartName="/ppt/slideLayouts/slideLayout62.xml" ContentType="application/vnd.openxmlformats-officedocument.presentationml.slideLayout+xml"/>
  <Override PartName="/ppt/slideLayouts/slideLayout218.xml" ContentType="application/vnd.openxmlformats-officedocument.presentationml.slideLayout+xml"/>
  <Override PartName="/ppt/slideLayouts/slideLayout153.xml" ContentType="application/vnd.openxmlformats-officedocument.presentationml.slideLayout+xml"/>
  <Override PartName="/ppt/slideLayouts/slideLayout177.xml" ContentType="application/vnd.openxmlformats-officedocument.presentationml.slideLayout+xml"/>
  <Override PartName="/ppt/slideLayouts/slideLayout229.xml" ContentType="application/vnd.openxmlformats-officedocument.presentationml.slideLayout+xml"/>
  <Override PartName="/ppt/slideLayouts/slideLayout418.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133.xml" ContentType="application/vnd.openxmlformats-officedocument.presentationml.slideLayout+xml"/>
  <Override PartName="/ppt/slideLayouts/slideLayout43.xml" ContentType="application/vnd.openxmlformats-officedocument.presentationml.slideLayout+xml"/>
  <Override PartName="/ppt/slideLayouts/slideLayout158.xml" ContentType="application/vnd.openxmlformats-officedocument.presentationml.slideLayout+xml"/>
  <Override PartName="/ppt/slideLayouts/slideLayout406.xml" ContentType="application/vnd.openxmlformats-officedocument.presentationml.slideLayout+xml"/>
  <Override PartName="/ppt/slideLayouts/slideLayout51.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134.xml" ContentType="application/vnd.openxmlformats-officedocument.presentationml.slideLayout+xml"/>
  <Override PartName="/ppt/slideLayouts/slideLayout44.xml" ContentType="application/vnd.openxmlformats-officedocument.presentationml.slideLayout+xml"/>
  <Override PartName="/ppt/slideLayouts/slideLayout330.xml" ContentType="application/vnd.openxmlformats-officedocument.presentationml.slideLayout+xml"/>
  <Override PartName="/ppt/slideLayouts/slideLayout159.xml" ContentType="application/vnd.openxmlformats-officedocument.presentationml.slideLayout+xml"/>
  <Override PartName="/ppt/slideLayouts/slideLayout407.xml" ContentType="application/vnd.openxmlformats-officedocument.presentationml.slideLayout+xml"/>
  <Override PartName="/ppt/slideLayouts/slideLayout52.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60.xml" ContentType="application/vnd.openxmlformats-officedocument.presentationml.slideLayout+xml"/>
  <Override PartName="/ppt/slideLayouts/slideLayout110.xml" ContentType="application/vnd.openxmlformats-officedocument.presentationml.slideLayout+xml"/>
  <Override PartName="/ppt/slideLayouts/slideLayout20.xml" ContentType="application/vnd.openxmlformats-officedocument.presentationml.slideLayout+xml"/>
  <Override PartName="/ppt/slideLayouts/slideLayout127.xml" ContentType="application/vnd.openxmlformats-officedocument.presentationml.slideLayout+xml"/>
  <Override PartName="/ppt/slideLayouts/slideLayout135.xml" ContentType="application/vnd.openxmlformats-officedocument.presentationml.slideLayout+xml"/>
  <Override PartName="/ppt/slideLayouts/slideLayout45.xml" ContentType="application/vnd.openxmlformats-officedocument.presentationml.slideLayout+xml"/>
  <Override PartName="/ppt/slideLayouts/slideLayout331.xml" ContentType="application/vnd.openxmlformats-officedocument.presentationml.slideLayout+xml"/>
  <Override PartName="/ppt/slideLayouts/slideLayout126.xml" ContentType="application/vnd.openxmlformats-officedocument.presentationml.slideLayout+xml"/>
  <Override PartName="/ppt/slideLayouts/slideLayout36.xml" ContentType="application/vnd.openxmlformats-officedocument.presentationml.slideLayout+xml"/>
  <Override PartName="/ppt/slideLayouts/slideLayout322.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118.xml" ContentType="application/vnd.openxmlformats-officedocument.presentationml.slideLayout+xml"/>
  <Override PartName="/ppt/slideLayouts/slideLayout125.xml" ContentType="application/vnd.openxmlformats-officedocument.presentationml.slideLayout+xml"/>
  <Override PartName="/ppt/slideLayouts/slideLayout35.xml" ContentType="application/vnd.openxmlformats-officedocument.presentationml.slideLayout+xml"/>
  <Override PartName="/ppt/slideLayouts/slideLayout321.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117.xml" ContentType="application/vnd.openxmlformats-officedocument.presentationml.slideLayout+xml"/>
  <Override PartName="/ppt/slideLayouts/slideLayout124.xml" ContentType="application/vnd.openxmlformats-officedocument.presentationml.slideLayout+xml"/>
  <Override PartName="/ppt/slideLayouts/slideLayout34.xml" ContentType="application/vnd.openxmlformats-officedocument.presentationml.slideLayout+xml"/>
  <Override PartName="/ppt/slideLayouts/slideLayout320.xml" ContentType="application/vnd.openxmlformats-officedocument.presentationml.slideLayout+xml"/>
  <Override PartName="/ppt/slideLayouts/slideLayout59.xml" ContentType="application/vnd.openxmlformats-officedocument.presentationml.slideLayout+xml"/>
  <Override PartName="/ppt/slideLayouts/slideLayout123.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122.xml" ContentType="application/vnd.openxmlformats-officedocument.presentationml.slideLayout+xml"/>
  <Override PartName="/ppt/slideLayouts/slideLayout32.xml" ContentType="application/vnd.openxmlformats-officedocument.presentationml.slideLayout+xml"/>
  <Override PartName="/ppt/slideLayouts/slideLayout139.xml" ContentType="application/vnd.openxmlformats-officedocument.presentationml.slideLayout+xml"/>
  <Override PartName="/ppt/slideLayouts/slideLayout57.xml" ContentType="application/vnd.openxmlformats-officedocument.presentationml.slideLayout+xml"/>
  <Override PartName="/ppt/slideLayouts/slideLayout121.xml" ContentType="application/vnd.openxmlformats-officedocument.presentationml.slideLayout+xml"/>
  <Override PartName="/ppt/slideLayouts/slideLayout31.xml" ContentType="application/vnd.openxmlformats-officedocument.presentationml.slideLayout+xml"/>
  <Override PartName="/ppt/slideLayouts/slideLayout138.xml" ContentType="application/vnd.openxmlformats-officedocument.presentationml.slideLayout+xml"/>
  <Override PartName="/ppt/slideLayouts/slideLayout146.xml" ContentType="application/vnd.openxmlformats-officedocument.presentationml.slideLayout+xml"/>
  <Override PartName="/ppt/slideLayouts/slideLayout56.xml" ContentType="application/vnd.openxmlformats-officedocument.presentationml.slideLayout+xml"/>
  <Override PartName="/ppt/slideLayouts/slideLayout120.xml" ContentType="application/vnd.openxmlformats-officedocument.presentationml.slideLayout+xml"/>
  <Override PartName="/ppt/slideLayouts/slideLayout30.xml" ContentType="application/vnd.openxmlformats-officedocument.presentationml.slideLayout+xml"/>
  <Override PartName="/ppt/slideLayouts/slideLayout137.xml" ContentType="application/vnd.openxmlformats-officedocument.presentationml.slideLayout+xml"/>
  <Override PartName="/ppt/slideLayouts/slideLayout145.xml" ContentType="application/vnd.openxmlformats-officedocument.presentationml.slideLayout+xml"/>
  <Override PartName="/ppt/slideLayouts/slideLayout169.xml" ContentType="application/vnd.openxmlformats-officedocument.presentationml.slideLayout+xml"/>
  <Override PartName="/ppt/slideLayouts/slideLayout55.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315.xml" ContentType="application/vnd.openxmlformats-officedocument.presentationml.slideLayout+xml"/>
  <Override PartName="/ppt/slideLayouts/slideLayout314.xml" ContentType="application/vnd.openxmlformats-officedocument.presentationml.slideLayout+xml"/>
  <Override PartName="/ppt/slideLayouts/slideLayout313.xml" ContentType="application/vnd.openxmlformats-officedocument.presentationml.slideLayout+xml"/>
  <Override PartName="/ppt/slideLayouts/slideLayout116.xml" ContentType="application/vnd.openxmlformats-officedocument.presentationml.slideLayout+xml"/>
  <Override PartName="/ppt/slideLayouts/slideLayout26.xml" ContentType="application/vnd.openxmlformats-officedocument.presentationml.slideLayout+xml"/>
  <Override PartName="/ppt/slideLayouts/slideLayout312.xml" ContentType="application/vnd.openxmlformats-officedocument.presentationml.slideLayout+xml"/>
  <Override PartName="/ppt/slideLayouts/slideLayout115.xml" ContentType="application/vnd.openxmlformats-officedocument.presentationml.slideLayout+xml"/>
  <Override PartName="/ppt/slideLayouts/slideLayout25.xml" ContentType="application/vnd.openxmlformats-officedocument.presentationml.slideLayout+xml"/>
  <Override PartName="/ppt/slideLayouts/slideLayout311.xml" ContentType="application/vnd.openxmlformats-officedocument.presentationml.slideLayout+xml"/>
  <Override PartName="/ppt/slideLayouts/slideLayout114.xml" ContentType="application/vnd.openxmlformats-officedocument.presentationml.slideLayout+xml"/>
  <Override PartName="/ppt/slideLayouts/slideLayout24.xml" ContentType="application/vnd.openxmlformats-officedocument.presentationml.slideLayout+xml"/>
  <Override PartName="/ppt/slideLayouts/slideLayout310.xml" ContentType="application/vnd.openxmlformats-officedocument.presentationml.slideLayout+xml"/>
  <Override PartName="/ppt/slideLayouts/slideLayout49.xml" ContentType="application/vnd.openxmlformats-officedocument.presentationml.slideLayout+xml"/>
  <Override PartName="/ppt/slideLayouts/slideLayout335.xml" ContentType="application/vnd.openxmlformats-officedocument.presentationml.slideLayout+xml"/>
  <Override PartName="/ppt/slideLayouts/slideLayout113.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334.xml" ContentType="application/vnd.openxmlformats-officedocument.presentationml.slideLayout+xml"/>
  <Override PartName="/ppt/slideLayouts/slideLayout112.xml" ContentType="application/vnd.openxmlformats-officedocument.presentationml.slideLayout+xml"/>
  <Override PartName="/ppt/slideLayouts/slideLayout22.xml" ContentType="application/vnd.openxmlformats-officedocument.presentationml.slideLayout+xml"/>
  <Override PartName="/ppt/slideLayouts/slideLayout129.xml" ContentType="application/vnd.openxmlformats-officedocument.presentationml.slideLayout+xml"/>
  <Override PartName="/ppt/slideLayouts/slideLayout47.xml" ContentType="application/vnd.openxmlformats-officedocument.presentationml.slideLayout+xml"/>
  <Override PartName="/ppt/slideLayouts/slideLayout333.xml" ContentType="application/vnd.openxmlformats-officedocument.presentationml.slideLayout+xml"/>
  <Override PartName="/ppt/slideLayouts/slideLayout111.xml" ContentType="application/vnd.openxmlformats-officedocument.presentationml.slideLayout+xml"/>
  <Override PartName="/ppt/slideLayouts/slideLayout21.xml" ContentType="application/vnd.openxmlformats-officedocument.presentationml.slideLayout+xml"/>
  <Override PartName="/ppt/slideLayouts/slideLayout128.xml" ContentType="application/vnd.openxmlformats-officedocument.presentationml.slideLayout+xml"/>
  <Override PartName="/ppt/slideLayouts/slideLayout136.xml" ContentType="application/vnd.openxmlformats-officedocument.presentationml.slideLayout+xml"/>
  <Override PartName="/ppt/slideLayouts/slideLayout46.xml" ContentType="application/vnd.openxmlformats-officedocument.presentationml.slideLayout+xml"/>
  <Override PartName="/ppt/slideLayouts/slideLayout332.xml" ContentType="application/vnd.openxmlformats-officedocument.presentationml.slideLayout+xml"/>
  <Override PartName="/ppt/slideLayouts/slideLayout6.xml" ContentType="application/vnd.openxmlformats-officedocument.presentationml.slideLayout+xml"/>
  <Override PartName="/ppt/slideLayouts/slideLayout305.xml" ContentType="application/vnd.openxmlformats-officedocument.presentationml.slideLayout+xml"/>
  <Override PartName="/ppt/slideLayouts/slideLayout5.xml" ContentType="application/vnd.openxmlformats-officedocument.presentationml.slideLayout+xml"/>
  <Override PartName="/ppt/slideLayouts/slideLayout304.xml" ContentType="application/vnd.openxmlformats-officedocument.presentationml.slideLayout+xml"/>
  <Override PartName="/ppt/slideLayouts/slideLayout4.xml" ContentType="application/vnd.openxmlformats-officedocument.presentationml.slideLayout+xml"/>
  <Override PartName="/ppt/slideLayouts/slideLayout303.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302.xml" ContentType="application/vnd.openxmlformats-officedocument.presentationml.slideLayout+xml"/>
  <Override PartName="/ppt/slideLayouts/slideLayout102.xml" ContentType="application/vnd.openxmlformats-officedocument.presentationml.slideLayout+xml"/>
  <Override PartName="/ppt/slideLayouts/slideLayout37.xml" ContentType="application/vnd.openxmlformats-officedocument.presentationml.slideLayout+xml"/>
  <Override PartName="/ppt/slideLayouts/slideLayout323.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32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00.xml" ContentType="application/vnd.openxmlformats-officedocument.presentationml.slideLayout+xml"/>
  <Override PartName="/ppt/slideLayouts/slideLayout39.xml" ContentType="application/vnd.openxmlformats-officedocument.presentationml.slideLayout+xml"/>
  <Override PartName="/ppt/slideLayouts/slideLayout32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301.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208.xml" ContentType="application/vnd.openxmlformats-officedocument.presentationml.slideLayout+xml"/>
  <Override PartName="/ppt/slideLayouts/slideLayout143.xml" ContentType="application/vnd.openxmlformats-officedocument.presentationml.slideLayout+xml"/>
  <Override PartName="/ppt/slideLayouts/slideLayout167.xml" ContentType="application/vnd.openxmlformats-officedocument.presentationml.slideLayout+xml"/>
  <Override PartName="/ppt/slideLayouts/slideLayout154.xml" ContentType="application/vnd.openxmlformats-officedocument.presentationml.slideLayout+xml"/>
  <Override PartName="/ppt/slideLayouts/slideLayout219.xml" ContentType="application/vnd.openxmlformats-officedocument.presentationml.slideLayout+xml"/>
  <Override PartName="/ppt/slideLayouts/slideLayout408.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209.xml" ContentType="application/vnd.openxmlformats-officedocument.presentationml.slideLayout+xml"/>
  <Override PartName="/ppt/slideLayouts/slideLayout144.xml" ContentType="application/vnd.openxmlformats-officedocument.presentationml.slideLayout+xml"/>
  <Override PartName="/ppt/slideLayouts/slideLayout168.xml" ContentType="application/vnd.openxmlformats-officedocument.presentationml.slideLayout+xml"/>
  <Override PartName="/ppt/slideLayouts/slideLayout409.xml" ContentType="application/vnd.openxmlformats-officedocument.presentationml.slideLayout+xml"/>
  <Override PartName="/ppt/slideLayouts/slideLayout54.xml" ContentType="application/vnd.openxmlformats-officedocument.presentationml.slideLayout+xml"/>
  <Override PartName="/ppt/slideLayouts/slideLayout215.xml" ContentType="application/vnd.openxmlformats-officedocument.presentationml.slideLayout+xml"/>
  <Override PartName="/ppt/slideLayouts/slideLayout150.xml" ContentType="application/vnd.openxmlformats-officedocument.presentationml.slideLayout+xml"/>
  <Override PartName="/ppt/slideLayouts/slideLayout174.xml" ContentType="application/vnd.openxmlformats-officedocument.presentationml.slideLayout+xml"/>
  <Override PartName="/ppt/slideLayouts/slideLayout415.xml" ContentType="application/vnd.openxmlformats-officedocument.presentationml.slideLayout+xml"/>
  <Override PartName="/ppt/slideLayouts/slideLayout60.xml" ContentType="application/vnd.openxmlformats-officedocument.presentationml.slideLayout+xml"/>
  <Override PartName="/ppt/slideLayouts/slideLayout216.xml" ContentType="application/vnd.openxmlformats-officedocument.presentationml.slideLayout+xml"/>
  <Override PartName="/ppt/slideLayouts/slideLayout151.xml" ContentType="application/vnd.openxmlformats-officedocument.presentationml.slideLayout+xml"/>
  <Override PartName="/ppt/slideLayouts/slideLayout175.xml" ContentType="application/vnd.openxmlformats-officedocument.presentationml.slideLayout+xml"/>
  <Override PartName="/ppt/slideLayouts/slideLayout227.xml" ContentType="application/vnd.openxmlformats-officedocument.presentationml.slideLayout+xml"/>
  <Override PartName="/ppt/slideLayouts/slideLayout416.xml" ContentType="application/vnd.openxmlformats-officedocument.presentationml.slideLayout+xml"/>
  <Override PartName="/ppt/slideLayouts/slideLayout61.xml" ContentType="application/vnd.openxmlformats-officedocument.presentationml.slideLayout+xml"/>
  <Override PartName="/ppt/slideLayouts/slideLayout184.xml" ContentType="application/vnd.openxmlformats-officedocument.presentationml.slideLayout+xml"/>
  <Override PartName="/ppt/slideLayouts/slideLayout236.xml" ContentType="application/vnd.openxmlformats-officedocument.presentationml.slideLayout+xml"/>
  <Override PartName="/ppt/slideLayouts/slideLayout425.xml" ContentType="application/vnd.openxmlformats-officedocument.presentationml.slideLayout+xml"/>
  <Override PartName="/ppt/slideLayouts/slideLayout70.xml" ContentType="application/vnd.openxmlformats-officedocument.presentationml.slideLayout+xml"/>
  <Override PartName="/ppt/slideLayouts/slideLayout226.xml" ContentType="application/vnd.openxmlformats-officedocument.presentationml.slideLayout+xml"/>
  <Override PartName="/ppt/slideLayouts/slideLayout161.xml" ContentType="application/vnd.openxmlformats-officedocument.presentationml.slideLayout+xml"/>
  <Override PartName="/ppt/slideLayouts/slideLayout185.xml" ContentType="application/vnd.openxmlformats-officedocument.presentationml.slideLayout+xml"/>
  <Override PartName="/ppt/slideLayouts/slideLayout237.xml" ContentType="application/vnd.openxmlformats-officedocument.presentationml.slideLayout+xml"/>
  <Override PartName="/ppt/slideLayouts/slideLayout426.xml" ContentType="application/vnd.openxmlformats-officedocument.presentationml.slideLayout+xml"/>
  <Override PartName="/ppt/slideLayouts/slideLayout71.xml" ContentType="application/vnd.openxmlformats-officedocument.presentationml.slideLayout+xml"/>
  <Override PartName="/ppt/slideLayouts/slideLayout427.xml" ContentType="application/vnd.openxmlformats-officedocument.presentationml.slideLayout+xml"/>
  <Override PartName="/ppt/slideLayouts/slideLayout72.xml" ContentType="application/vnd.openxmlformats-officedocument.presentationml.slideLayout+xml"/>
  <Override PartName="/ppt/slideLayouts/slideLayout428.xml" ContentType="application/vnd.openxmlformats-officedocument.presentationml.slideLayout+xml"/>
  <Override PartName="/ppt/slideLayouts/slideLayout73.xml" ContentType="application/vnd.openxmlformats-officedocument.presentationml.slideLayout+xml"/>
  <Override PartName="/ppt/slideLayouts/slideLayout429.xml" ContentType="application/vnd.openxmlformats-officedocument.presentationml.slideLayout+xml"/>
  <Override PartName="/ppt/slideLayouts/slideLayout74.xml" ContentType="application/vnd.openxmlformats-officedocument.presentationml.slideLayout+xml"/>
  <Override PartName="/ppt/slideLayouts/slideLayout170.xml" ContentType="application/vnd.openxmlformats-officedocument.presentationml.slideLayout+xml"/>
  <Override PartName="/ppt/slideLayouts/slideLayout222.xml" ContentType="application/vnd.openxmlformats-officedocument.presentationml.slideLayout+xml"/>
  <Override PartName="/ppt/slideLayouts/slideLayout171.xml" ContentType="application/vnd.openxmlformats-officedocument.presentationml.slideLayout+xml"/>
  <Override PartName="/ppt/slideLayouts/slideLayout223.xml" ContentType="application/vnd.openxmlformats-officedocument.presentationml.slideLayout+xml"/>
  <Override PartName="/ppt/slideLayouts/slideLayout172.xml" ContentType="application/vnd.openxmlformats-officedocument.presentationml.slideLayout+xml"/>
  <Override PartName="/ppt/slideLayouts/slideLayout224.xml" ContentType="application/vnd.openxmlformats-officedocument.presentationml.slideLayout+xml"/>
  <Override PartName="/ppt/slideLayouts/slideLayout173.xml" ContentType="application/vnd.openxmlformats-officedocument.presentationml.slideLayout+xml"/>
  <Override PartName="/ppt/slideLayouts/slideLayout160.xml" ContentType="application/vnd.openxmlformats-officedocument.presentationml.slideLayout+xml"/>
  <Override PartName="/ppt/slideLayouts/slideLayout225.xml" ContentType="application/vnd.openxmlformats-officedocument.presentationml.slideLayout+xml"/>
  <Override PartName="/ppt/slideLayouts/slideLayout17.xml" ContentType="application/vnd.openxmlformats-officedocument.presentationml.slideLayout+xml"/>
  <Override PartName="/ppt/slideLayouts/slideLayout180.xml" ContentType="application/vnd.openxmlformats-officedocument.presentationml.slideLayout+xml"/>
  <Override PartName="/ppt/slideLayouts/slideLayout232.xml" ContentType="application/vnd.openxmlformats-officedocument.presentationml.slideLayout+xml"/>
  <Override PartName="/ppt/slideLayouts/slideLayout18.xml" ContentType="application/vnd.openxmlformats-officedocument.presentationml.slideLayout+xml"/>
  <Override PartName="/ppt/slideLayouts/slideLayout181.xml" ContentType="application/vnd.openxmlformats-officedocument.presentationml.slideLayout+xml"/>
  <Override PartName="/ppt/slideLayouts/slideLayout233.xml" ContentType="application/vnd.openxmlformats-officedocument.presentationml.slideLayout+xml"/>
  <Override PartName="/ppt/slideLayouts/slideLayout19.xml" ContentType="application/vnd.openxmlformats-officedocument.presentationml.slideLayout+xml"/>
  <Override PartName="/ppt/slideLayouts/slideLayout182.xml" ContentType="application/vnd.openxmlformats-officedocument.presentationml.slideLayout+xml"/>
  <Override PartName="/ppt/slideLayouts/slideLayout234.xml" ContentType="application/vnd.openxmlformats-officedocument.presentationml.slideLayout+xml"/>
  <Override PartName="/ppt/slideLayouts/slideLayout183.xml" ContentType="application/vnd.openxmlformats-officedocument.presentationml.slideLayout+xml"/>
  <Override PartName="/ppt/slideLayouts/slideLayout235.xml" ContentType="application/vnd.openxmlformats-officedocument.presentationml.slideLayout+xml"/>
  <Override PartName="/ppt/slideLayouts/slideLayout186.xml" ContentType="application/vnd.openxmlformats-officedocument.presentationml.slideLayout+xml"/>
  <Override PartName="/ppt/slideLayouts/slideLayout238.xml" ContentType="application/vnd.openxmlformats-officedocument.presentationml.slideLayout+xml"/>
  <Override PartName="/ppt/slideLayouts/slideLayout187.xml" ContentType="application/vnd.openxmlformats-officedocument.presentationml.slideLayout+xml"/>
  <Override PartName="/ppt/slideLayouts/slideLayout239.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27.xml" ContentType="application/vnd.openxmlformats-officedocument.presentationml.slideLayout+xml"/>
  <Override PartName="/ppt/slideLayouts/slideLayout190.xml" ContentType="application/vnd.openxmlformats-officedocument.presentationml.slideLayout+xml"/>
  <Override PartName="/ppt/slideLayouts/slideLayout242.xml" ContentType="application/vnd.openxmlformats-officedocument.presentationml.slideLayout+xml"/>
  <Override PartName="/ppt/slideLayouts/slideLayout28.xml" ContentType="application/vnd.openxmlformats-officedocument.presentationml.slideLayout+xml"/>
  <Override PartName="/ppt/slideLayouts/slideLayout191.xml" ContentType="application/vnd.openxmlformats-officedocument.presentationml.slideLayout+xml"/>
  <Override PartName="/ppt/slideLayouts/slideLayout243.xml" ContentType="application/vnd.openxmlformats-officedocument.presentationml.slideLayout+xml"/>
  <Override PartName="/ppt/slideLayouts/slideLayout29.xml" ContentType="application/vnd.openxmlformats-officedocument.presentationml.slideLayout+xml"/>
  <Override PartName="/ppt/slideLayouts/slideLayout192.xml" ContentType="application/vnd.openxmlformats-officedocument.presentationml.slideLayout+xml"/>
  <Override PartName="/ppt/slideLayouts/slideLayout244.xml" ContentType="application/vnd.openxmlformats-officedocument.presentationml.slideLayout+xml"/>
  <Override PartName="/ppt/slideLayouts/slideLayout193.xml" ContentType="application/vnd.openxmlformats-officedocument.presentationml.slideLayout+xml"/>
  <Override PartName="/ppt/slideLayouts/slideLayout245.xml" ContentType="application/vnd.openxmlformats-officedocument.presentationml.slideLayout+xml"/>
  <Override PartName="/ppt/slideLayouts/slideLayout194.xml" ContentType="application/vnd.openxmlformats-officedocument.presentationml.slideLayout+xml"/>
  <Override PartName="/ppt/slideLayouts/slideLayout246.xml" ContentType="application/vnd.openxmlformats-officedocument.presentationml.slideLayout+xml"/>
  <Override PartName="/ppt/slideLayouts/slideLayout195.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00.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95.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96.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97.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98.xml" ContentType="application/vnd.openxmlformats-officedocument.presentationml.slideLayout+xml"/>
  <Override PartName="/ppt/slideLayouts/slideLayout140.xml" ContentType="application/vnd.openxmlformats-officedocument.presentationml.slideLayout+xml"/>
  <Override PartName="/ppt/slideLayouts/slideLayout205.xml" ContentType="application/vnd.openxmlformats-officedocument.presentationml.slideLayout+xml"/>
  <Override PartName="/ppt/slideLayouts/slideLayout29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6.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 id="2147483947" r:id="rId25"/>
    <p:sldMasterId id="2147483960" r:id="rId26"/>
    <p:sldMasterId id="2147483973" r:id="rId27"/>
    <p:sldMasterId id="2147483986" r:id="rId28"/>
    <p:sldMasterId id="2147483999" r:id="rId29"/>
    <p:sldMasterId id="2147484012" r:id="rId30"/>
    <p:sldMasterId id="2147484025" r:id="rId31"/>
    <p:sldMasterId id="2147484038" r:id="rId32"/>
    <p:sldMasterId id="2147484051" r:id="rId33"/>
    <p:sldMasterId id="2147484064" r:id="rId34"/>
    <p:sldMasterId id="2147484077" r:id="rId35"/>
    <p:sldMasterId id="2147484090" r:id="rId36"/>
    <p:sldMasterId id="2147484103" r:id="rId37"/>
    <p:sldMasterId id="2147484116" r:id="rId38"/>
    <p:sldMasterId id="2147484129" r:id="rId39"/>
  </p:sldMasterIdLst>
  <p:sldIdLst>
    <p:sldId id="256" r:id="rId40"/>
    <p:sldId id="257" r:id="rId41"/>
    <p:sldId id="258" r:id="rId42"/>
    <p:sldId id="259" r:id="rId43"/>
    <p:sldId id="260" r:id="rId44"/>
    <p:sldId id="261" r:id="rId45"/>
    <p:sldId id="262" r:id="rId46"/>
    <p:sldId id="263" r:id="rId47"/>
    <p:sldId id="264" r:id="rId48"/>
    <p:sldId id="265" r:id="rId49"/>
    <p:sldId id="266" r:id="rId50"/>
    <p:sldId id="267" r:id="rId51"/>
    <p:sldId id="268" r:id="rId52"/>
    <p:sldId id="269" r:id="rId53"/>
    <p:sldId id="270" r:id="rId54"/>
    <p:sldId id="271" r:id="rId55"/>
    <p:sldId id="272" r:id="rId56"/>
    <p:sldId id="273" r:id="rId57"/>
    <p:sldId id="274" r:id="rId58"/>
    <p:sldId id="275" r:id="rId59"/>
    <p:sldId id="276" r:id="rId60"/>
    <p:sldId id="277" r:id="rId61"/>
    <p:sldId id="278" r:id="rId62"/>
    <p:sldId id="279" r:id="rId63"/>
    <p:sldId id="280" r:id="rId64"/>
    <p:sldId id="281" r:id="rId65"/>
    <p:sldId id="282" r:id="rId66"/>
    <p:sldId id="283" r:id="rId67"/>
  </p:sldIdLst>
  <p:sldSz cx="9144000" cy="514826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 Target="slides/slide1.xml"/><Relationship Id="rId41" Type="http://schemas.openxmlformats.org/officeDocument/2006/relationships/slide" Target="slides/slide2.xml"/><Relationship Id="rId42" Type="http://schemas.openxmlformats.org/officeDocument/2006/relationships/slide" Target="slides/slide3.xml"/><Relationship Id="rId43" Type="http://schemas.openxmlformats.org/officeDocument/2006/relationships/slide" Target="slides/slide4.xml"/><Relationship Id="rId44" Type="http://schemas.openxmlformats.org/officeDocument/2006/relationships/slide" Target="slides/slide5.xml"/><Relationship Id="rId45" Type="http://schemas.openxmlformats.org/officeDocument/2006/relationships/slide" Target="slides/slide6.xml"/><Relationship Id="rId46" Type="http://schemas.openxmlformats.org/officeDocument/2006/relationships/slide" Target="slides/slide7.xml"/><Relationship Id="rId47" Type="http://schemas.openxmlformats.org/officeDocument/2006/relationships/slide" Target="slides/slide8.xml"/><Relationship Id="rId48" Type="http://schemas.openxmlformats.org/officeDocument/2006/relationships/slide" Target="slides/slide9.xml"/><Relationship Id="rId49" Type="http://schemas.openxmlformats.org/officeDocument/2006/relationships/slide" Target="slides/slide10.xml"/><Relationship Id="rId50" Type="http://schemas.openxmlformats.org/officeDocument/2006/relationships/slide" Target="slides/slide11.xml"/><Relationship Id="rId51" Type="http://schemas.openxmlformats.org/officeDocument/2006/relationships/slide" Target="slides/slide12.xml"/><Relationship Id="rId52" Type="http://schemas.openxmlformats.org/officeDocument/2006/relationships/slide" Target="slides/slide13.xml"/><Relationship Id="rId53" Type="http://schemas.openxmlformats.org/officeDocument/2006/relationships/slide" Target="slides/slide14.xml"/><Relationship Id="rId54" Type="http://schemas.openxmlformats.org/officeDocument/2006/relationships/slide" Target="slides/slide15.xml"/><Relationship Id="rId55" Type="http://schemas.openxmlformats.org/officeDocument/2006/relationships/slide" Target="slides/slide16.xml"/><Relationship Id="rId56" Type="http://schemas.openxmlformats.org/officeDocument/2006/relationships/slide" Target="slides/slide17.xml"/><Relationship Id="rId57" Type="http://schemas.openxmlformats.org/officeDocument/2006/relationships/slide" Target="slides/slide18.xml"/><Relationship Id="rId58" Type="http://schemas.openxmlformats.org/officeDocument/2006/relationships/slide" Target="slides/slide19.xml"/><Relationship Id="rId59" Type="http://schemas.openxmlformats.org/officeDocument/2006/relationships/slide" Target="slides/slide20.xml"/><Relationship Id="rId60" Type="http://schemas.openxmlformats.org/officeDocument/2006/relationships/slide" Target="slides/slide21.xml"/><Relationship Id="rId61" Type="http://schemas.openxmlformats.org/officeDocument/2006/relationships/slide" Target="slides/slide22.xml"/><Relationship Id="rId62" Type="http://schemas.openxmlformats.org/officeDocument/2006/relationships/slide" Target="slides/slide23.xml"/><Relationship Id="rId63" Type="http://schemas.openxmlformats.org/officeDocument/2006/relationships/slide" Target="slides/slide24.xml"/><Relationship Id="rId64" Type="http://schemas.openxmlformats.org/officeDocument/2006/relationships/slide" Target="slides/slide25.xml"/><Relationship Id="rId65" Type="http://schemas.openxmlformats.org/officeDocument/2006/relationships/slide" Target="slides/slide26.xml"/><Relationship Id="rId66" Type="http://schemas.openxmlformats.org/officeDocument/2006/relationships/slide" Target="slides/slide27.xml"/><Relationship Id="rId67" Type="http://schemas.openxmlformats.org/officeDocument/2006/relationships/slide" Target="slides/slide28.xml"/>
</Relationships>
</file>

<file path=ppt/charts/chart89.xml><?xml version="1.0" encoding="utf-8"?>
<c:chartSpace xmlns:c="http://schemas.openxmlformats.org/drawingml/2006/chart" xmlns:a="http://schemas.openxmlformats.org/drawingml/2006/main" xmlns:r="http://schemas.openxmlformats.org/officeDocument/2006/relationships">
  <c:lang val="en-US"/>
  <c:roundedCorners val="0"/>
  <c:chart>
    <c:plotArea>
      <c:lineChart>
        <c:varyColors val="0"/>
        <c:grouping val="standard"/>
        <c:ser>
          <c:idx val="0"/>
          <c:order val="0"/>
          <c:tx>
            <c:strRef>
              <c:f>label 0</c:f>
              <c:strCache>
                <c:ptCount val="1"/>
                <c:pt idx="0">
                  <c:v>Series 1</c:v>
                </c:pt>
              </c:strCache>
            </c:strRef>
          </c:tx>
          <c:spPr>
            <a:solidFill>
              <a:srgbClr val="004b62"/>
            </a:solidFill>
            <a:ln w="28440">
              <a:solidFill>
                <a:srgbClr val="004b62"/>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mooth val="0"/>
        </c:ser>
        <c:ser>
          <c:idx val="1"/>
          <c:order val="1"/>
          <c:tx>
            <c:strRef>
              <c:f>label 1</c:f>
              <c:strCache>
                <c:ptCount val="1"/>
                <c:pt idx="0">
                  <c:v>Series 2</c:v>
                </c:pt>
              </c:strCache>
            </c:strRef>
          </c:tx>
          <c:spPr>
            <a:solidFill>
              <a:srgbClr val="22957b"/>
            </a:solidFill>
            <a:ln w="28440">
              <a:solidFill>
                <a:srgbClr val="22957b"/>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mooth val="0"/>
        </c:ser>
        <c:ser>
          <c:idx val="2"/>
          <c:order val="2"/>
          <c:tx>
            <c:strRef>
              <c:f>label 2</c:f>
              <c:strCache>
                <c:ptCount val="1"/>
                <c:pt idx="0">
                  <c:v>Series 3</c:v>
                </c:pt>
              </c:strCache>
            </c:strRef>
          </c:tx>
          <c:spPr>
            <a:solidFill>
              <a:srgbClr val="c5e041"/>
            </a:solidFill>
            <a:ln w="28440">
              <a:solidFill>
                <a:srgbClr val="c5e041"/>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mooth val="0"/>
        </c:ser>
        <c:hiLowLines>
          <c:spPr>
            <a:ln>
              <a:noFill/>
            </a:ln>
          </c:spPr>
        </c:hiLowLines>
        <c:marker val="0"/>
        <c:axId val="1628081"/>
        <c:axId val="13897058"/>
      </c:lineChart>
      <c:catAx>
        <c:axId val="1628081"/>
        <c:scaling>
          <c:orientation val="minMax"/>
        </c:scaling>
        <c:delete val="1"/>
        <c:axPos val="b"/>
        <c:numFmt formatCode="MM/DD/YYYY" sourceLinked="1"/>
        <c:majorTickMark val="none"/>
        <c:minorTickMark val="none"/>
        <c:tickLblPos val="nextTo"/>
        <c:spPr>
          <a:ln w="6480">
            <a:solidFill>
              <a:srgbClr val="8b8b8b"/>
            </a:solidFill>
            <a:round/>
          </a:ln>
        </c:spPr>
        <c:txPr>
          <a:bodyPr/>
          <a:p>
            <a:pPr>
              <a:defRPr b="0" sz="1000" spc="-1" strike="noStrike">
                <a:solidFill>
                  <a:srgbClr val="808080"/>
                </a:solidFill>
                <a:latin typeface="Calibri"/>
                <a:ea typeface="DejaVu Sans"/>
              </a:defRPr>
            </a:pPr>
          </a:p>
        </c:txPr>
        <c:crossAx val="13897058"/>
        <c:crosses val="autoZero"/>
        <c:auto val="1"/>
        <c:lblAlgn val="ctr"/>
        <c:lblOffset val="100"/>
      </c:catAx>
      <c:valAx>
        <c:axId val="13897058"/>
        <c:scaling>
          <c:orientation val="minMax"/>
        </c:scaling>
        <c:delete val="0"/>
        <c:axPos val="l"/>
        <c:numFmt formatCode="General" sourceLinked="0"/>
        <c:majorTickMark val="none"/>
        <c:minorTickMark val="none"/>
        <c:tickLblPos val="nextTo"/>
        <c:spPr>
          <a:ln w="6480">
            <a:noFill/>
          </a:ln>
        </c:spPr>
        <c:txPr>
          <a:bodyPr/>
          <a:p>
            <a:pPr>
              <a:defRPr b="0" sz="1197" spc="-1" strike="noStrike">
                <a:solidFill>
                  <a:srgbClr val="808080"/>
                </a:solidFill>
                <a:latin typeface="Calibri"/>
                <a:ea typeface="DejaVu Sans"/>
              </a:defRPr>
            </a:pPr>
          </a:p>
        </c:txPr>
        <c:crossAx val="1628081"/>
        <c:crosses val="autoZero"/>
        <c:crossBetween val="midCat"/>
      </c:valAx>
      <c:spPr>
        <a:noFill/>
        <a:ln>
          <a:noFill/>
        </a:ln>
      </c:spPr>
    </c:plotArea>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8.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0.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1.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2.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9.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1.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2.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3.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5.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6.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3.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4.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8.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0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3.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4.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5.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7.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8.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9.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0.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5.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6.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8.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9.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0.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1.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2.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7.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9.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0.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1.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2.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3.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4.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0.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1.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2.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3.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4.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6.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1.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2.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3.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4.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5.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7.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8.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3.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4.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5.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6.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8.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9.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70.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5.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6.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7.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8.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9.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0.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1.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5.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6.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7.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8.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9.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0.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1.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2.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4.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5.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6.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7.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98.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99.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0.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1.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2.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3.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5.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6.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7.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8.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9.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0.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1.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2.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3.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4.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6.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7.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8.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9.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0.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21.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2.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3.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4.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5.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7.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8.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9.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0.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31.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32.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33.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4.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5.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6.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9.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0.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1.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2.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3.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4.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5.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46.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47.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4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49.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0.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51.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52.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53.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54.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55.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56.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40"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341"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3"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4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346"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347"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49"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350"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351"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53"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354"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355"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57"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358"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6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361"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362"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363"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65"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366"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367"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368"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369"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370"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8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8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8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38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9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39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39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9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39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39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9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39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40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0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40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0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40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40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40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1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41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41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41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41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41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2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2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2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42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3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43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43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3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43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43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3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43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44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4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44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4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44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44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44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5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45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45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45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45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45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6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6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6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46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7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47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47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7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47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47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7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47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48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8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48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8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48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48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48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9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49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49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49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49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49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0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0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0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50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1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51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51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1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51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51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1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51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52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2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52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2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52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52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52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3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53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53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53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53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53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4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4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4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54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5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55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55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5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55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55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5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55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56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6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56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6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56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56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56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7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57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57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57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57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57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8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8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8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58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9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59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59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9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59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59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9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59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60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0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60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0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60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60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60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1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61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61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61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61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61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2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2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2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62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3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63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63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3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63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63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3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63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64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4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64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4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64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64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64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5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65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65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65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65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65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6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6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6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66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7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67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67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7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67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67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7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67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68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8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68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8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68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68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68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9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69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69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69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69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69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0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0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0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70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1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71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71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1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71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71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1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71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72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2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72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2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72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72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72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3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73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73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73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73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73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4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4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4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74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5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75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75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5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75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75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5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75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76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6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76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6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76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76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76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7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77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77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77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77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77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8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8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8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78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9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79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79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9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79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79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9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79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80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0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80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0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80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80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80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1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81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81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81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81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81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2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2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2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82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3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83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83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3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83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83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3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83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84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4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84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4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84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84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84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5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85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85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85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85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85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6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6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6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86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7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87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87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7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87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87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7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87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88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8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88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8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88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88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88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9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89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89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89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89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89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0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0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0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90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1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91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91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1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91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91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1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91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92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2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92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2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92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92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92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3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93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93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93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93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93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4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4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4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94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5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95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95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5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95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95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5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95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96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6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96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6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96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96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96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7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97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97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97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97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97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79"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81"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83"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984"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6"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8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989"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990"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92"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99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994"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96"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997"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998"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00"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001"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0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03"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004"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005"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006"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0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08"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009"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010"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011"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012"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013"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19"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21"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23"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024"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6"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2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029"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030"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32"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03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034"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36"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037"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038"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9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40"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041"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43"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044"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045"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046"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48"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049"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050"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051"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052"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053"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59"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61"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63"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064"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6"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6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069"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070"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72"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07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074"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76"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077"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078"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80"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081"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83"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084"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085"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086"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88"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089"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090"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091"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092"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093"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99"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01"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03"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104"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6"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0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109"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110"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12"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11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114"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16"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117"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118"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20"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121"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23"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124"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125"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126"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28"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129"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130"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131"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132"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133"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39"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4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41"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43"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144"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4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6"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4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149"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150"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52"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15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154"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56"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157"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158"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60"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161"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63"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164"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165"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166"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68"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169"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170"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171"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172"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173"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0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87"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89"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91"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192"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9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4"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96"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197"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198"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00"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201"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202"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04"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20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206"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08"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209"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11"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212"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213"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214"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1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1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16"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217"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218"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219"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220"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221"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25"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27"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29"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230"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2"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34"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235"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236"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38"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23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240"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42"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24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244"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46"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247"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49"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250"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251"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252"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54"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255"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256"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257"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258"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259"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65"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67"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69"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270"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2"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74"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275"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276"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7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78"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27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280"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82"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28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284"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8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86"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287"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89"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290"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291"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292"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94"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295"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296"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297"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298"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299"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05"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07"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09"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310"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2"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14"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315"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316"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18"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31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320"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22"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32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324"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26"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327"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29"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330"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331"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332"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34"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335"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336"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337"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338"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339"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46"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48"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5"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50"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351"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3"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5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356"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357"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59"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360"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361"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63"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364"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365"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67"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368"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7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371"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372"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373"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75"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376"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377"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378"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379"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380"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88"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90"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92"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393"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5"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97"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398"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399"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01"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402"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03"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0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40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07"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09"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410"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12"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41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14"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415"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1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17"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418"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419"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420"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421"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422"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4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28"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30"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32"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433"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5"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37"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438"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439"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41"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442"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43"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4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44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47"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49"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450"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52"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45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54"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455"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57"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458"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459"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460"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461"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462"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4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68"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70"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72"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473"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5"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77"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478"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479"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81"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482"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83"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8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48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87"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89"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490"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92"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49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94"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495"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97"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498"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499"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500"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501"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502"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4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08"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10"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12"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513"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5"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17"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518"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519"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21"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522"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523"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2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52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527"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29"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530"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32"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53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534"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535"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37"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538"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539"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540"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541"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542"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48"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154"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155"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70"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77"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1"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9"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92"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195"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97"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199"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200"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201"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202"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16"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18"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227"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9"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230"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231"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33"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234"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235"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37"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238"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4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242"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243"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45"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246"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247"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248"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249"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250"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56"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58"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60"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3"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6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267"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69"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270"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271"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73"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274"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275"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77"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278"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8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281"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282"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283"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85"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286"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287"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288"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289"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290"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96"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98"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00"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301" name="PlaceHolder 3"/>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3"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05"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306" name="PlaceHolder 3"/>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
        <p:nvSpPr>
          <p:cNvPr id="307" name="PlaceHolder 4"/>
          <p:cNvSpPr>
            <a:spLocks noGrp="1"/>
          </p:cNvSpPr>
          <p:nvPr>
            <p:ph type="body"/>
          </p:nvPr>
        </p:nvSpPr>
        <p:spPr>
          <a:xfrm>
            <a:off x="4674240" y="120420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09" name="PlaceHolder 2"/>
          <p:cNvSpPr>
            <a:spLocks noGrp="1"/>
          </p:cNvSpPr>
          <p:nvPr>
            <p:ph type="body"/>
          </p:nvPr>
        </p:nvSpPr>
        <p:spPr>
          <a:xfrm>
            <a:off x="457200" y="1204200"/>
            <a:ext cx="4015800" cy="2985480"/>
          </a:xfrm>
          <a:prstGeom prst="rect">
            <a:avLst/>
          </a:prstGeom>
        </p:spPr>
        <p:txBody>
          <a:bodyPr lIns="0" rIns="0" tIns="0" bIns="0">
            <a:normAutofit/>
          </a:bodyPr>
          <a:p>
            <a:endParaRPr b="0" lang="en-US" sz="3200" spc="-1" strike="noStrike">
              <a:latin typeface="Arial"/>
            </a:endParaRPr>
          </a:p>
        </p:txBody>
      </p:sp>
      <p:sp>
        <p:nvSpPr>
          <p:cNvPr id="310"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311"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13"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314"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315" name="PlaceHolder 4"/>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17" name="PlaceHolder 2"/>
          <p:cNvSpPr>
            <a:spLocks noGrp="1"/>
          </p:cNvSpPr>
          <p:nvPr>
            <p:ph type="body"/>
          </p:nvPr>
        </p:nvSpPr>
        <p:spPr>
          <a:xfrm>
            <a:off x="457200" y="1204200"/>
            <a:ext cx="8229240" cy="1423800"/>
          </a:xfrm>
          <a:prstGeom prst="rect">
            <a:avLst/>
          </a:prstGeom>
        </p:spPr>
        <p:txBody>
          <a:bodyPr lIns="0" rIns="0" tIns="0" bIns="0">
            <a:normAutofit/>
          </a:bodyPr>
          <a:p>
            <a:endParaRPr b="0" lang="en-US" sz="3200" spc="-1" strike="noStrike">
              <a:latin typeface="Arial"/>
            </a:endParaRPr>
          </a:p>
        </p:txBody>
      </p:sp>
      <p:sp>
        <p:nvSpPr>
          <p:cNvPr id="318" name="PlaceHolder 3"/>
          <p:cNvSpPr>
            <a:spLocks noGrp="1"/>
          </p:cNvSpPr>
          <p:nvPr>
            <p:ph type="body"/>
          </p:nvPr>
        </p:nvSpPr>
        <p:spPr>
          <a:xfrm>
            <a:off x="457200" y="276372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20" name="PlaceHolder 2"/>
          <p:cNvSpPr>
            <a:spLocks noGrp="1"/>
          </p:cNvSpPr>
          <p:nvPr>
            <p:ph type="body"/>
          </p:nvPr>
        </p:nvSpPr>
        <p:spPr>
          <a:xfrm>
            <a:off x="457200" y="1204200"/>
            <a:ext cx="4015800" cy="1423800"/>
          </a:xfrm>
          <a:prstGeom prst="rect">
            <a:avLst/>
          </a:prstGeom>
        </p:spPr>
        <p:txBody>
          <a:bodyPr lIns="0" rIns="0" tIns="0" bIns="0">
            <a:normAutofit/>
          </a:bodyPr>
          <a:p>
            <a:endParaRPr b="0" lang="en-US" sz="3200" spc="-1" strike="noStrike">
              <a:latin typeface="Arial"/>
            </a:endParaRPr>
          </a:p>
        </p:txBody>
      </p:sp>
      <p:sp>
        <p:nvSpPr>
          <p:cNvPr id="321" name="PlaceHolder 3"/>
          <p:cNvSpPr>
            <a:spLocks noGrp="1"/>
          </p:cNvSpPr>
          <p:nvPr>
            <p:ph type="body"/>
          </p:nvPr>
        </p:nvSpPr>
        <p:spPr>
          <a:xfrm>
            <a:off x="4674240" y="1204200"/>
            <a:ext cx="4015800" cy="1423800"/>
          </a:xfrm>
          <a:prstGeom prst="rect">
            <a:avLst/>
          </a:prstGeom>
        </p:spPr>
        <p:txBody>
          <a:bodyPr lIns="0" rIns="0" tIns="0" bIns="0">
            <a:normAutofit/>
          </a:bodyPr>
          <a:p>
            <a:endParaRPr b="0" lang="en-US" sz="3200" spc="-1" strike="noStrike">
              <a:latin typeface="Arial"/>
            </a:endParaRPr>
          </a:p>
        </p:txBody>
      </p:sp>
      <p:sp>
        <p:nvSpPr>
          <p:cNvPr id="322" name="PlaceHolder 4"/>
          <p:cNvSpPr>
            <a:spLocks noGrp="1"/>
          </p:cNvSpPr>
          <p:nvPr>
            <p:ph type="body"/>
          </p:nvPr>
        </p:nvSpPr>
        <p:spPr>
          <a:xfrm>
            <a:off x="4674240" y="2763720"/>
            <a:ext cx="4015800" cy="1423800"/>
          </a:xfrm>
          <a:prstGeom prst="rect">
            <a:avLst/>
          </a:prstGeom>
        </p:spPr>
        <p:txBody>
          <a:bodyPr lIns="0" rIns="0" tIns="0" bIns="0">
            <a:normAutofit/>
          </a:bodyPr>
          <a:p>
            <a:endParaRPr b="0" lang="en-US" sz="3200" spc="-1" strike="noStrike">
              <a:latin typeface="Arial"/>
            </a:endParaRPr>
          </a:p>
        </p:txBody>
      </p:sp>
      <p:sp>
        <p:nvSpPr>
          <p:cNvPr id="323" name="PlaceHolder 5"/>
          <p:cNvSpPr>
            <a:spLocks noGrp="1"/>
          </p:cNvSpPr>
          <p:nvPr>
            <p:ph type="body"/>
          </p:nvPr>
        </p:nvSpPr>
        <p:spPr>
          <a:xfrm>
            <a:off x="457200" y="276372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25" name="PlaceHolder 2"/>
          <p:cNvSpPr>
            <a:spLocks noGrp="1"/>
          </p:cNvSpPr>
          <p:nvPr>
            <p:ph type="body"/>
          </p:nvPr>
        </p:nvSpPr>
        <p:spPr>
          <a:xfrm>
            <a:off x="457200" y="1204200"/>
            <a:ext cx="2649600" cy="1423800"/>
          </a:xfrm>
          <a:prstGeom prst="rect">
            <a:avLst/>
          </a:prstGeom>
        </p:spPr>
        <p:txBody>
          <a:bodyPr lIns="0" rIns="0" tIns="0" bIns="0">
            <a:normAutofit/>
          </a:bodyPr>
          <a:p>
            <a:endParaRPr b="0" lang="en-US" sz="3200" spc="-1" strike="noStrike">
              <a:latin typeface="Arial"/>
            </a:endParaRPr>
          </a:p>
        </p:txBody>
      </p:sp>
      <p:sp>
        <p:nvSpPr>
          <p:cNvPr id="326" name="PlaceHolder 3"/>
          <p:cNvSpPr>
            <a:spLocks noGrp="1"/>
          </p:cNvSpPr>
          <p:nvPr>
            <p:ph type="body"/>
          </p:nvPr>
        </p:nvSpPr>
        <p:spPr>
          <a:xfrm>
            <a:off x="3239640" y="1204200"/>
            <a:ext cx="2649600" cy="1423800"/>
          </a:xfrm>
          <a:prstGeom prst="rect">
            <a:avLst/>
          </a:prstGeom>
        </p:spPr>
        <p:txBody>
          <a:bodyPr lIns="0" rIns="0" tIns="0" bIns="0">
            <a:normAutofit/>
          </a:bodyPr>
          <a:p>
            <a:endParaRPr b="0" lang="en-US" sz="3200" spc="-1" strike="noStrike">
              <a:latin typeface="Arial"/>
            </a:endParaRPr>
          </a:p>
        </p:txBody>
      </p:sp>
      <p:sp>
        <p:nvSpPr>
          <p:cNvPr id="327" name="PlaceHolder 4"/>
          <p:cNvSpPr>
            <a:spLocks noGrp="1"/>
          </p:cNvSpPr>
          <p:nvPr>
            <p:ph type="body"/>
          </p:nvPr>
        </p:nvSpPr>
        <p:spPr>
          <a:xfrm>
            <a:off x="6022080" y="1204200"/>
            <a:ext cx="2649600" cy="1423800"/>
          </a:xfrm>
          <a:prstGeom prst="rect">
            <a:avLst/>
          </a:prstGeom>
        </p:spPr>
        <p:txBody>
          <a:bodyPr lIns="0" rIns="0" tIns="0" bIns="0">
            <a:normAutofit/>
          </a:bodyPr>
          <a:p>
            <a:endParaRPr b="0" lang="en-US" sz="3200" spc="-1" strike="noStrike">
              <a:latin typeface="Arial"/>
            </a:endParaRPr>
          </a:p>
        </p:txBody>
      </p:sp>
      <p:sp>
        <p:nvSpPr>
          <p:cNvPr id="328" name="PlaceHolder 5"/>
          <p:cNvSpPr>
            <a:spLocks noGrp="1"/>
          </p:cNvSpPr>
          <p:nvPr>
            <p:ph type="body"/>
          </p:nvPr>
        </p:nvSpPr>
        <p:spPr>
          <a:xfrm>
            <a:off x="6022080" y="2763720"/>
            <a:ext cx="2649600" cy="1423800"/>
          </a:xfrm>
          <a:prstGeom prst="rect">
            <a:avLst/>
          </a:prstGeom>
        </p:spPr>
        <p:txBody>
          <a:bodyPr lIns="0" rIns="0" tIns="0" bIns="0">
            <a:normAutofit/>
          </a:bodyPr>
          <a:p>
            <a:endParaRPr b="0" lang="en-US" sz="3200" spc="-1" strike="noStrike">
              <a:latin typeface="Arial"/>
            </a:endParaRPr>
          </a:p>
        </p:txBody>
      </p:sp>
      <p:sp>
        <p:nvSpPr>
          <p:cNvPr id="329" name="PlaceHolder 6"/>
          <p:cNvSpPr>
            <a:spLocks noGrp="1"/>
          </p:cNvSpPr>
          <p:nvPr>
            <p:ph type="body"/>
          </p:nvPr>
        </p:nvSpPr>
        <p:spPr>
          <a:xfrm>
            <a:off x="3239640" y="2763720"/>
            <a:ext cx="2649600" cy="1423800"/>
          </a:xfrm>
          <a:prstGeom prst="rect">
            <a:avLst/>
          </a:prstGeom>
        </p:spPr>
        <p:txBody>
          <a:bodyPr lIns="0" rIns="0" tIns="0" bIns="0">
            <a:normAutofit/>
          </a:bodyPr>
          <a:p>
            <a:endParaRPr b="0" lang="en-US" sz="3200" spc="-1" strike="noStrike">
              <a:latin typeface="Arial"/>
            </a:endParaRPr>
          </a:p>
        </p:txBody>
      </p:sp>
      <p:sp>
        <p:nvSpPr>
          <p:cNvPr id="330" name="PlaceHolder 7"/>
          <p:cNvSpPr>
            <a:spLocks noGrp="1"/>
          </p:cNvSpPr>
          <p:nvPr>
            <p:ph type="body"/>
          </p:nvPr>
        </p:nvSpPr>
        <p:spPr>
          <a:xfrm>
            <a:off x="457200" y="276372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36" name="PlaceHolder 2"/>
          <p:cNvSpPr>
            <a:spLocks noGrp="1"/>
          </p:cNvSpPr>
          <p:nvPr>
            <p:ph type="subTitle"/>
          </p:nvPr>
        </p:nvSpPr>
        <p:spPr>
          <a:xfrm>
            <a:off x="457200" y="120420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38" name="PlaceHolder 2"/>
          <p:cNvSpPr>
            <a:spLocks noGrp="1"/>
          </p:cNvSpPr>
          <p:nvPr>
            <p:ph type="body"/>
          </p:nvPr>
        </p:nvSpPr>
        <p:spPr>
          <a:xfrm>
            <a:off x="457200" y="120420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29.xml"/><Relationship Id="rId3" Type="http://schemas.openxmlformats.org/officeDocument/2006/relationships/slideLayout" Target="../slideLayouts/slideLayout230.xml"/><Relationship Id="rId4" Type="http://schemas.openxmlformats.org/officeDocument/2006/relationships/slideLayout" Target="../slideLayouts/slideLayout231.xml"/><Relationship Id="rId5" Type="http://schemas.openxmlformats.org/officeDocument/2006/relationships/slideLayout" Target="../slideLayouts/slideLayout232.xml"/><Relationship Id="rId6" Type="http://schemas.openxmlformats.org/officeDocument/2006/relationships/slideLayout" Target="../slideLayouts/slideLayout233.xml"/><Relationship Id="rId7" Type="http://schemas.openxmlformats.org/officeDocument/2006/relationships/slideLayout" Target="../slideLayouts/slideLayout234.xml"/><Relationship Id="rId8" Type="http://schemas.openxmlformats.org/officeDocument/2006/relationships/slideLayout" Target="../slideLayouts/slideLayout235.xml"/><Relationship Id="rId9" Type="http://schemas.openxmlformats.org/officeDocument/2006/relationships/slideLayout" Target="../slideLayouts/slideLayout236.xml"/><Relationship Id="rId10" Type="http://schemas.openxmlformats.org/officeDocument/2006/relationships/slideLayout" Target="../slideLayouts/slideLayout237.xml"/><Relationship Id="rId11" Type="http://schemas.openxmlformats.org/officeDocument/2006/relationships/slideLayout" Target="../slideLayouts/slideLayout238.xml"/><Relationship Id="rId12" Type="http://schemas.openxmlformats.org/officeDocument/2006/relationships/slideLayout" Target="../slideLayouts/slideLayout239.xml"/><Relationship Id="rId13"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1.xml"/><Relationship Id="rId3" Type="http://schemas.openxmlformats.org/officeDocument/2006/relationships/slideLayout" Target="../slideLayouts/slideLayout242.xml"/><Relationship Id="rId4" Type="http://schemas.openxmlformats.org/officeDocument/2006/relationships/slideLayout" Target="../slideLayouts/slideLayout243.xml"/><Relationship Id="rId5" Type="http://schemas.openxmlformats.org/officeDocument/2006/relationships/slideLayout" Target="../slideLayouts/slideLayout244.xml"/><Relationship Id="rId6" Type="http://schemas.openxmlformats.org/officeDocument/2006/relationships/slideLayout" Target="../slideLayouts/slideLayout245.xml"/><Relationship Id="rId7" Type="http://schemas.openxmlformats.org/officeDocument/2006/relationships/slideLayout" Target="../slideLayouts/slideLayout246.xml"/><Relationship Id="rId8" Type="http://schemas.openxmlformats.org/officeDocument/2006/relationships/slideLayout" Target="../slideLayouts/slideLayout247.xml"/><Relationship Id="rId9" Type="http://schemas.openxmlformats.org/officeDocument/2006/relationships/slideLayout" Target="../slideLayouts/slideLayout248.xml"/><Relationship Id="rId10" Type="http://schemas.openxmlformats.org/officeDocument/2006/relationships/slideLayout" Target="../slideLayouts/slideLayout249.xml"/><Relationship Id="rId11" Type="http://schemas.openxmlformats.org/officeDocument/2006/relationships/slideLayout" Target="../slideLayouts/slideLayout250.xml"/><Relationship Id="rId12" Type="http://schemas.openxmlformats.org/officeDocument/2006/relationships/slideLayout" Target="../slideLayouts/slideLayout251.xml"/><Relationship Id="rId13"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53.xml"/><Relationship Id="rId3" Type="http://schemas.openxmlformats.org/officeDocument/2006/relationships/slideLayout" Target="../slideLayouts/slideLayout254.xml"/><Relationship Id="rId4" Type="http://schemas.openxmlformats.org/officeDocument/2006/relationships/slideLayout" Target="../slideLayouts/slideLayout255.xml"/><Relationship Id="rId5" Type="http://schemas.openxmlformats.org/officeDocument/2006/relationships/slideLayout" Target="../slideLayouts/slideLayout256.xml"/><Relationship Id="rId6" Type="http://schemas.openxmlformats.org/officeDocument/2006/relationships/slideLayout" Target="../slideLayouts/slideLayout257.xml"/><Relationship Id="rId7" Type="http://schemas.openxmlformats.org/officeDocument/2006/relationships/slideLayout" Target="../slideLayouts/slideLayout258.xml"/><Relationship Id="rId8" Type="http://schemas.openxmlformats.org/officeDocument/2006/relationships/slideLayout" Target="../slideLayouts/slideLayout259.xml"/><Relationship Id="rId9" Type="http://schemas.openxmlformats.org/officeDocument/2006/relationships/slideLayout" Target="../slideLayouts/slideLayout260.xml"/><Relationship Id="rId10" Type="http://schemas.openxmlformats.org/officeDocument/2006/relationships/slideLayout" Target="../slideLayouts/slideLayout261.xml"/><Relationship Id="rId11" Type="http://schemas.openxmlformats.org/officeDocument/2006/relationships/slideLayout" Target="../slideLayouts/slideLayout262.xml"/><Relationship Id="rId12" Type="http://schemas.openxmlformats.org/officeDocument/2006/relationships/slideLayout" Target="../slideLayouts/slideLayout263.xml"/><Relationship Id="rId13" Type="http://schemas.openxmlformats.org/officeDocument/2006/relationships/slideLayout" Target="../slideLayouts/slideLayout26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65.xml"/><Relationship Id="rId3" Type="http://schemas.openxmlformats.org/officeDocument/2006/relationships/slideLayout" Target="../slideLayouts/slideLayout266.xml"/><Relationship Id="rId4" Type="http://schemas.openxmlformats.org/officeDocument/2006/relationships/slideLayout" Target="../slideLayouts/slideLayout267.xml"/><Relationship Id="rId5" Type="http://schemas.openxmlformats.org/officeDocument/2006/relationships/slideLayout" Target="../slideLayouts/slideLayout268.xml"/><Relationship Id="rId6" Type="http://schemas.openxmlformats.org/officeDocument/2006/relationships/slideLayout" Target="../slideLayouts/slideLayout269.xml"/><Relationship Id="rId7" Type="http://schemas.openxmlformats.org/officeDocument/2006/relationships/slideLayout" Target="../slideLayouts/slideLayout270.xml"/><Relationship Id="rId8" Type="http://schemas.openxmlformats.org/officeDocument/2006/relationships/slideLayout" Target="../slideLayouts/slideLayout271.xml"/><Relationship Id="rId9" Type="http://schemas.openxmlformats.org/officeDocument/2006/relationships/slideLayout" Target="../slideLayouts/slideLayout272.xml"/><Relationship Id="rId10" Type="http://schemas.openxmlformats.org/officeDocument/2006/relationships/slideLayout" Target="../slideLayouts/slideLayout273.xml"/><Relationship Id="rId11" Type="http://schemas.openxmlformats.org/officeDocument/2006/relationships/slideLayout" Target="../slideLayouts/slideLayout274.xml"/><Relationship Id="rId12" Type="http://schemas.openxmlformats.org/officeDocument/2006/relationships/slideLayout" Target="../slideLayouts/slideLayout275.xml"/><Relationship Id="rId13" Type="http://schemas.openxmlformats.org/officeDocument/2006/relationships/slideLayout" Target="../slideLayouts/slideLayout276.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77.xml"/><Relationship Id="rId3" Type="http://schemas.openxmlformats.org/officeDocument/2006/relationships/slideLayout" Target="../slideLayouts/slideLayout278.xml"/><Relationship Id="rId4" Type="http://schemas.openxmlformats.org/officeDocument/2006/relationships/slideLayout" Target="../slideLayouts/slideLayout279.xml"/><Relationship Id="rId5" Type="http://schemas.openxmlformats.org/officeDocument/2006/relationships/slideLayout" Target="../slideLayouts/slideLayout280.xml"/><Relationship Id="rId6" Type="http://schemas.openxmlformats.org/officeDocument/2006/relationships/slideLayout" Target="../slideLayouts/slideLayout281.xml"/><Relationship Id="rId7" Type="http://schemas.openxmlformats.org/officeDocument/2006/relationships/slideLayout" Target="../slideLayouts/slideLayout282.xml"/><Relationship Id="rId8" Type="http://schemas.openxmlformats.org/officeDocument/2006/relationships/slideLayout" Target="../slideLayouts/slideLayout283.xml"/><Relationship Id="rId9" Type="http://schemas.openxmlformats.org/officeDocument/2006/relationships/slideLayout" Target="../slideLayouts/slideLayout284.xml"/><Relationship Id="rId10" Type="http://schemas.openxmlformats.org/officeDocument/2006/relationships/slideLayout" Target="../slideLayouts/slideLayout285.xml"/><Relationship Id="rId11" Type="http://schemas.openxmlformats.org/officeDocument/2006/relationships/slideLayout" Target="../slideLayouts/slideLayout286.xml"/><Relationship Id="rId12" Type="http://schemas.openxmlformats.org/officeDocument/2006/relationships/slideLayout" Target="../slideLayouts/slideLayout287.xml"/><Relationship Id="rId13" Type="http://schemas.openxmlformats.org/officeDocument/2006/relationships/slideLayout" Target="../slideLayouts/slideLayout288.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89.xml"/><Relationship Id="rId3" Type="http://schemas.openxmlformats.org/officeDocument/2006/relationships/slideLayout" Target="../slideLayouts/slideLayout290.xml"/><Relationship Id="rId4" Type="http://schemas.openxmlformats.org/officeDocument/2006/relationships/slideLayout" Target="../slideLayouts/slideLayout291.xml"/><Relationship Id="rId5" Type="http://schemas.openxmlformats.org/officeDocument/2006/relationships/slideLayout" Target="../slideLayouts/slideLayout292.xml"/><Relationship Id="rId6" Type="http://schemas.openxmlformats.org/officeDocument/2006/relationships/slideLayout" Target="../slideLayouts/slideLayout293.xml"/><Relationship Id="rId7" Type="http://schemas.openxmlformats.org/officeDocument/2006/relationships/slideLayout" Target="../slideLayouts/slideLayout294.xml"/><Relationship Id="rId8" Type="http://schemas.openxmlformats.org/officeDocument/2006/relationships/slideLayout" Target="../slideLayouts/slideLayout295.xml"/><Relationship Id="rId9" Type="http://schemas.openxmlformats.org/officeDocument/2006/relationships/slideLayout" Target="../slideLayouts/slideLayout296.xml"/><Relationship Id="rId10" Type="http://schemas.openxmlformats.org/officeDocument/2006/relationships/slideLayout" Target="../slideLayouts/slideLayout297.xml"/><Relationship Id="rId11" Type="http://schemas.openxmlformats.org/officeDocument/2006/relationships/slideLayout" Target="../slideLayouts/slideLayout298.xml"/><Relationship Id="rId12" Type="http://schemas.openxmlformats.org/officeDocument/2006/relationships/slideLayout" Target="../slideLayouts/slideLayout299.xml"/><Relationship Id="rId13" Type="http://schemas.openxmlformats.org/officeDocument/2006/relationships/slideLayout" Target="../slideLayouts/slideLayout300.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01.xml"/><Relationship Id="rId3" Type="http://schemas.openxmlformats.org/officeDocument/2006/relationships/slideLayout" Target="../slideLayouts/slideLayout302.xml"/><Relationship Id="rId4" Type="http://schemas.openxmlformats.org/officeDocument/2006/relationships/slideLayout" Target="../slideLayouts/slideLayout303.xml"/><Relationship Id="rId5" Type="http://schemas.openxmlformats.org/officeDocument/2006/relationships/slideLayout" Target="../slideLayouts/slideLayout304.xml"/><Relationship Id="rId6" Type="http://schemas.openxmlformats.org/officeDocument/2006/relationships/slideLayout" Target="../slideLayouts/slideLayout305.xml"/><Relationship Id="rId7" Type="http://schemas.openxmlformats.org/officeDocument/2006/relationships/slideLayout" Target="../slideLayouts/slideLayout306.xml"/><Relationship Id="rId8" Type="http://schemas.openxmlformats.org/officeDocument/2006/relationships/slideLayout" Target="../slideLayouts/slideLayout307.xml"/><Relationship Id="rId9" Type="http://schemas.openxmlformats.org/officeDocument/2006/relationships/slideLayout" Target="../slideLayouts/slideLayout308.xml"/><Relationship Id="rId10" Type="http://schemas.openxmlformats.org/officeDocument/2006/relationships/slideLayout" Target="../slideLayouts/slideLayout309.xml"/><Relationship Id="rId11" Type="http://schemas.openxmlformats.org/officeDocument/2006/relationships/slideLayout" Target="../slideLayouts/slideLayout310.xml"/><Relationship Id="rId12" Type="http://schemas.openxmlformats.org/officeDocument/2006/relationships/slideLayout" Target="../slideLayouts/slideLayout311.xml"/><Relationship Id="rId13" Type="http://schemas.openxmlformats.org/officeDocument/2006/relationships/slideLayout" Target="../slideLayouts/slideLayout312.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13.xml"/><Relationship Id="rId3" Type="http://schemas.openxmlformats.org/officeDocument/2006/relationships/slideLayout" Target="../slideLayouts/slideLayout314.xml"/><Relationship Id="rId4" Type="http://schemas.openxmlformats.org/officeDocument/2006/relationships/slideLayout" Target="../slideLayouts/slideLayout315.xml"/><Relationship Id="rId5" Type="http://schemas.openxmlformats.org/officeDocument/2006/relationships/slideLayout" Target="../slideLayouts/slideLayout316.xml"/><Relationship Id="rId6" Type="http://schemas.openxmlformats.org/officeDocument/2006/relationships/slideLayout" Target="../slideLayouts/slideLayout317.xml"/><Relationship Id="rId7" Type="http://schemas.openxmlformats.org/officeDocument/2006/relationships/slideLayout" Target="../slideLayouts/slideLayout318.xml"/><Relationship Id="rId8" Type="http://schemas.openxmlformats.org/officeDocument/2006/relationships/slideLayout" Target="../slideLayouts/slideLayout319.xml"/><Relationship Id="rId9" Type="http://schemas.openxmlformats.org/officeDocument/2006/relationships/slideLayout" Target="../slideLayouts/slideLayout320.xml"/><Relationship Id="rId10" Type="http://schemas.openxmlformats.org/officeDocument/2006/relationships/slideLayout" Target="../slideLayouts/slideLayout321.xml"/><Relationship Id="rId11" Type="http://schemas.openxmlformats.org/officeDocument/2006/relationships/slideLayout" Target="../slideLayouts/slideLayout322.xml"/><Relationship Id="rId12" Type="http://schemas.openxmlformats.org/officeDocument/2006/relationships/slideLayout" Target="../slideLayouts/slideLayout323.xml"/><Relationship Id="rId13" Type="http://schemas.openxmlformats.org/officeDocument/2006/relationships/slideLayout" Target="../slideLayouts/slideLayout324.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25.xml"/><Relationship Id="rId3" Type="http://schemas.openxmlformats.org/officeDocument/2006/relationships/slideLayout" Target="../slideLayouts/slideLayout326.xml"/><Relationship Id="rId4" Type="http://schemas.openxmlformats.org/officeDocument/2006/relationships/slideLayout" Target="../slideLayouts/slideLayout327.xml"/><Relationship Id="rId5" Type="http://schemas.openxmlformats.org/officeDocument/2006/relationships/slideLayout" Target="../slideLayouts/slideLayout328.xml"/><Relationship Id="rId6" Type="http://schemas.openxmlformats.org/officeDocument/2006/relationships/slideLayout" Target="../slideLayouts/slideLayout329.xml"/><Relationship Id="rId7" Type="http://schemas.openxmlformats.org/officeDocument/2006/relationships/slideLayout" Target="../slideLayouts/slideLayout330.xml"/><Relationship Id="rId8" Type="http://schemas.openxmlformats.org/officeDocument/2006/relationships/slideLayout" Target="../slideLayouts/slideLayout331.xml"/><Relationship Id="rId9" Type="http://schemas.openxmlformats.org/officeDocument/2006/relationships/slideLayout" Target="../slideLayouts/slideLayout332.xml"/><Relationship Id="rId10" Type="http://schemas.openxmlformats.org/officeDocument/2006/relationships/slideLayout" Target="../slideLayouts/slideLayout333.xml"/><Relationship Id="rId11" Type="http://schemas.openxmlformats.org/officeDocument/2006/relationships/slideLayout" Target="../slideLayouts/slideLayout334.xml"/><Relationship Id="rId12" Type="http://schemas.openxmlformats.org/officeDocument/2006/relationships/slideLayout" Target="../slideLayouts/slideLayout335.xml"/><Relationship Id="rId13" Type="http://schemas.openxmlformats.org/officeDocument/2006/relationships/slideLayout" Target="../slideLayouts/slideLayout336.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37.xml"/><Relationship Id="rId3" Type="http://schemas.openxmlformats.org/officeDocument/2006/relationships/slideLayout" Target="../slideLayouts/slideLayout338.xml"/><Relationship Id="rId4" Type="http://schemas.openxmlformats.org/officeDocument/2006/relationships/slideLayout" Target="../slideLayouts/slideLayout339.xml"/><Relationship Id="rId5" Type="http://schemas.openxmlformats.org/officeDocument/2006/relationships/slideLayout" Target="../slideLayouts/slideLayout340.xml"/><Relationship Id="rId6" Type="http://schemas.openxmlformats.org/officeDocument/2006/relationships/slideLayout" Target="../slideLayouts/slideLayout341.xml"/><Relationship Id="rId7" Type="http://schemas.openxmlformats.org/officeDocument/2006/relationships/slideLayout" Target="../slideLayouts/slideLayout342.xml"/><Relationship Id="rId8" Type="http://schemas.openxmlformats.org/officeDocument/2006/relationships/slideLayout" Target="../slideLayouts/slideLayout343.xml"/><Relationship Id="rId9" Type="http://schemas.openxmlformats.org/officeDocument/2006/relationships/slideLayout" Target="../slideLayouts/slideLayout344.xml"/><Relationship Id="rId10" Type="http://schemas.openxmlformats.org/officeDocument/2006/relationships/slideLayout" Target="../slideLayouts/slideLayout345.xml"/><Relationship Id="rId11" Type="http://schemas.openxmlformats.org/officeDocument/2006/relationships/slideLayout" Target="../slideLayouts/slideLayout346.xml"/><Relationship Id="rId12" Type="http://schemas.openxmlformats.org/officeDocument/2006/relationships/slideLayout" Target="../slideLayouts/slideLayout347.xml"/><Relationship Id="rId13" Type="http://schemas.openxmlformats.org/officeDocument/2006/relationships/slideLayout" Target="../slideLayouts/slideLayout34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49.xml"/><Relationship Id="rId3" Type="http://schemas.openxmlformats.org/officeDocument/2006/relationships/slideLayout" Target="../slideLayouts/slideLayout350.xml"/><Relationship Id="rId4" Type="http://schemas.openxmlformats.org/officeDocument/2006/relationships/slideLayout" Target="../slideLayouts/slideLayout351.xml"/><Relationship Id="rId5" Type="http://schemas.openxmlformats.org/officeDocument/2006/relationships/slideLayout" Target="../slideLayouts/slideLayout352.xml"/><Relationship Id="rId6" Type="http://schemas.openxmlformats.org/officeDocument/2006/relationships/slideLayout" Target="../slideLayouts/slideLayout353.xml"/><Relationship Id="rId7" Type="http://schemas.openxmlformats.org/officeDocument/2006/relationships/slideLayout" Target="../slideLayouts/slideLayout354.xml"/><Relationship Id="rId8" Type="http://schemas.openxmlformats.org/officeDocument/2006/relationships/slideLayout" Target="../slideLayouts/slideLayout355.xml"/><Relationship Id="rId9" Type="http://schemas.openxmlformats.org/officeDocument/2006/relationships/slideLayout" Target="../slideLayouts/slideLayout356.xml"/><Relationship Id="rId10" Type="http://schemas.openxmlformats.org/officeDocument/2006/relationships/slideLayout" Target="../slideLayouts/slideLayout357.xml"/><Relationship Id="rId11" Type="http://schemas.openxmlformats.org/officeDocument/2006/relationships/slideLayout" Target="../slideLayouts/slideLayout358.xml"/><Relationship Id="rId12" Type="http://schemas.openxmlformats.org/officeDocument/2006/relationships/slideLayout" Target="../slideLayouts/slideLayout359.xml"/><Relationship Id="rId13" Type="http://schemas.openxmlformats.org/officeDocument/2006/relationships/slideLayout" Target="../slideLayouts/slideLayout36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61.xml"/><Relationship Id="rId3" Type="http://schemas.openxmlformats.org/officeDocument/2006/relationships/slideLayout" Target="../slideLayouts/slideLayout362.xml"/><Relationship Id="rId4" Type="http://schemas.openxmlformats.org/officeDocument/2006/relationships/slideLayout" Target="../slideLayouts/slideLayout363.xml"/><Relationship Id="rId5" Type="http://schemas.openxmlformats.org/officeDocument/2006/relationships/slideLayout" Target="../slideLayouts/slideLayout364.xml"/><Relationship Id="rId6" Type="http://schemas.openxmlformats.org/officeDocument/2006/relationships/slideLayout" Target="../slideLayouts/slideLayout365.xml"/><Relationship Id="rId7" Type="http://schemas.openxmlformats.org/officeDocument/2006/relationships/slideLayout" Target="../slideLayouts/slideLayout366.xml"/><Relationship Id="rId8" Type="http://schemas.openxmlformats.org/officeDocument/2006/relationships/slideLayout" Target="../slideLayouts/slideLayout367.xml"/><Relationship Id="rId9" Type="http://schemas.openxmlformats.org/officeDocument/2006/relationships/slideLayout" Target="../slideLayouts/slideLayout368.xml"/><Relationship Id="rId10" Type="http://schemas.openxmlformats.org/officeDocument/2006/relationships/slideLayout" Target="../slideLayouts/slideLayout369.xml"/><Relationship Id="rId11" Type="http://schemas.openxmlformats.org/officeDocument/2006/relationships/slideLayout" Target="../slideLayouts/slideLayout370.xml"/><Relationship Id="rId12" Type="http://schemas.openxmlformats.org/officeDocument/2006/relationships/slideLayout" Target="../slideLayouts/slideLayout371.xml"/><Relationship Id="rId13" Type="http://schemas.openxmlformats.org/officeDocument/2006/relationships/slideLayout" Target="../slideLayouts/slideLayout372.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73.xml"/><Relationship Id="rId3" Type="http://schemas.openxmlformats.org/officeDocument/2006/relationships/slideLayout" Target="../slideLayouts/slideLayout374.xml"/><Relationship Id="rId4" Type="http://schemas.openxmlformats.org/officeDocument/2006/relationships/slideLayout" Target="../slideLayouts/slideLayout375.xml"/><Relationship Id="rId5" Type="http://schemas.openxmlformats.org/officeDocument/2006/relationships/slideLayout" Target="../slideLayouts/slideLayout376.xml"/><Relationship Id="rId6" Type="http://schemas.openxmlformats.org/officeDocument/2006/relationships/slideLayout" Target="../slideLayouts/slideLayout377.xml"/><Relationship Id="rId7" Type="http://schemas.openxmlformats.org/officeDocument/2006/relationships/slideLayout" Target="../slideLayouts/slideLayout378.xml"/><Relationship Id="rId8" Type="http://schemas.openxmlformats.org/officeDocument/2006/relationships/slideLayout" Target="../slideLayouts/slideLayout379.xml"/><Relationship Id="rId9" Type="http://schemas.openxmlformats.org/officeDocument/2006/relationships/slideLayout" Target="../slideLayouts/slideLayout380.xml"/><Relationship Id="rId10" Type="http://schemas.openxmlformats.org/officeDocument/2006/relationships/slideLayout" Target="../slideLayouts/slideLayout381.xml"/><Relationship Id="rId11" Type="http://schemas.openxmlformats.org/officeDocument/2006/relationships/slideLayout" Target="../slideLayouts/slideLayout382.xml"/><Relationship Id="rId12" Type="http://schemas.openxmlformats.org/officeDocument/2006/relationships/slideLayout" Target="../slideLayouts/slideLayout383.xml"/><Relationship Id="rId13" Type="http://schemas.openxmlformats.org/officeDocument/2006/relationships/slideLayout" Target="../slideLayouts/slideLayout384.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85.xml"/><Relationship Id="rId3" Type="http://schemas.openxmlformats.org/officeDocument/2006/relationships/slideLayout" Target="../slideLayouts/slideLayout386.xml"/><Relationship Id="rId4" Type="http://schemas.openxmlformats.org/officeDocument/2006/relationships/slideLayout" Target="../slideLayouts/slideLayout387.xml"/><Relationship Id="rId5" Type="http://schemas.openxmlformats.org/officeDocument/2006/relationships/slideLayout" Target="../slideLayouts/slideLayout388.xml"/><Relationship Id="rId6" Type="http://schemas.openxmlformats.org/officeDocument/2006/relationships/slideLayout" Target="../slideLayouts/slideLayout389.xml"/><Relationship Id="rId7" Type="http://schemas.openxmlformats.org/officeDocument/2006/relationships/slideLayout" Target="../slideLayouts/slideLayout390.xml"/><Relationship Id="rId8" Type="http://schemas.openxmlformats.org/officeDocument/2006/relationships/slideLayout" Target="../slideLayouts/slideLayout391.xml"/><Relationship Id="rId9" Type="http://schemas.openxmlformats.org/officeDocument/2006/relationships/slideLayout" Target="../slideLayouts/slideLayout392.xml"/><Relationship Id="rId10" Type="http://schemas.openxmlformats.org/officeDocument/2006/relationships/slideLayout" Target="../slideLayouts/slideLayout393.xml"/><Relationship Id="rId11" Type="http://schemas.openxmlformats.org/officeDocument/2006/relationships/slideLayout" Target="../slideLayouts/slideLayout394.xml"/><Relationship Id="rId12" Type="http://schemas.openxmlformats.org/officeDocument/2006/relationships/slideLayout" Target="../slideLayouts/slideLayout395.xml"/><Relationship Id="rId13" Type="http://schemas.openxmlformats.org/officeDocument/2006/relationships/slideLayout" Target="../slideLayouts/slideLayout396.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1.png"/><Relationship Id="rId3" Type="http://schemas.openxmlformats.org/officeDocument/2006/relationships/slideLayout" Target="../slideLayouts/slideLayout397.xml"/><Relationship Id="rId4" Type="http://schemas.openxmlformats.org/officeDocument/2006/relationships/slideLayout" Target="../slideLayouts/slideLayout398.xml"/><Relationship Id="rId5" Type="http://schemas.openxmlformats.org/officeDocument/2006/relationships/slideLayout" Target="../slideLayouts/slideLayout399.xml"/><Relationship Id="rId6" Type="http://schemas.openxmlformats.org/officeDocument/2006/relationships/slideLayout" Target="../slideLayouts/slideLayout400.xml"/><Relationship Id="rId7" Type="http://schemas.openxmlformats.org/officeDocument/2006/relationships/slideLayout" Target="../slideLayouts/slideLayout401.xml"/><Relationship Id="rId8" Type="http://schemas.openxmlformats.org/officeDocument/2006/relationships/slideLayout" Target="../slideLayouts/slideLayout402.xml"/><Relationship Id="rId9" Type="http://schemas.openxmlformats.org/officeDocument/2006/relationships/slideLayout" Target="../slideLayouts/slideLayout403.xml"/><Relationship Id="rId10" Type="http://schemas.openxmlformats.org/officeDocument/2006/relationships/slideLayout" Target="../slideLayouts/slideLayout404.xml"/><Relationship Id="rId11" Type="http://schemas.openxmlformats.org/officeDocument/2006/relationships/slideLayout" Target="../slideLayouts/slideLayout405.xml"/><Relationship Id="rId12" Type="http://schemas.openxmlformats.org/officeDocument/2006/relationships/slideLayout" Target="../slideLayouts/slideLayout406.xml"/><Relationship Id="rId13" Type="http://schemas.openxmlformats.org/officeDocument/2006/relationships/slideLayout" Target="../slideLayouts/slideLayout407.xml"/><Relationship Id="rId14" Type="http://schemas.openxmlformats.org/officeDocument/2006/relationships/slideLayout" Target="../slideLayouts/slideLayout408.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2.png"/><Relationship Id="rId3" Type="http://schemas.openxmlformats.org/officeDocument/2006/relationships/slideLayout" Target="../slideLayouts/slideLayout409.xml"/><Relationship Id="rId4" Type="http://schemas.openxmlformats.org/officeDocument/2006/relationships/slideLayout" Target="../slideLayouts/slideLayout410.xml"/><Relationship Id="rId5" Type="http://schemas.openxmlformats.org/officeDocument/2006/relationships/slideLayout" Target="../slideLayouts/slideLayout411.xml"/><Relationship Id="rId6" Type="http://schemas.openxmlformats.org/officeDocument/2006/relationships/slideLayout" Target="../slideLayouts/slideLayout412.xml"/><Relationship Id="rId7" Type="http://schemas.openxmlformats.org/officeDocument/2006/relationships/slideLayout" Target="../slideLayouts/slideLayout413.xml"/><Relationship Id="rId8" Type="http://schemas.openxmlformats.org/officeDocument/2006/relationships/slideLayout" Target="../slideLayouts/slideLayout414.xml"/><Relationship Id="rId9" Type="http://schemas.openxmlformats.org/officeDocument/2006/relationships/slideLayout" Target="../slideLayouts/slideLayout415.xml"/><Relationship Id="rId10" Type="http://schemas.openxmlformats.org/officeDocument/2006/relationships/slideLayout" Target="../slideLayouts/slideLayout416.xml"/><Relationship Id="rId11" Type="http://schemas.openxmlformats.org/officeDocument/2006/relationships/slideLayout" Target="../slideLayouts/slideLayout417.xml"/><Relationship Id="rId12" Type="http://schemas.openxmlformats.org/officeDocument/2006/relationships/slideLayout" Target="../slideLayouts/slideLayout418.xml"/><Relationship Id="rId13" Type="http://schemas.openxmlformats.org/officeDocument/2006/relationships/slideLayout" Target="../slideLayouts/slideLayout419.xml"/><Relationship Id="rId14" Type="http://schemas.openxmlformats.org/officeDocument/2006/relationships/slideLayout" Target="../slideLayouts/slideLayout420.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421.xml"/><Relationship Id="rId3" Type="http://schemas.openxmlformats.org/officeDocument/2006/relationships/slideLayout" Target="../slideLayouts/slideLayout422.xml"/><Relationship Id="rId4" Type="http://schemas.openxmlformats.org/officeDocument/2006/relationships/slideLayout" Target="../slideLayouts/slideLayout423.xml"/><Relationship Id="rId5" Type="http://schemas.openxmlformats.org/officeDocument/2006/relationships/slideLayout" Target="../slideLayouts/slideLayout424.xml"/><Relationship Id="rId6" Type="http://schemas.openxmlformats.org/officeDocument/2006/relationships/slideLayout" Target="../slideLayouts/slideLayout425.xml"/><Relationship Id="rId7" Type="http://schemas.openxmlformats.org/officeDocument/2006/relationships/slideLayout" Target="../slideLayouts/slideLayout426.xml"/><Relationship Id="rId8" Type="http://schemas.openxmlformats.org/officeDocument/2006/relationships/slideLayout" Target="../slideLayouts/slideLayout427.xml"/><Relationship Id="rId9" Type="http://schemas.openxmlformats.org/officeDocument/2006/relationships/slideLayout" Target="../slideLayouts/slideLayout428.xml"/><Relationship Id="rId10" Type="http://schemas.openxmlformats.org/officeDocument/2006/relationships/slideLayout" Target="../slideLayouts/slideLayout429.xml"/><Relationship Id="rId11" Type="http://schemas.openxmlformats.org/officeDocument/2006/relationships/slideLayout" Target="../slideLayouts/slideLayout430.xml"/><Relationship Id="rId12" Type="http://schemas.openxmlformats.org/officeDocument/2006/relationships/slideLayout" Target="../slideLayouts/slideLayout431.xml"/><Relationship Id="rId13" Type="http://schemas.openxmlformats.org/officeDocument/2006/relationships/slideLayout" Target="../slideLayouts/slideLayout432.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433.xml"/><Relationship Id="rId3" Type="http://schemas.openxmlformats.org/officeDocument/2006/relationships/slideLayout" Target="../slideLayouts/slideLayout434.xml"/><Relationship Id="rId4" Type="http://schemas.openxmlformats.org/officeDocument/2006/relationships/slideLayout" Target="../slideLayouts/slideLayout435.xml"/><Relationship Id="rId5" Type="http://schemas.openxmlformats.org/officeDocument/2006/relationships/slideLayout" Target="../slideLayouts/slideLayout436.xml"/><Relationship Id="rId6" Type="http://schemas.openxmlformats.org/officeDocument/2006/relationships/slideLayout" Target="../slideLayouts/slideLayout437.xml"/><Relationship Id="rId7" Type="http://schemas.openxmlformats.org/officeDocument/2006/relationships/slideLayout" Target="../slideLayouts/slideLayout438.xml"/><Relationship Id="rId8" Type="http://schemas.openxmlformats.org/officeDocument/2006/relationships/slideLayout" Target="../slideLayouts/slideLayout439.xml"/><Relationship Id="rId9" Type="http://schemas.openxmlformats.org/officeDocument/2006/relationships/slideLayout" Target="../slideLayouts/slideLayout440.xml"/><Relationship Id="rId10" Type="http://schemas.openxmlformats.org/officeDocument/2006/relationships/slideLayout" Target="../slideLayouts/slideLayout441.xml"/><Relationship Id="rId11" Type="http://schemas.openxmlformats.org/officeDocument/2006/relationships/slideLayout" Target="../slideLayouts/slideLayout442.xml"/><Relationship Id="rId12" Type="http://schemas.openxmlformats.org/officeDocument/2006/relationships/slideLayout" Target="../slideLayouts/slideLayout443.xml"/><Relationship Id="rId13" Type="http://schemas.openxmlformats.org/officeDocument/2006/relationships/slideLayout" Target="../slideLayouts/slideLayout444.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445.xml"/><Relationship Id="rId3" Type="http://schemas.openxmlformats.org/officeDocument/2006/relationships/slideLayout" Target="../slideLayouts/slideLayout446.xml"/><Relationship Id="rId4" Type="http://schemas.openxmlformats.org/officeDocument/2006/relationships/slideLayout" Target="../slideLayouts/slideLayout447.xml"/><Relationship Id="rId5" Type="http://schemas.openxmlformats.org/officeDocument/2006/relationships/slideLayout" Target="../slideLayouts/slideLayout448.xml"/><Relationship Id="rId6" Type="http://schemas.openxmlformats.org/officeDocument/2006/relationships/slideLayout" Target="../slideLayouts/slideLayout449.xml"/><Relationship Id="rId7" Type="http://schemas.openxmlformats.org/officeDocument/2006/relationships/slideLayout" Target="../slideLayouts/slideLayout450.xml"/><Relationship Id="rId8" Type="http://schemas.openxmlformats.org/officeDocument/2006/relationships/slideLayout" Target="../slideLayouts/slideLayout451.xml"/><Relationship Id="rId9" Type="http://schemas.openxmlformats.org/officeDocument/2006/relationships/slideLayout" Target="../slideLayouts/slideLayout452.xml"/><Relationship Id="rId10" Type="http://schemas.openxmlformats.org/officeDocument/2006/relationships/slideLayout" Target="../slideLayouts/slideLayout453.xml"/><Relationship Id="rId11" Type="http://schemas.openxmlformats.org/officeDocument/2006/relationships/slideLayout" Target="../slideLayouts/slideLayout454.xml"/><Relationship Id="rId12" Type="http://schemas.openxmlformats.org/officeDocument/2006/relationships/slideLayout" Target="../slideLayouts/slideLayout455.xml"/><Relationship Id="rId13" Type="http://schemas.openxmlformats.org/officeDocument/2006/relationships/slideLayout" Target="../slideLayouts/slideLayout45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371"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72"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75A443B7-F3F5-47E0-8582-170650ED5C7A}"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373" name="CustomShape 3"/>
          <p:cNvSpPr/>
          <p:nvPr/>
        </p:nvSpPr>
        <p:spPr>
          <a:xfrm>
            <a:off x="747720" y="1518840"/>
            <a:ext cx="2159280" cy="2161080"/>
          </a:xfrm>
          <a:prstGeom prst="ellipse">
            <a:avLst/>
          </a:prstGeom>
          <a:noFill/>
          <a:ln w="380880">
            <a:solidFill>
              <a:schemeClr val="accent2"/>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74" name="CustomShape 4"/>
          <p:cNvSpPr/>
          <p:nvPr/>
        </p:nvSpPr>
        <p:spPr>
          <a:xfrm>
            <a:off x="3490920" y="1518840"/>
            <a:ext cx="2159280" cy="2161080"/>
          </a:xfrm>
          <a:prstGeom prst="ellipse">
            <a:avLst/>
          </a:prstGeom>
          <a:noFill/>
          <a:ln w="380880">
            <a:solidFill>
              <a:schemeClr val="accent3"/>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75" name="CustomShape 5"/>
          <p:cNvSpPr/>
          <p:nvPr/>
        </p:nvSpPr>
        <p:spPr>
          <a:xfrm>
            <a:off x="6251040" y="1518840"/>
            <a:ext cx="2159280" cy="2161080"/>
          </a:xfrm>
          <a:prstGeom prst="ellipse">
            <a:avLst/>
          </a:prstGeom>
          <a:noFill/>
          <a:ln w="380880">
            <a:solidFill>
              <a:schemeClr val="accent4"/>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76" name="CustomShape 6"/>
          <p:cNvSpPr/>
          <p:nvPr/>
        </p:nvSpPr>
        <p:spPr>
          <a:xfrm>
            <a:off x="2905200" y="2337840"/>
            <a:ext cx="611280" cy="611640"/>
          </a:xfrm>
          <a:prstGeom prst="ellipse">
            <a:avLst/>
          </a:prstGeom>
          <a:solidFill>
            <a:schemeClr val="accent2">
              <a:lumMod val="75000"/>
            </a:schemeClr>
          </a:solidFill>
          <a:ln w="380880">
            <a:noFill/>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77" name="CustomShape 7"/>
          <p:cNvSpPr/>
          <p:nvPr/>
        </p:nvSpPr>
        <p:spPr>
          <a:xfrm>
            <a:off x="5636160" y="2337840"/>
            <a:ext cx="611280" cy="611640"/>
          </a:xfrm>
          <a:prstGeom prst="ellipse">
            <a:avLst/>
          </a:prstGeom>
          <a:solidFill>
            <a:schemeClr val="accent3">
              <a:lumMod val="75000"/>
            </a:schemeClr>
          </a:solidFill>
          <a:ln w="380880">
            <a:noFill/>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78" name="PlaceHolder 8"/>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79" name="PlaceHolder 9"/>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41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1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3A19CBD7-7627-4D62-8795-F342D72619E8}"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41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45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5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3658BA5C-E5B9-42EB-A70C-2C4763513729}"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45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49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9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29D3F0A1-DCA9-4A26-B2B6-C8A51F5F11EE}"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49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9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53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53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93E5F07D-6D90-49B1-BE92-622DAF713301}"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53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3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57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57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67E71EF3-70DD-4EAA-B6AE-020DB56B77A9}"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57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7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61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1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9A42386A-4663-462D-9A7F-ECBE5E698A3A}"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61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1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65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5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F3CD8467-FF5A-4C8F-801D-F5CCB349EBD6}"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65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5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69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9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3D65A69C-9EC5-4A27-BE09-FA446667E3AB}"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69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9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73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73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DEF3C202-6671-41D6-B104-5BFF61B373EB}"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73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3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4a3d"/>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77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77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B4AD4612-9946-4DB6-AD03-B8089520C6BA}"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77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81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81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11D82E85-BF31-4767-9230-9F5CC41508A2}"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81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1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85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85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EF044EF2-AED3-4165-9A4A-AD849AD9B31A}"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85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5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89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89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25DCB4AA-FAA0-4565-A6DD-C05568F9D7AF}"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89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9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93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93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885D9065-BCED-456F-8B44-35ABDDCF9A74}"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93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3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b62"/>
        </a:solidFill>
      </p:bgPr>
    </p:bg>
    <p:spTree>
      <p:nvGrpSpPr>
        <p:cNvPr id="1" name=""/>
        <p:cNvGrpSpPr/>
        <p:nvPr/>
      </p:nvGrpSpPr>
      <p:grpSpPr>
        <a:xfrm>
          <a:off x="0" y="0"/>
          <a:ext cx="0" cy="0"/>
          <a:chOff x="0" y="0"/>
          <a:chExt cx="0" cy="0"/>
        </a:xfrm>
      </p:grpSpPr>
      <p:sp>
        <p:nvSpPr>
          <p:cNvPr id="976" name="PlaceHolder 1"/>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77" name="PlaceHolder 2"/>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014"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015"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4CBEA551-08FF-403A-9176-30BD72067F01}"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016"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17"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054"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055"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1C8A1700-E0F4-4DF4-BFE0-CC7734138C11}"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056"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57"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094"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095"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01FBEDEE-65AA-4F97-846D-18094710974C}"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096"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97"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134"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135"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0E4E2855-FB79-4EA7-89B9-E9E3C712072E}"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136"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37"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7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7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7F9469C7-D57B-4755-AC6B-2D2D278F381A}"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7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174"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175"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6E049BE9-B176-423D-A583-EFE666DBC6B6}"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176" name="CustomShape 3"/>
          <p:cNvSpPr/>
          <p:nvPr/>
        </p:nvSpPr>
        <p:spPr>
          <a:xfrm flipH="1">
            <a:off x="511200" y="4200120"/>
            <a:ext cx="179280" cy="179280"/>
          </a:xfrm>
          <a:prstGeom prst="ellipse">
            <a:avLst/>
          </a:prstGeom>
          <a:solidFill>
            <a:schemeClr val="accent1"/>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7" name="CustomShape 4"/>
          <p:cNvSpPr/>
          <p:nvPr/>
        </p:nvSpPr>
        <p:spPr>
          <a:xfrm flipH="1">
            <a:off x="511200" y="4505400"/>
            <a:ext cx="179280" cy="179280"/>
          </a:xfrm>
          <a:prstGeom prst="ellipse">
            <a:avLst/>
          </a:prstGeom>
          <a:solidFill>
            <a:schemeClr val="accent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8" name="CustomShape 5"/>
          <p:cNvSpPr/>
          <p:nvPr/>
        </p:nvSpPr>
        <p:spPr>
          <a:xfrm flipH="1">
            <a:off x="2590560" y="4200120"/>
            <a:ext cx="179280" cy="179280"/>
          </a:xfrm>
          <a:prstGeom prst="ellipse">
            <a:avLst/>
          </a:prstGeom>
          <a:solidFill>
            <a:schemeClr val="accent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9" name="CustomShape 6"/>
          <p:cNvSpPr/>
          <p:nvPr/>
        </p:nvSpPr>
        <p:spPr>
          <a:xfrm flipH="1">
            <a:off x="2590560" y="4505400"/>
            <a:ext cx="179280" cy="179280"/>
          </a:xfrm>
          <a:prstGeom prst="ellipse">
            <a:avLst/>
          </a:prstGeom>
          <a:solidFill>
            <a:schemeClr val="accent4"/>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0" name="CustomShape 7"/>
          <p:cNvSpPr/>
          <p:nvPr/>
        </p:nvSpPr>
        <p:spPr>
          <a:xfrm flipH="1">
            <a:off x="4606560" y="4200120"/>
            <a:ext cx="179280" cy="179280"/>
          </a:xfrm>
          <a:prstGeom prst="ellipse">
            <a:avLst/>
          </a:prstGeom>
          <a:solidFill>
            <a:schemeClr val="accent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1" name="CustomShape 8"/>
          <p:cNvSpPr/>
          <p:nvPr/>
        </p:nvSpPr>
        <p:spPr>
          <a:xfrm flipH="1">
            <a:off x="4606560" y="4505400"/>
            <a:ext cx="179280" cy="179280"/>
          </a:xfrm>
          <a:prstGeom prst="ellipse">
            <a:avLst/>
          </a:prstGeom>
          <a:solidFill>
            <a:schemeClr val="accent2">
              <a:lumMod val="75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2" name="CustomShape 9"/>
          <p:cNvSpPr/>
          <p:nvPr/>
        </p:nvSpPr>
        <p:spPr>
          <a:xfrm flipH="1">
            <a:off x="6622560" y="4200120"/>
            <a:ext cx="179280" cy="179280"/>
          </a:xfrm>
          <a:prstGeom prst="ellipse">
            <a:avLst/>
          </a:prstGeom>
          <a:solidFill>
            <a:schemeClr val="accent3">
              <a:lumMod val="75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3" name="CustomShape 10"/>
          <p:cNvSpPr/>
          <p:nvPr/>
        </p:nvSpPr>
        <p:spPr>
          <a:xfrm flipH="1">
            <a:off x="6622560" y="4505400"/>
            <a:ext cx="179280" cy="179280"/>
          </a:xfrm>
          <a:prstGeom prst="ellipse">
            <a:avLst/>
          </a:prstGeom>
          <a:solidFill>
            <a:schemeClr val="accent4">
              <a:lumMod val="75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4" name="PlaceHolder 11"/>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85" name="PlaceHolder 12"/>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b7c14"/>
        </a:solidFill>
      </p:bgPr>
    </p:bg>
    <p:spTree>
      <p:nvGrpSpPr>
        <p:cNvPr id="1" name=""/>
        <p:cNvGrpSpPr/>
        <p:nvPr/>
      </p:nvGrpSpPr>
      <p:grpSpPr>
        <a:xfrm>
          <a:off x="0" y="0"/>
          <a:ext cx="0" cy="0"/>
          <a:chOff x="0" y="0"/>
          <a:chExt cx="0" cy="0"/>
        </a:xfrm>
      </p:grpSpPr>
      <p:sp>
        <p:nvSpPr>
          <p:cNvPr id="1222" name="PlaceHolder 1"/>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23" name="PlaceHolder 2"/>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260"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261"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B27B25F0-058A-4195-BAA2-BD954586D04D}"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262"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63"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300"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301"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36455742-F01E-45EB-B81D-75769168F708}"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302"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03"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340"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341"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C380223D-0A4D-4C62-B4D1-FD8A6869D772}"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pic>
        <p:nvPicPr>
          <p:cNvPr id="1342" name="Picture 59" descr=""/>
          <p:cNvPicPr/>
          <p:nvPr/>
        </p:nvPicPr>
        <p:blipFill>
          <a:blip r:embed="rId2"/>
          <a:stretch/>
        </p:blipFill>
        <p:spPr>
          <a:xfrm>
            <a:off x="468360" y="1794960"/>
            <a:ext cx="4469760" cy="2619000"/>
          </a:xfrm>
          <a:prstGeom prst="rect">
            <a:avLst/>
          </a:prstGeom>
          <a:ln>
            <a:noFill/>
          </a:ln>
        </p:spPr>
      </p:pic>
      <p:sp>
        <p:nvSpPr>
          <p:cNvPr id="1343"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44"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381"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382"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E9D5990D-FEC3-4D5B-A5CF-F49D653C7A03}"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pic>
        <p:nvPicPr>
          <p:cNvPr id="1383" name="Mini-iPad-B&amp;W-Mockup.png" descr=""/>
          <p:cNvPicPr/>
          <p:nvPr/>
        </p:nvPicPr>
        <p:blipFill>
          <a:blip r:embed="rId2"/>
          <a:stretch/>
        </p:blipFill>
        <p:spPr>
          <a:xfrm>
            <a:off x="5180400" y="372960"/>
            <a:ext cx="3005280" cy="4456080"/>
          </a:xfrm>
          <a:prstGeom prst="rect">
            <a:avLst/>
          </a:prstGeom>
          <a:ln w="12600">
            <a:noFill/>
          </a:ln>
        </p:spPr>
      </p:pic>
      <p:sp>
        <p:nvSpPr>
          <p:cNvPr id="1384" name="CustomShape 3"/>
          <p:cNvSpPr/>
          <p:nvPr/>
        </p:nvSpPr>
        <p:spPr>
          <a:xfrm>
            <a:off x="5346000" y="808200"/>
            <a:ext cx="2680560" cy="3561840"/>
          </a:xfrm>
          <a:prstGeom prst="rect">
            <a:avLst/>
          </a:prstGeom>
          <a:solidFill>
            <a:srgbClr val="606060"/>
          </a:solidFill>
          <a:ln w="25560">
            <a:solidFill>
              <a:srgbClr val="000000"/>
            </a:solidFill>
            <a:miter/>
          </a:ln>
        </p:spPr>
        <p:style>
          <a:lnRef idx="0"/>
          <a:fillRef idx="0"/>
          <a:effectRef idx="0"/>
          <a:fontRef idx="minor"/>
        </p:style>
      </p:sp>
      <p:sp>
        <p:nvSpPr>
          <p:cNvPr id="1385" name="PlaceHolder 4"/>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86" name="PlaceHolder 5"/>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423"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424"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760C1C33-B115-4F4E-B818-B0272700BF8F}"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425"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426"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463"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464"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FD7E466E-A082-40C6-A4FC-D6F122084E3E}"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465"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466"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503"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504"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1BD937DD-CEBF-458A-9019-3D743606E6C5}"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505"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06"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41"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1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19E7556D-A19A-421D-9E4F-B64A9A5C51BA}"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18"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9"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56"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1B2CC88C-35A7-4EC3-A535-8C5854CCC6D9}"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158" name="CustomShape 3"/>
          <p:cNvSpPr/>
          <p:nvPr/>
        </p:nvSpPr>
        <p:spPr>
          <a:xfrm>
            <a:off x="716040" y="1486080"/>
            <a:ext cx="1344600" cy="1368720"/>
          </a:xfrm>
          <a:prstGeom prst="ellipse">
            <a:avLst/>
          </a:prstGeom>
          <a:noFill/>
          <a:ln w="380880">
            <a:solidFill>
              <a:schemeClr val="accent2"/>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9" name="Line 4"/>
          <p:cNvSpPr/>
          <p:nvPr/>
        </p:nvSpPr>
        <p:spPr>
          <a:xfrm>
            <a:off x="2421000" y="1389600"/>
            <a:ext cx="360" cy="3458880"/>
          </a:xfrm>
          <a:prstGeom prst="line">
            <a:avLst/>
          </a:prstGeom>
          <a:ln w="3240">
            <a:solidFill>
              <a:schemeClr val="tx1">
                <a:lumMod val="75000"/>
                <a:lumOff val="25000"/>
              </a:schemeClr>
            </a:solidFill>
            <a:custDash>
              <a:ds d="5800000" sp="4200000"/>
            </a:custDash>
            <a:round/>
          </a:ln>
        </p:spPr>
        <p:style>
          <a:lnRef idx="2">
            <a:schemeClr val="accent1"/>
          </a:lnRef>
          <a:fillRef idx="0">
            <a:schemeClr val="accent1"/>
          </a:fillRef>
          <a:effectRef idx="1">
            <a:schemeClr val="accent1"/>
          </a:effectRef>
          <a:fontRef idx="minor"/>
        </p:style>
      </p:sp>
      <p:sp>
        <p:nvSpPr>
          <p:cNvPr id="160" name="CustomShape 5"/>
          <p:cNvSpPr/>
          <p:nvPr/>
        </p:nvSpPr>
        <p:spPr>
          <a:xfrm>
            <a:off x="2821320" y="1486080"/>
            <a:ext cx="1344600" cy="1368720"/>
          </a:xfrm>
          <a:prstGeom prst="ellipse">
            <a:avLst/>
          </a:prstGeom>
          <a:noFill/>
          <a:ln w="380880">
            <a:solidFill>
              <a:schemeClr val="accent3"/>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1" name="Line 6"/>
          <p:cNvSpPr/>
          <p:nvPr/>
        </p:nvSpPr>
        <p:spPr>
          <a:xfrm>
            <a:off x="4574160" y="1389600"/>
            <a:ext cx="360" cy="3458880"/>
          </a:xfrm>
          <a:prstGeom prst="line">
            <a:avLst/>
          </a:prstGeom>
          <a:ln w="3240">
            <a:solidFill>
              <a:schemeClr val="tx1">
                <a:lumMod val="75000"/>
                <a:lumOff val="25000"/>
              </a:schemeClr>
            </a:solidFill>
            <a:custDash>
              <a:ds d="5800000" sp="4200000"/>
            </a:custDash>
            <a:round/>
          </a:ln>
        </p:spPr>
        <p:style>
          <a:lnRef idx="2">
            <a:schemeClr val="accent1"/>
          </a:lnRef>
          <a:fillRef idx="0">
            <a:schemeClr val="accent1"/>
          </a:fillRef>
          <a:effectRef idx="1">
            <a:schemeClr val="accent1"/>
          </a:effectRef>
          <a:fontRef idx="minor"/>
        </p:style>
      </p:sp>
      <p:sp>
        <p:nvSpPr>
          <p:cNvPr id="162" name="CustomShape 7"/>
          <p:cNvSpPr/>
          <p:nvPr/>
        </p:nvSpPr>
        <p:spPr>
          <a:xfrm>
            <a:off x="4894560" y="1486080"/>
            <a:ext cx="1344600" cy="1368720"/>
          </a:xfrm>
          <a:prstGeom prst="ellipse">
            <a:avLst/>
          </a:prstGeom>
          <a:noFill/>
          <a:ln w="380880">
            <a:solidFill>
              <a:schemeClr val="accent5"/>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3" name="Line 8"/>
          <p:cNvSpPr/>
          <p:nvPr/>
        </p:nvSpPr>
        <p:spPr>
          <a:xfrm>
            <a:off x="6608520" y="1389600"/>
            <a:ext cx="360" cy="3458880"/>
          </a:xfrm>
          <a:prstGeom prst="line">
            <a:avLst/>
          </a:prstGeom>
          <a:ln w="3240">
            <a:solidFill>
              <a:schemeClr val="tx1">
                <a:lumMod val="75000"/>
                <a:lumOff val="25000"/>
              </a:schemeClr>
            </a:solidFill>
            <a:custDash>
              <a:ds d="5800000" sp="4200000"/>
            </a:custDash>
            <a:round/>
          </a:ln>
        </p:spPr>
        <p:style>
          <a:lnRef idx="2">
            <a:schemeClr val="accent1"/>
          </a:lnRef>
          <a:fillRef idx="0">
            <a:schemeClr val="accent1"/>
          </a:fillRef>
          <a:effectRef idx="1">
            <a:schemeClr val="accent1"/>
          </a:effectRef>
          <a:fontRef idx="minor"/>
        </p:style>
      </p:sp>
      <p:sp>
        <p:nvSpPr>
          <p:cNvPr id="164" name="CustomShape 9"/>
          <p:cNvSpPr/>
          <p:nvPr/>
        </p:nvSpPr>
        <p:spPr>
          <a:xfrm>
            <a:off x="6986880" y="1486080"/>
            <a:ext cx="1344600" cy="1368720"/>
          </a:xfrm>
          <a:prstGeom prst="ellipse">
            <a:avLst/>
          </a:prstGeom>
          <a:noFill/>
          <a:ln w="380880">
            <a:solidFill>
              <a:schemeClr val="accent6">
                <a:lumMod val="75000"/>
              </a:schemeClr>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5" name="PlaceHolder 10"/>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66" name="PlaceHolder 11"/>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203"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204"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86923AEF-5253-42A8-8F50-A84567998A46}"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205" name="CustomShape 3"/>
          <p:cNvSpPr/>
          <p:nvPr/>
        </p:nvSpPr>
        <p:spPr>
          <a:xfrm>
            <a:off x="787680" y="1243080"/>
            <a:ext cx="1583280" cy="1584720"/>
          </a:xfrm>
          <a:prstGeom prst="arc">
            <a:avLst>
              <a:gd name="adj1" fmla="val 11622373"/>
              <a:gd name="adj2" fmla="val 10303517"/>
            </a:avLst>
          </a:prstGeom>
          <a:noFill/>
          <a:ln w="127080">
            <a:solidFill>
              <a:schemeClr val="accent2"/>
            </a:solidFill>
            <a:bevel/>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6" name="CustomShape 4"/>
          <p:cNvSpPr/>
          <p:nvPr/>
        </p:nvSpPr>
        <p:spPr>
          <a:xfrm>
            <a:off x="532800" y="1762560"/>
            <a:ext cx="561240" cy="561600"/>
          </a:xfrm>
          <a:prstGeom prst="ellipse">
            <a:avLst/>
          </a:prstGeom>
          <a:solidFill>
            <a:schemeClr val="accent2"/>
          </a:solidFill>
          <a:ln w="380880">
            <a:noFill/>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7" name="CustomShape 5"/>
          <p:cNvSpPr/>
          <p:nvPr/>
        </p:nvSpPr>
        <p:spPr>
          <a:xfrm>
            <a:off x="4869000" y="1243080"/>
            <a:ext cx="1583280" cy="1584720"/>
          </a:xfrm>
          <a:prstGeom prst="arc">
            <a:avLst>
              <a:gd name="adj1" fmla="val 11622373"/>
              <a:gd name="adj2" fmla="val 10303517"/>
            </a:avLst>
          </a:prstGeom>
          <a:noFill/>
          <a:ln w="127080">
            <a:solidFill>
              <a:schemeClr val="accent3"/>
            </a:solidFill>
            <a:bevel/>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8" name="CustomShape 6"/>
          <p:cNvSpPr/>
          <p:nvPr/>
        </p:nvSpPr>
        <p:spPr>
          <a:xfrm>
            <a:off x="4614120" y="1762560"/>
            <a:ext cx="561240" cy="561600"/>
          </a:xfrm>
          <a:prstGeom prst="ellipse">
            <a:avLst/>
          </a:prstGeom>
          <a:solidFill>
            <a:schemeClr val="accent3"/>
          </a:solidFill>
          <a:ln w="380880">
            <a:noFill/>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9" name="CustomShape 7"/>
          <p:cNvSpPr/>
          <p:nvPr/>
        </p:nvSpPr>
        <p:spPr>
          <a:xfrm>
            <a:off x="787680" y="3139200"/>
            <a:ext cx="1583280" cy="1584720"/>
          </a:xfrm>
          <a:prstGeom prst="arc">
            <a:avLst>
              <a:gd name="adj1" fmla="val 11622373"/>
              <a:gd name="adj2" fmla="val 10303517"/>
            </a:avLst>
          </a:prstGeom>
          <a:noFill/>
          <a:ln w="127080">
            <a:solidFill>
              <a:schemeClr val="accent4"/>
            </a:solidFill>
            <a:bevel/>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0" name="CustomShape 8"/>
          <p:cNvSpPr/>
          <p:nvPr/>
        </p:nvSpPr>
        <p:spPr>
          <a:xfrm>
            <a:off x="532800" y="3657960"/>
            <a:ext cx="561240" cy="561600"/>
          </a:xfrm>
          <a:prstGeom prst="ellipse">
            <a:avLst/>
          </a:prstGeom>
          <a:solidFill>
            <a:schemeClr val="accent4"/>
          </a:solidFill>
          <a:ln w="380880">
            <a:noFill/>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1" name="CustomShape 9"/>
          <p:cNvSpPr/>
          <p:nvPr/>
        </p:nvSpPr>
        <p:spPr>
          <a:xfrm>
            <a:off x="4869000" y="3139200"/>
            <a:ext cx="1583280" cy="1584720"/>
          </a:xfrm>
          <a:prstGeom prst="arc">
            <a:avLst>
              <a:gd name="adj1" fmla="val 11622373"/>
              <a:gd name="adj2" fmla="val 10303517"/>
            </a:avLst>
          </a:prstGeom>
          <a:noFill/>
          <a:ln w="127080">
            <a:solidFill>
              <a:schemeClr val="accent5"/>
            </a:solidFill>
            <a:bevel/>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2" name="CustomShape 10"/>
          <p:cNvSpPr/>
          <p:nvPr/>
        </p:nvSpPr>
        <p:spPr>
          <a:xfrm>
            <a:off x="4614120" y="3657960"/>
            <a:ext cx="561240" cy="561600"/>
          </a:xfrm>
          <a:prstGeom prst="ellipse">
            <a:avLst/>
          </a:prstGeom>
          <a:solidFill>
            <a:schemeClr val="accent5"/>
          </a:solidFill>
          <a:ln w="380880">
            <a:noFill/>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3" name="PlaceHolder 11"/>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14" name="PlaceHolder 12"/>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251"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252"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EDDB9E16-E5F2-4E81-8D0E-D6AC6594549C}"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253"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54"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291"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292"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5FD2FD35-690D-422D-AD88-939B19E4D4C5}"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293"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94"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331" name="CustomShape 1"/>
          <p:cNvSpPr/>
          <p:nvPr/>
        </p:nvSpPr>
        <p:spPr>
          <a:xfrm rot="5400000">
            <a:off x="8674560" y="124560"/>
            <a:ext cx="257760" cy="25488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32" name="CustomShape 2"/>
          <p:cNvSpPr/>
          <p:nvPr/>
        </p:nvSpPr>
        <p:spPr>
          <a:xfrm>
            <a:off x="8531280" y="97560"/>
            <a:ext cx="551520" cy="274320"/>
          </a:xfrm>
          <a:prstGeom prst="rect">
            <a:avLst/>
          </a:prstGeom>
          <a:noFill/>
          <a:ln>
            <a:noFill/>
          </a:ln>
        </p:spPr>
        <p:style>
          <a:lnRef idx="0"/>
          <a:fillRef idx="0"/>
          <a:effectRef idx="0"/>
          <a:fontRef idx="minor"/>
        </p:style>
        <p:txBody>
          <a:bodyPr lIns="90000" rIns="90000" tIns="45000" bIns="45000" anchor="ctr"/>
          <a:p>
            <a:pPr algn="ctr">
              <a:lnSpc>
                <a:spcPct val="100000"/>
              </a:lnSpc>
            </a:pPr>
            <a:fld id="{FE3AECC5-67C6-42AC-B975-BF50B0BDB2BD}" type="slidenum">
              <a:rPr b="0" lang="en-US" sz="1100" spc="-1" strike="noStrike">
                <a:solidFill>
                  <a:srgbClr val="ffffff"/>
                </a:solidFill>
                <a:latin typeface="Calibri"/>
                <a:ea typeface="DejaVu Sans"/>
              </a:rPr>
              <a:t>1</a:t>
            </a:fld>
            <a:endParaRPr b="0" lang="en-US" sz="1100" spc="-1" strike="noStrike">
              <a:solidFill>
                <a:srgbClr val="ffffff"/>
              </a:solidFill>
              <a:latin typeface="Arial"/>
            </a:endParaRPr>
          </a:p>
        </p:txBody>
      </p:sp>
      <p:sp>
        <p:nvSpPr>
          <p:cNvPr id="333"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34" name="PlaceHolder 4"/>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chart" Target="../charts/chart89.xm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9.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21.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1.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21.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21.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21.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69.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21.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21.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21.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21.xml"/>
</Relationships>
</file>

<file path=ppt/slides/_rels/slide2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21.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21.xml"/>
</Relationships>
</file>

<file path=ppt/slides/_rels/slide2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69.xml"/>
</Relationships>
</file>

<file path=ppt/slides/_rels/slide2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21.xml"/>
</Relationships>
</file>

<file path=ppt/slides/_rels/slide2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21.xml"/>
</Relationships>
</file>

<file path=ppt/slides/_rels/slide2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44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2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543" name="CustomShape 1"/>
          <p:cNvSpPr/>
          <p:nvPr/>
        </p:nvSpPr>
        <p:spPr>
          <a:xfrm>
            <a:off x="1470960" y="511560"/>
            <a:ext cx="6201360" cy="61740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3600" spc="-1" strike="noStrike">
                <a:solidFill>
                  <a:srgbClr val="ffffff"/>
                </a:solidFill>
                <a:latin typeface="Raleway Light"/>
                <a:ea typeface="Raleway Light"/>
              </a:rPr>
              <a:t>VISUALIZING REAL DATA</a:t>
            </a:r>
            <a:endParaRPr b="0" lang="en-US" sz="3600" spc="-1" strike="noStrike">
              <a:solidFill>
                <a:srgbClr val="ffffff"/>
              </a:solidFill>
              <a:latin typeface="Arial"/>
            </a:endParaRPr>
          </a:p>
        </p:txBody>
      </p:sp>
      <p:sp>
        <p:nvSpPr>
          <p:cNvPr id="1544" name="CustomShape 2"/>
          <p:cNvSpPr/>
          <p:nvPr/>
        </p:nvSpPr>
        <p:spPr>
          <a:xfrm>
            <a:off x="3252960" y="225720"/>
            <a:ext cx="2733480" cy="30348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Chapter 4</a:t>
            </a:r>
            <a:endParaRPr b="0" lang="en-US" sz="1000" spc="-1" strike="noStrike">
              <a:solidFill>
                <a:srgbClr val="ffffff"/>
              </a:solidFill>
              <a:latin typeface="Arial"/>
            </a:endParaRPr>
          </a:p>
        </p:txBody>
      </p:sp>
      <p:sp>
        <p:nvSpPr>
          <p:cNvPr id="1545" name="CustomShape 3"/>
          <p:cNvSpPr/>
          <p:nvPr/>
        </p:nvSpPr>
        <p:spPr>
          <a:xfrm>
            <a:off x="3898080" y="4135320"/>
            <a:ext cx="1561680" cy="30348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Members</a:t>
            </a:r>
            <a:endParaRPr b="0" lang="en-US" sz="1000" spc="-1" strike="noStrike">
              <a:solidFill>
                <a:srgbClr val="ffffff"/>
              </a:solidFill>
              <a:latin typeface="Arial"/>
            </a:endParaRPr>
          </a:p>
        </p:txBody>
      </p:sp>
      <p:sp>
        <p:nvSpPr>
          <p:cNvPr id="1546" name="CustomShape 4"/>
          <p:cNvSpPr/>
          <p:nvPr/>
        </p:nvSpPr>
        <p:spPr>
          <a:xfrm>
            <a:off x="3898080" y="4388040"/>
            <a:ext cx="1561680" cy="353520"/>
          </a:xfrm>
          <a:prstGeom prst="rect">
            <a:avLst/>
          </a:prstGeom>
          <a:noFill/>
          <a:ln>
            <a:noFill/>
          </a:ln>
        </p:spPr>
        <p:style>
          <a:lnRef idx="0"/>
          <a:fillRef idx="0"/>
          <a:effectRef idx="0"/>
          <a:fontRef idx="minor"/>
        </p:style>
        <p:txBody>
          <a:bodyPr lIns="0" rIns="0" tIns="0" bIns="0"/>
          <a:p>
            <a:pPr algn="ctr">
              <a:lnSpc>
                <a:spcPts val="174"/>
              </a:lnSpc>
            </a:pPr>
            <a:r>
              <a:rPr b="0" lang="en-US" sz="900" spc="-1" strike="noStrike">
                <a:solidFill>
                  <a:srgbClr val="808080"/>
                </a:solidFill>
                <a:latin typeface="Lato"/>
                <a:ea typeface="Lato"/>
              </a:rPr>
              <a:t>DuongPTH</a:t>
            </a:r>
            <a:endParaRPr b="0" lang="en-US" sz="900" spc="-1" strike="noStrike">
              <a:solidFill>
                <a:srgbClr val="ffffff"/>
              </a:solidFill>
              <a:latin typeface="Arial"/>
            </a:endParaRPr>
          </a:p>
          <a:p>
            <a:pPr algn="ctr">
              <a:lnSpc>
                <a:spcPts val="174"/>
              </a:lnSpc>
            </a:pPr>
            <a:r>
              <a:rPr b="0" lang="en-US" sz="900" spc="-1" strike="noStrike">
                <a:solidFill>
                  <a:srgbClr val="808080"/>
                </a:solidFill>
                <a:latin typeface="Lato"/>
                <a:ea typeface="Lato"/>
              </a:rPr>
              <a:t>BaoPQ</a:t>
            </a:r>
            <a:endParaRPr b="0" lang="en-US" sz="900" spc="-1" strike="noStrike">
              <a:solidFill>
                <a:srgbClr val="ffffff"/>
              </a:solidFill>
              <a:latin typeface="Arial"/>
            </a:endParaRPr>
          </a:p>
          <a:p>
            <a:pPr algn="ctr">
              <a:lnSpc>
                <a:spcPts val="174"/>
              </a:lnSpc>
            </a:pPr>
            <a:r>
              <a:rPr b="0" lang="en-US" sz="900" spc="-1" strike="noStrike">
                <a:solidFill>
                  <a:srgbClr val="808080"/>
                </a:solidFill>
                <a:latin typeface="Lato"/>
                <a:ea typeface="Lato"/>
              </a:rPr>
              <a:t>PhatNH</a:t>
            </a:r>
            <a:endParaRPr b="0" lang="en-US" sz="900" spc="-1" strike="noStrike">
              <a:solidFill>
                <a:srgbClr val="ffffff"/>
              </a:solidFill>
              <a:latin typeface="Arial"/>
            </a:endParaRPr>
          </a:p>
        </p:txBody>
      </p:sp>
      <p:graphicFrame>
        <p:nvGraphicFramePr>
          <p:cNvPr id="1547" name="Chart 8"/>
          <p:cNvGraphicFramePr/>
          <p:nvPr/>
        </p:nvGraphicFramePr>
        <p:xfrm>
          <a:off x="703440" y="1302120"/>
          <a:ext cx="7736400" cy="26128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5" name="CustomShape 1"/>
          <p:cNvSpPr/>
          <p:nvPr/>
        </p:nvSpPr>
        <p:spPr>
          <a:xfrm>
            <a:off x="0" y="0"/>
            <a:ext cx="4207320" cy="5147280"/>
          </a:xfrm>
          <a:custGeom>
            <a:avLst/>
            <a:gdLst/>
            <a:ahLst/>
            <a:rect l="l" t="t" r="r" b="b"/>
            <a:pathLst>
              <a:path w="4208106" h="5143500">
                <a:moveTo>
                  <a:pt x="0" y="0"/>
                </a:moveTo>
                <a:lnTo>
                  <a:pt x="3197336" y="0"/>
                </a:lnTo>
                <a:lnTo>
                  <a:pt x="3197336" y="1491236"/>
                </a:lnTo>
                <a:cubicBezTo>
                  <a:pt x="3197336" y="1562496"/>
                  <a:pt x="3255103" y="1620263"/>
                  <a:pt x="3326363" y="1620263"/>
                </a:cubicBezTo>
                <a:lnTo>
                  <a:pt x="3326362" y="1620264"/>
                </a:lnTo>
                <a:cubicBezTo>
                  <a:pt x="3397622" y="1620264"/>
                  <a:pt x="3455389" y="1562497"/>
                  <a:pt x="3455389" y="1491237"/>
                </a:cubicBezTo>
                <a:lnTo>
                  <a:pt x="3455389" y="1402319"/>
                </a:lnTo>
                <a:lnTo>
                  <a:pt x="3458987" y="1384500"/>
                </a:lnTo>
                <a:cubicBezTo>
                  <a:pt x="3478574" y="1338190"/>
                  <a:pt x="3524429" y="1305696"/>
                  <a:pt x="3577874" y="1305696"/>
                </a:cubicBezTo>
                <a:cubicBezTo>
                  <a:pt x="3631319" y="1305696"/>
                  <a:pt x="3677174" y="1338190"/>
                  <a:pt x="3696762" y="1384500"/>
                </a:cubicBezTo>
                <a:lnTo>
                  <a:pt x="3701721" y="1409065"/>
                </a:lnTo>
                <a:lnTo>
                  <a:pt x="3701721" y="2147429"/>
                </a:lnTo>
                <a:cubicBezTo>
                  <a:pt x="3701721" y="2218689"/>
                  <a:pt x="3759488" y="2276456"/>
                  <a:pt x="3830748" y="2276456"/>
                </a:cubicBezTo>
                <a:lnTo>
                  <a:pt x="3830747" y="2276457"/>
                </a:lnTo>
                <a:cubicBezTo>
                  <a:pt x="3902007" y="2276457"/>
                  <a:pt x="3959774" y="2218690"/>
                  <a:pt x="3959774" y="2147430"/>
                </a:cubicBezTo>
                <a:lnTo>
                  <a:pt x="3959774" y="2058512"/>
                </a:lnTo>
                <a:lnTo>
                  <a:pt x="3963372" y="2040693"/>
                </a:lnTo>
                <a:cubicBezTo>
                  <a:pt x="3982959" y="1994383"/>
                  <a:pt x="4028814" y="1961889"/>
                  <a:pt x="4082259" y="1961889"/>
                </a:cubicBezTo>
                <a:cubicBezTo>
                  <a:pt x="4135704" y="1961889"/>
                  <a:pt x="4181559" y="1994383"/>
                  <a:pt x="4201147" y="2040693"/>
                </a:cubicBezTo>
                <a:lnTo>
                  <a:pt x="4208106" y="2075165"/>
                </a:lnTo>
                <a:lnTo>
                  <a:pt x="4208106" y="5143500"/>
                </a:lnTo>
                <a:lnTo>
                  <a:pt x="0" y="514350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616" name="CustomShape 2"/>
          <p:cNvSpPr/>
          <p:nvPr/>
        </p:nvSpPr>
        <p:spPr>
          <a:xfrm>
            <a:off x="4572000" y="742680"/>
            <a:ext cx="410292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a:t>
            </a:r>
            <a:endParaRPr b="0" lang="en-US" sz="4000" spc="-1" strike="noStrike">
              <a:solidFill>
                <a:srgbClr val="ffffff"/>
              </a:solidFill>
              <a:latin typeface="Arial"/>
            </a:endParaRPr>
          </a:p>
        </p:txBody>
      </p:sp>
      <p:sp>
        <p:nvSpPr>
          <p:cNvPr id="1617" name="CustomShape 3"/>
          <p:cNvSpPr/>
          <p:nvPr/>
        </p:nvSpPr>
        <p:spPr>
          <a:xfrm>
            <a:off x="4572000" y="136476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DUONG</a:t>
            </a:r>
            <a:endParaRPr b="0" lang="en-US" sz="1000" spc="-1" strike="noStrike">
              <a:solidFill>
                <a:srgbClr val="ffffff"/>
              </a:solidFill>
              <a:latin typeface="Arial"/>
            </a:endParaRPr>
          </a:p>
        </p:txBody>
      </p:sp>
      <p:sp>
        <p:nvSpPr>
          <p:cNvPr id="1618" name="CustomShape 4"/>
          <p:cNvSpPr/>
          <p:nvPr/>
        </p:nvSpPr>
        <p:spPr>
          <a:xfrm>
            <a:off x="1177200" y="1475640"/>
            <a:ext cx="1767240" cy="2214720"/>
          </a:xfrm>
          <a:custGeom>
            <a:avLst/>
            <a:gdLst/>
            <a:ahLst/>
            <a:rect l="l" t="t" r="r" b="b"/>
            <a:pathLst>
              <a:path w="2575494" h="3224927">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cubicBezTo>
                  <a:pt x="2575494" y="2409428"/>
                  <a:pt x="2540650" y="2568821"/>
                  <a:pt x="2470961" y="2697818"/>
                </a:cubicBezTo>
                <a:cubicBezTo>
                  <a:pt x="2401273" y="2826815"/>
                  <a:pt x="2309344" y="2929864"/>
                  <a:pt x="2195175" y="3006966"/>
                </a:cubicBezTo>
                <a:cubicBezTo>
                  <a:pt x="2081005" y="3084068"/>
                  <a:pt x="1952008" y="3139670"/>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a:solidFill>
            <a:schemeClr val="bg1"/>
          </a:solidFill>
          <a:ln>
            <a:noFill/>
          </a:ln>
        </p:spPr>
        <p:style>
          <a:lnRef idx="0"/>
          <a:fillRef idx="0"/>
          <a:effectRef idx="0"/>
          <a:fontRef idx="minor"/>
        </p:style>
      </p:sp>
      <p:sp>
        <p:nvSpPr>
          <p:cNvPr id="1619" name="CustomShape 5"/>
          <p:cNvSpPr/>
          <p:nvPr/>
        </p:nvSpPr>
        <p:spPr>
          <a:xfrm>
            <a:off x="2682720" y="-1215360"/>
            <a:ext cx="772920" cy="3980160"/>
          </a:xfrm>
          <a:custGeom>
            <a:avLst/>
            <a:gdLst/>
            <a:ahLst/>
            <a:rect l="l" t="t" r="r" b="b"/>
            <a:pathLst>
              <a:path w="773785" h="3977707">
                <a:moveTo>
                  <a:pt x="129027" y="0"/>
                </a:moveTo>
                <a:cubicBezTo>
                  <a:pt x="182472" y="0"/>
                  <a:pt x="228327" y="32494"/>
                  <a:pt x="247915" y="78804"/>
                </a:cubicBezTo>
                <a:lnTo>
                  <a:pt x="257866" y="128093"/>
                </a:lnTo>
                <a:lnTo>
                  <a:pt x="267817" y="78804"/>
                </a:lnTo>
                <a:cubicBezTo>
                  <a:pt x="287404" y="32494"/>
                  <a:pt x="333259" y="0"/>
                  <a:pt x="386704" y="0"/>
                </a:cubicBezTo>
                <a:cubicBezTo>
                  <a:pt x="457964" y="0"/>
                  <a:pt x="515731" y="57767"/>
                  <a:pt x="515731" y="129027"/>
                </a:cubicBezTo>
                <a:lnTo>
                  <a:pt x="515730" y="2801495"/>
                </a:lnTo>
                <a:lnTo>
                  <a:pt x="505592" y="2751276"/>
                </a:lnTo>
                <a:cubicBezTo>
                  <a:pt x="486004" y="2704966"/>
                  <a:pt x="440149" y="2672472"/>
                  <a:pt x="386704" y="2672472"/>
                </a:cubicBezTo>
                <a:cubicBezTo>
                  <a:pt x="333259" y="2672472"/>
                  <a:pt x="287404" y="2704966"/>
                  <a:pt x="267817" y="2751276"/>
                </a:cubicBezTo>
                <a:lnTo>
                  <a:pt x="258053" y="2799636"/>
                </a:lnTo>
                <a:lnTo>
                  <a:pt x="258053" y="3130438"/>
                </a:lnTo>
                <a:cubicBezTo>
                  <a:pt x="258053" y="3201698"/>
                  <a:pt x="200286" y="3259465"/>
                  <a:pt x="129026" y="3259465"/>
                </a:cubicBezTo>
                <a:lnTo>
                  <a:pt x="129027" y="3259464"/>
                </a:lnTo>
                <a:cubicBezTo>
                  <a:pt x="57767" y="3259464"/>
                  <a:pt x="0" y="3201697"/>
                  <a:pt x="0" y="3130437"/>
                </a:cubicBezTo>
                <a:lnTo>
                  <a:pt x="0" y="129027"/>
                </a:lnTo>
                <a:cubicBezTo>
                  <a:pt x="0" y="57767"/>
                  <a:pt x="57767" y="0"/>
                  <a:pt x="129027" y="0"/>
                </a:cubicBezTo>
                <a:close/>
                <a:moveTo>
                  <a:pt x="644758" y="0"/>
                </a:moveTo>
                <a:cubicBezTo>
                  <a:pt x="716018" y="0"/>
                  <a:pt x="773785" y="57767"/>
                  <a:pt x="773785" y="129027"/>
                </a:cubicBezTo>
                <a:cubicBezTo>
                  <a:pt x="773785" y="1368911"/>
                  <a:pt x="773784" y="2608796"/>
                  <a:pt x="773784" y="3848680"/>
                </a:cubicBezTo>
                <a:cubicBezTo>
                  <a:pt x="773784" y="3919940"/>
                  <a:pt x="716017" y="3977707"/>
                  <a:pt x="644757" y="3977707"/>
                </a:cubicBezTo>
                <a:lnTo>
                  <a:pt x="644758" y="3977706"/>
                </a:lnTo>
                <a:cubicBezTo>
                  <a:pt x="573498" y="3977706"/>
                  <a:pt x="515731" y="3919939"/>
                  <a:pt x="515731" y="3848679"/>
                </a:cubicBezTo>
                <a:lnTo>
                  <a:pt x="515731" y="129027"/>
                </a:lnTo>
                <a:lnTo>
                  <a:pt x="515731" y="129027"/>
                </a:lnTo>
                <a:cubicBezTo>
                  <a:pt x="515731" y="57767"/>
                  <a:pt x="573498" y="0"/>
                  <a:pt x="644758"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1620" name="" descr=""/>
          <p:cNvPicPr/>
          <p:nvPr/>
        </p:nvPicPr>
        <p:blipFill>
          <a:blip r:embed="rId1"/>
          <a:stretch/>
        </p:blipFill>
        <p:spPr>
          <a:xfrm>
            <a:off x="4608000" y="1946520"/>
            <a:ext cx="9143640" cy="26290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1" name="CustomShape 1"/>
          <p:cNvSpPr/>
          <p:nvPr/>
        </p:nvSpPr>
        <p:spPr>
          <a:xfrm>
            <a:off x="4572000" y="742680"/>
            <a:ext cx="410292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DeviceWindow.java</a:t>
            </a:r>
            <a:endParaRPr b="0" lang="en-US" sz="2800" spc="-1" strike="noStrike">
              <a:solidFill>
                <a:srgbClr val="ffffff"/>
              </a:solidFill>
              <a:latin typeface="Arial"/>
            </a:endParaRPr>
          </a:p>
        </p:txBody>
      </p:sp>
      <p:sp>
        <p:nvSpPr>
          <p:cNvPr id="1622" name="CustomShape 2"/>
          <p:cNvSpPr/>
          <p:nvPr/>
        </p:nvSpPr>
        <p:spPr>
          <a:xfrm>
            <a:off x="4572000" y="136476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solidFill>
                <a:srgbClr val="ffffff"/>
              </a:solidFill>
              <a:latin typeface="Arial"/>
            </a:endParaRPr>
          </a:p>
        </p:txBody>
      </p:sp>
      <p:pic>
        <p:nvPicPr>
          <p:cNvPr id="1623" name="" descr=""/>
          <p:cNvPicPr/>
          <p:nvPr/>
        </p:nvPicPr>
        <p:blipFill>
          <a:blip r:embed="rId1"/>
          <a:stretch/>
        </p:blipFill>
        <p:spPr>
          <a:xfrm>
            <a:off x="320040" y="1464120"/>
            <a:ext cx="7419600" cy="35740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4" name="CustomShape 1"/>
          <p:cNvSpPr/>
          <p:nvPr/>
        </p:nvSpPr>
        <p:spPr>
          <a:xfrm>
            <a:off x="4572000" y="130320"/>
            <a:ext cx="410292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DevicePointList.java</a:t>
            </a:r>
            <a:endParaRPr b="0" lang="en-US" sz="2800" spc="-1" strike="noStrike">
              <a:solidFill>
                <a:srgbClr val="ffffff"/>
              </a:solidFill>
              <a:latin typeface="Arial"/>
            </a:endParaRPr>
          </a:p>
        </p:txBody>
      </p:sp>
      <p:sp>
        <p:nvSpPr>
          <p:cNvPr id="1625"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solidFill>
                <a:srgbClr val="ffffff"/>
              </a:solidFill>
              <a:latin typeface="Arial"/>
            </a:endParaRPr>
          </a:p>
        </p:txBody>
      </p:sp>
      <p:pic>
        <p:nvPicPr>
          <p:cNvPr id="1626" name="" descr=""/>
          <p:cNvPicPr/>
          <p:nvPr/>
        </p:nvPicPr>
        <p:blipFill>
          <a:blip r:embed="rId1"/>
          <a:stretch/>
        </p:blipFill>
        <p:spPr>
          <a:xfrm>
            <a:off x="365760" y="743040"/>
            <a:ext cx="7498080" cy="4749120"/>
          </a:xfrm>
          <a:prstGeom prst="rect">
            <a:avLst/>
          </a:prstGeom>
          <a:ln>
            <a:noFill/>
          </a:ln>
        </p:spPr>
      </p:pic>
      <p:pic>
        <p:nvPicPr>
          <p:cNvPr id="1627" name="" descr=""/>
          <p:cNvPicPr/>
          <p:nvPr/>
        </p:nvPicPr>
        <p:blipFill>
          <a:blip r:embed="rId2"/>
          <a:stretch/>
        </p:blipFill>
        <p:spPr>
          <a:xfrm>
            <a:off x="5862240" y="1166760"/>
            <a:ext cx="7945200" cy="51476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8" name="CustomShape 1"/>
          <p:cNvSpPr/>
          <p:nvPr/>
        </p:nvSpPr>
        <p:spPr>
          <a:xfrm>
            <a:off x="4572000" y="130320"/>
            <a:ext cx="410292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RealPoint.java</a:t>
            </a:r>
            <a:endParaRPr b="0" lang="en-US" sz="2800" spc="-1" strike="noStrike">
              <a:solidFill>
                <a:srgbClr val="ffffff"/>
              </a:solidFill>
              <a:latin typeface="Arial"/>
            </a:endParaRPr>
          </a:p>
        </p:txBody>
      </p:sp>
      <p:sp>
        <p:nvSpPr>
          <p:cNvPr id="1629"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solidFill>
                <a:srgbClr val="ffffff"/>
              </a:solidFill>
              <a:latin typeface="Arial"/>
            </a:endParaRPr>
          </a:p>
        </p:txBody>
      </p:sp>
      <p:pic>
        <p:nvPicPr>
          <p:cNvPr id="1630" name="" descr=""/>
          <p:cNvPicPr/>
          <p:nvPr/>
        </p:nvPicPr>
        <p:blipFill>
          <a:blip r:embed="rId1"/>
          <a:stretch/>
        </p:blipFill>
        <p:spPr>
          <a:xfrm>
            <a:off x="414000" y="730440"/>
            <a:ext cx="7410960" cy="42256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1" name="CustomShape 1"/>
          <p:cNvSpPr/>
          <p:nvPr/>
        </p:nvSpPr>
        <p:spPr>
          <a:xfrm>
            <a:off x="4572000" y="130320"/>
            <a:ext cx="410292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RealPointList.java</a:t>
            </a:r>
            <a:endParaRPr b="0" lang="en-US" sz="2800" spc="-1" strike="noStrike">
              <a:solidFill>
                <a:srgbClr val="ffffff"/>
              </a:solidFill>
              <a:latin typeface="Arial"/>
            </a:endParaRPr>
          </a:p>
        </p:txBody>
      </p:sp>
      <p:sp>
        <p:nvSpPr>
          <p:cNvPr id="1632"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solidFill>
                <a:srgbClr val="ffffff"/>
              </a:solidFill>
              <a:latin typeface="Arial"/>
            </a:endParaRPr>
          </a:p>
        </p:txBody>
      </p:sp>
      <p:pic>
        <p:nvPicPr>
          <p:cNvPr id="1633" name="" descr=""/>
          <p:cNvPicPr/>
          <p:nvPr/>
        </p:nvPicPr>
        <p:blipFill>
          <a:blip r:embed="rId1"/>
          <a:stretch/>
        </p:blipFill>
        <p:spPr>
          <a:xfrm>
            <a:off x="320040" y="725760"/>
            <a:ext cx="7543800" cy="4075920"/>
          </a:xfrm>
          <a:prstGeom prst="rect">
            <a:avLst/>
          </a:prstGeom>
          <a:ln>
            <a:noFill/>
          </a:ln>
        </p:spPr>
      </p:pic>
      <p:pic>
        <p:nvPicPr>
          <p:cNvPr id="1634" name="" descr=""/>
          <p:cNvPicPr/>
          <p:nvPr/>
        </p:nvPicPr>
        <p:blipFill>
          <a:blip r:embed="rId2"/>
          <a:stretch/>
        </p:blipFill>
        <p:spPr>
          <a:xfrm>
            <a:off x="4206240" y="1006560"/>
            <a:ext cx="6643800" cy="42188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5"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RealToDeviceWindowMapping.java</a:t>
            </a:r>
            <a:endParaRPr b="0" lang="en-US" sz="2800" spc="-1" strike="noStrike">
              <a:solidFill>
                <a:srgbClr val="ffffff"/>
              </a:solidFill>
              <a:latin typeface="Arial"/>
            </a:endParaRPr>
          </a:p>
        </p:txBody>
      </p:sp>
      <p:sp>
        <p:nvSpPr>
          <p:cNvPr id="1636"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solidFill>
                <a:srgbClr val="ffffff"/>
              </a:solidFill>
              <a:latin typeface="Arial"/>
            </a:endParaRPr>
          </a:p>
        </p:txBody>
      </p:sp>
      <p:pic>
        <p:nvPicPr>
          <p:cNvPr id="1637" name="" descr=""/>
          <p:cNvPicPr/>
          <p:nvPr/>
        </p:nvPicPr>
        <p:blipFill>
          <a:blip r:embed="rId1"/>
          <a:stretch/>
        </p:blipFill>
        <p:spPr>
          <a:xfrm>
            <a:off x="320040" y="723960"/>
            <a:ext cx="7478640" cy="3764880"/>
          </a:xfrm>
          <a:prstGeom prst="rect">
            <a:avLst/>
          </a:prstGeom>
          <a:ln>
            <a:noFill/>
          </a:ln>
        </p:spPr>
      </p:pic>
      <p:pic>
        <p:nvPicPr>
          <p:cNvPr id="1638" name="" descr=""/>
          <p:cNvPicPr/>
          <p:nvPr/>
        </p:nvPicPr>
        <p:blipFill>
          <a:blip r:embed="rId2"/>
          <a:stretch/>
        </p:blipFill>
        <p:spPr>
          <a:xfrm>
            <a:off x="5036040" y="1389960"/>
            <a:ext cx="7635240" cy="36046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9"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RealWindow.java</a:t>
            </a:r>
            <a:endParaRPr b="0" lang="en-US" sz="2800" spc="-1" strike="noStrike">
              <a:solidFill>
                <a:srgbClr val="ffffff"/>
              </a:solidFill>
              <a:latin typeface="Arial"/>
            </a:endParaRPr>
          </a:p>
        </p:txBody>
      </p:sp>
      <p:sp>
        <p:nvSpPr>
          <p:cNvPr id="1640"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solidFill>
                <a:srgbClr val="ffffff"/>
              </a:solidFill>
              <a:latin typeface="Arial"/>
            </a:endParaRPr>
          </a:p>
        </p:txBody>
      </p:sp>
      <p:pic>
        <p:nvPicPr>
          <p:cNvPr id="1641" name="" descr=""/>
          <p:cNvPicPr/>
          <p:nvPr/>
        </p:nvPicPr>
        <p:blipFill>
          <a:blip r:embed="rId1"/>
          <a:stretch/>
        </p:blipFill>
        <p:spPr>
          <a:xfrm>
            <a:off x="254880" y="695160"/>
            <a:ext cx="7570080" cy="4063320"/>
          </a:xfrm>
          <a:prstGeom prst="rect">
            <a:avLst/>
          </a:prstGeom>
          <a:ln>
            <a:noFill/>
          </a:ln>
        </p:spPr>
      </p:pic>
      <p:pic>
        <p:nvPicPr>
          <p:cNvPr id="1642" name="" descr=""/>
          <p:cNvPicPr/>
          <p:nvPr/>
        </p:nvPicPr>
        <p:blipFill>
          <a:blip r:embed="rId2"/>
          <a:stretch/>
        </p:blipFill>
        <p:spPr>
          <a:xfrm>
            <a:off x="5875920" y="1157760"/>
            <a:ext cx="6788520" cy="39106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3" name="CustomShape 1"/>
          <p:cNvSpPr/>
          <p:nvPr/>
        </p:nvSpPr>
        <p:spPr>
          <a:xfrm>
            <a:off x="4572000" y="742680"/>
            <a:ext cx="410292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Draw</a:t>
            </a:r>
            <a:endParaRPr b="0" lang="en-US" sz="4000" spc="-1" strike="noStrike">
              <a:solidFill>
                <a:srgbClr val="ffffff"/>
              </a:solidFill>
              <a:latin typeface="Arial"/>
            </a:endParaRPr>
          </a:p>
        </p:txBody>
      </p:sp>
      <p:sp>
        <p:nvSpPr>
          <p:cNvPr id="1644" name="CustomShape 2"/>
          <p:cNvSpPr/>
          <p:nvPr/>
        </p:nvSpPr>
        <p:spPr>
          <a:xfrm>
            <a:off x="4572000" y="136476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BAO</a:t>
            </a:r>
            <a:endParaRPr b="0" lang="en-US" sz="1000" spc="-1" strike="noStrike">
              <a:solidFill>
                <a:srgbClr val="ffffff"/>
              </a:solidFill>
              <a:latin typeface="Arial"/>
            </a:endParaRPr>
          </a:p>
        </p:txBody>
      </p:sp>
      <p:pic>
        <p:nvPicPr>
          <p:cNvPr id="1645" name="" descr=""/>
          <p:cNvPicPr/>
          <p:nvPr/>
        </p:nvPicPr>
        <p:blipFill>
          <a:blip r:embed="rId1"/>
          <a:stretch/>
        </p:blipFill>
        <p:spPr>
          <a:xfrm>
            <a:off x="4846320" y="2217600"/>
            <a:ext cx="9143640" cy="1992240"/>
          </a:xfrm>
          <a:prstGeom prst="rect">
            <a:avLst/>
          </a:prstGeom>
          <a:ln>
            <a:noFill/>
          </a:ln>
        </p:spPr>
      </p:pic>
      <p:sp>
        <p:nvSpPr>
          <p:cNvPr id="1646" name="CustomShape 3"/>
          <p:cNvSpPr/>
          <p:nvPr/>
        </p:nvSpPr>
        <p:spPr>
          <a:xfrm>
            <a:off x="0" y="360"/>
            <a:ext cx="4207320" cy="5147280"/>
          </a:xfrm>
          <a:custGeom>
            <a:avLst/>
            <a:gdLst/>
            <a:ahLst/>
            <a:rect l="l" t="t" r="r" b="b"/>
            <a:pathLst>
              <a:path w="4208106" h="5143500">
                <a:moveTo>
                  <a:pt x="0" y="0"/>
                </a:moveTo>
                <a:lnTo>
                  <a:pt x="3443061" y="0"/>
                </a:lnTo>
                <a:lnTo>
                  <a:pt x="3443061" y="1309422"/>
                </a:lnTo>
                <a:cubicBezTo>
                  <a:pt x="3443061" y="1380682"/>
                  <a:pt x="3500828" y="1438449"/>
                  <a:pt x="3572088" y="1438449"/>
                </a:cubicBezTo>
                <a:lnTo>
                  <a:pt x="3572087" y="1438450"/>
                </a:lnTo>
                <a:cubicBezTo>
                  <a:pt x="3643347" y="1438450"/>
                  <a:pt x="3701114" y="1380683"/>
                  <a:pt x="3701114" y="1309423"/>
                </a:cubicBezTo>
                <a:lnTo>
                  <a:pt x="3701114" y="1160476"/>
                </a:lnTo>
                <a:lnTo>
                  <a:pt x="3707969" y="1126524"/>
                </a:lnTo>
                <a:cubicBezTo>
                  <a:pt x="3727556" y="1080214"/>
                  <a:pt x="3773411" y="1047720"/>
                  <a:pt x="3826856" y="1047720"/>
                </a:cubicBezTo>
                <a:cubicBezTo>
                  <a:pt x="3880301" y="1047720"/>
                  <a:pt x="3926156" y="1080214"/>
                  <a:pt x="3945743" y="1126524"/>
                </a:cubicBezTo>
                <a:lnTo>
                  <a:pt x="3949314" y="1144209"/>
                </a:lnTo>
                <a:lnTo>
                  <a:pt x="3949314" y="2130656"/>
                </a:lnTo>
                <a:cubicBezTo>
                  <a:pt x="3949314" y="2184101"/>
                  <a:pt x="3981808" y="2229956"/>
                  <a:pt x="4028117" y="2249544"/>
                </a:cubicBezTo>
                <a:lnTo>
                  <a:pt x="4076187" y="2259248"/>
                </a:lnTo>
                <a:lnTo>
                  <a:pt x="4076187" y="2259986"/>
                </a:lnTo>
                <a:lnTo>
                  <a:pt x="4099667" y="2262353"/>
                </a:lnTo>
                <a:cubicBezTo>
                  <a:pt x="4161264" y="2274957"/>
                  <a:pt x="4207598" y="2329457"/>
                  <a:pt x="4207598" y="2394779"/>
                </a:cubicBezTo>
                <a:cubicBezTo>
                  <a:pt x="4207767" y="3311019"/>
                  <a:pt x="4207937" y="4227260"/>
                  <a:pt x="4208106" y="5143500"/>
                </a:cubicBezTo>
                <a:lnTo>
                  <a:pt x="0" y="5143500"/>
                </a:lnTo>
                <a:lnTo>
                  <a:pt x="0"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1647" name="CustomShape 4"/>
          <p:cNvSpPr/>
          <p:nvPr/>
        </p:nvSpPr>
        <p:spPr>
          <a:xfrm>
            <a:off x="785880" y="1647000"/>
            <a:ext cx="2485800" cy="1852920"/>
          </a:xfrm>
          <a:custGeom>
            <a:avLst/>
            <a:gdLst/>
            <a:ahLst/>
            <a:rect l="l" t="t" r="r" b="b"/>
            <a:pathLst>
              <a:path w="4808477" h="3158204">
                <a:moveTo>
                  <a:pt x="0" y="0"/>
                </a:moveTo>
                <a:lnTo>
                  <a:pt x="938565" y="0"/>
                </a:lnTo>
                <a:lnTo>
                  <a:pt x="1623584" y="2166261"/>
                </a:lnTo>
                <a:lnTo>
                  <a:pt x="1841545" y="1507931"/>
                </a:lnTo>
                <a:lnTo>
                  <a:pt x="1330004" y="0"/>
                </a:lnTo>
                <a:lnTo>
                  <a:pt x="2126228" y="0"/>
                </a:lnTo>
                <a:lnTo>
                  <a:pt x="2402015" y="974150"/>
                </a:lnTo>
                <a:lnTo>
                  <a:pt x="2682250" y="0"/>
                </a:lnTo>
                <a:lnTo>
                  <a:pt x="3478473" y="0"/>
                </a:lnTo>
                <a:lnTo>
                  <a:pt x="2958036" y="1507931"/>
                </a:lnTo>
                <a:lnTo>
                  <a:pt x="3184893" y="2166261"/>
                </a:lnTo>
                <a:lnTo>
                  <a:pt x="3865464" y="0"/>
                </a:lnTo>
                <a:lnTo>
                  <a:pt x="4808477" y="0"/>
                </a:lnTo>
                <a:lnTo>
                  <a:pt x="3571884" y="3158204"/>
                </a:lnTo>
                <a:lnTo>
                  <a:pt x="2704882" y="3158204"/>
                </a:lnTo>
                <a:lnTo>
                  <a:pt x="2402015" y="2256644"/>
                </a:lnTo>
                <a:lnTo>
                  <a:pt x="2045035" y="3158204"/>
                </a:lnTo>
                <a:lnTo>
                  <a:pt x="1236593" y="3158204"/>
                </a:lnTo>
                <a:lnTo>
                  <a:pt x="0" y="0"/>
                </a:lnTo>
                <a:close/>
              </a:path>
            </a:pathLst>
          </a:custGeom>
          <a:solidFill>
            <a:srgbClr val="ffffff"/>
          </a:solidFill>
          <a:ln>
            <a:noFill/>
          </a:ln>
        </p:spPr>
        <p:style>
          <a:lnRef idx="0"/>
          <a:fillRef idx="0"/>
          <a:effectRef idx="0"/>
          <a:fontRef idx="minor"/>
        </p:style>
      </p:sp>
      <p:sp>
        <p:nvSpPr>
          <p:cNvPr id="1648" name="CustomShape 5"/>
          <p:cNvSpPr/>
          <p:nvPr/>
        </p:nvSpPr>
        <p:spPr>
          <a:xfrm>
            <a:off x="2418120" y="-1440720"/>
            <a:ext cx="1284480" cy="3517200"/>
          </a:xfrm>
          <a:custGeom>
            <a:avLst/>
            <a:gdLst/>
            <a:ahLst/>
            <a:rect l="l" t="t" r="r" b="b"/>
            <a:pathLst>
              <a:path w="1285317" h="3515066">
                <a:moveTo>
                  <a:pt x="129224" y="0"/>
                </a:moveTo>
                <a:cubicBezTo>
                  <a:pt x="182751" y="0"/>
                  <a:pt x="228676" y="32494"/>
                  <a:pt x="248293" y="78804"/>
                </a:cubicBezTo>
                <a:lnTo>
                  <a:pt x="256882" y="121283"/>
                </a:lnTo>
                <a:lnTo>
                  <a:pt x="265471" y="78804"/>
                </a:lnTo>
                <a:cubicBezTo>
                  <a:pt x="285089" y="32494"/>
                  <a:pt x="331014" y="0"/>
                  <a:pt x="384541" y="0"/>
                </a:cubicBezTo>
                <a:cubicBezTo>
                  <a:pt x="438067" y="0"/>
                  <a:pt x="483992" y="32494"/>
                  <a:pt x="503609" y="78804"/>
                </a:cubicBezTo>
                <a:lnTo>
                  <a:pt x="513764" y="129025"/>
                </a:lnTo>
                <a:lnTo>
                  <a:pt x="523918" y="78804"/>
                </a:lnTo>
                <a:cubicBezTo>
                  <a:pt x="543536" y="32494"/>
                  <a:pt x="589461" y="0"/>
                  <a:pt x="642988" y="0"/>
                </a:cubicBezTo>
                <a:cubicBezTo>
                  <a:pt x="696514" y="0"/>
                  <a:pt x="742439" y="32494"/>
                  <a:pt x="762056" y="78804"/>
                </a:cubicBezTo>
                <a:lnTo>
                  <a:pt x="770645" y="121283"/>
                </a:lnTo>
                <a:lnTo>
                  <a:pt x="779234" y="78804"/>
                </a:lnTo>
                <a:cubicBezTo>
                  <a:pt x="798852" y="32494"/>
                  <a:pt x="844777" y="0"/>
                  <a:pt x="898304" y="0"/>
                </a:cubicBezTo>
                <a:cubicBezTo>
                  <a:pt x="951831" y="0"/>
                  <a:pt x="997756" y="32494"/>
                  <a:pt x="1017373" y="78804"/>
                </a:cubicBezTo>
                <a:lnTo>
                  <a:pt x="1027199" y="127398"/>
                </a:lnTo>
                <a:lnTo>
                  <a:pt x="1037025" y="78804"/>
                </a:lnTo>
                <a:cubicBezTo>
                  <a:pt x="1056641" y="32494"/>
                  <a:pt x="1102567" y="0"/>
                  <a:pt x="1156093" y="0"/>
                </a:cubicBezTo>
                <a:cubicBezTo>
                  <a:pt x="1227462" y="0"/>
                  <a:pt x="1285317" y="57767"/>
                  <a:pt x="1285317" y="129027"/>
                </a:cubicBezTo>
                <a:lnTo>
                  <a:pt x="1285317" y="276727"/>
                </a:lnTo>
                <a:lnTo>
                  <a:pt x="1285317" y="276727"/>
                </a:lnTo>
                <a:lnTo>
                  <a:pt x="1285316" y="2784974"/>
                </a:lnTo>
                <a:cubicBezTo>
                  <a:pt x="1285316" y="2856234"/>
                  <a:pt x="1227549" y="2914001"/>
                  <a:pt x="1156289" y="2914001"/>
                </a:cubicBezTo>
                <a:lnTo>
                  <a:pt x="1156290" y="2914000"/>
                </a:lnTo>
                <a:cubicBezTo>
                  <a:pt x="1085030" y="2914000"/>
                  <a:pt x="1027263" y="2856233"/>
                  <a:pt x="1027263" y="2784973"/>
                </a:cubicBezTo>
                <a:lnTo>
                  <a:pt x="1027263" y="1729855"/>
                </a:lnTo>
                <a:lnTo>
                  <a:pt x="1027263" y="1729852"/>
                </a:lnTo>
                <a:lnTo>
                  <a:pt x="1027262" y="2801496"/>
                </a:lnTo>
                <a:lnTo>
                  <a:pt x="1017124" y="2751277"/>
                </a:lnTo>
                <a:cubicBezTo>
                  <a:pt x="997536" y="2704967"/>
                  <a:pt x="951681" y="2672473"/>
                  <a:pt x="898236" y="2672473"/>
                </a:cubicBezTo>
                <a:cubicBezTo>
                  <a:pt x="844791" y="2672473"/>
                  <a:pt x="798936" y="2704967"/>
                  <a:pt x="779349" y="2751277"/>
                </a:cubicBezTo>
                <a:lnTo>
                  <a:pt x="769585" y="2799637"/>
                </a:lnTo>
                <a:lnTo>
                  <a:pt x="769585" y="3386039"/>
                </a:lnTo>
                <a:cubicBezTo>
                  <a:pt x="769585" y="3457299"/>
                  <a:pt x="711818" y="3515066"/>
                  <a:pt x="640558" y="3515066"/>
                </a:cubicBezTo>
                <a:lnTo>
                  <a:pt x="640559" y="3515065"/>
                </a:lnTo>
                <a:cubicBezTo>
                  <a:pt x="569299" y="3515065"/>
                  <a:pt x="511532" y="3457298"/>
                  <a:pt x="511532" y="3386038"/>
                </a:cubicBezTo>
                <a:lnTo>
                  <a:pt x="511532" y="1738945"/>
                </a:lnTo>
                <a:lnTo>
                  <a:pt x="511532" y="1738949"/>
                </a:lnTo>
                <a:lnTo>
                  <a:pt x="511531" y="2489076"/>
                </a:lnTo>
                <a:lnTo>
                  <a:pt x="501393" y="2438857"/>
                </a:lnTo>
                <a:cubicBezTo>
                  <a:pt x="481805" y="2392547"/>
                  <a:pt x="435950" y="2360053"/>
                  <a:pt x="382505" y="2360053"/>
                </a:cubicBezTo>
                <a:cubicBezTo>
                  <a:pt x="329060" y="2360053"/>
                  <a:pt x="283205" y="2392547"/>
                  <a:pt x="263618" y="2438857"/>
                </a:cubicBezTo>
                <a:lnTo>
                  <a:pt x="260020" y="2456676"/>
                </a:lnTo>
                <a:lnTo>
                  <a:pt x="260020" y="2765622"/>
                </a:lnTo>
                <a:cubicBezTo>
                  <a:pt x="260020" y="2836882"/>
                  <a:pt x="202253" y="2894649"/>
                  <a:pt x="130993" y="2894649"/>
                </a:cubicBezTo>
                <a:lnTo>
                  <a:pt x="130994" y="2894648"/>
                </a:lnTo>
                <a:cubicBezTo>
                  <a:pt x="59734" y="2894648"/>
                  <a:pt x="1967" y="2836881"/>
                  <a:pt x="1967" y="2765621"/>
                </a:cubicBezTo>
                <a:lnTo>
                  <a:pt x="1967" y="1737636"/>
                </a:lnTo>
                <a:lnTo>
                  <a:pt x="0" y="1727908"/>
                </a:lnTo>
                <a:lnTo>
                  <a:pt x="0" y="129027"/>
                </a:lnTo>
                <a:cubicBezTo>
                  <a:pt x="0" y="57767"/>
                  <a:pt x="57855" y="0"/>
                  <a:pt x="129224" y="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9"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solidFill>
                <a:srgbClr val="ffffff"/>
              </a:solidFill>
              <a:latin typeface="Arial"/>
            </a:endParaRPr>
          </a:p>
        </p:txBody>
      </p:sp>
      <p:sp>
        <p:nvSpPr>
          <p:cNvPr id="1650"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solidFill>
                <a:srgbClr val="ffffff"/>
              </a:solidFill>
              <a:latin typeface="Arial"/>
            </a:endParaRPr>
          </a:p>
        </p:txBody>
      </p:sp>
      <p:pic>
        <p:nvPicPr>
          <p:cNvPr id="1651" name="" descr=""/>
          <p:cNvPicPr/>
          <p:nvPr/>
        </p:nvPicPr>
        <p:blipFill>
          <a:blip r:embed="rId1"/>
          <a:stretch/>
        </p:blipFill>
        <p:spPr>
          <a:xfrm>
            <a:off x="181440" y="182880"/>
            <a:ext cx="3476160" cy="2983320"/>
          </a:xfrm>
          <a:prstGeom prst="rect">
            <a:avLst/>
          </a:prstGeom>
          <a:ln>
            <a:noFill/>
          </a:ln>
        </p:spPr>
      </p:pic>
      <p:pic>
        <p:nvPicPr>
          <p:cNvPr id="1652" name="" descr=""/>
          <p:cNvPicPr/>
          <p:nvPr/>
        </p:nvPicPr>
        <p:blipFill>
          <a:blip r:embed="rId2"/>
          <a:stretch/>
        </p:blipFill>
        <p:spPr>
          <a:xfrm>
            <a:off x="3108960" y="752040"/>
            <a:ext cx="3722760" cy="3345840"/>
          </a:xfrm>
          <a:prstGeom prst="rect">
            <a:avLst/>
          </a:prstGeom>
          <a:ln>
            <a:noFill/>
          </a:ln>
        </p:spPr>
      </p:pic>
      <p:pic>
        <p:nvPicPr>
          <p:cNvPr id="1653" name="" descr=""/>
          <p:cNvPicPr/>
          <p:nvPr/>
        </p:nvPicPr>
        <p:blipFill>
          <a:blip r:embed="rId3"/>
          <a:stretch/>
        </p:blipFill>
        <p:spPr>
          <a:xfrm>
            <a:off x="6098400" y="1280880"/>
            <a:ext cx="3045600" cy="38664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4"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solidFill>
                <a:srgbClr val="ffffff"/>
              </a:solidFill>
              <a:latin typeface="Arial"/>
            </a:endParaRPr>
          </a:p>
        </p:txBody>
      </p:sp>
      <p:sp>
        <p:nvSpPr>
          <p:cNvPr id="1655"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solidFill>
                <a:srgbClr val="ffffff"/>
              </a:solidFill>
              <a:latin typeface="Arial"/>
            </a:endParaRPr>
          </a:p>
        </p:txBody>
      </p:sp>
      <p:pic>
        <p:nvPicPr>
          <p:cNvPr id="1656" name="" descr=""/>
          <p:cNvPicPr/>
          <p:nvPr/>
        </p:nvPicPr>
        <p:blipFill>
          <a:blip r:embed="rId1"/>
          <a:stretch/>
        </p:blipFill>
        <p:spPr>
          <a:xfrm>
            <a:off x="539640" y="860400"/>
            <a:ext cx="7049880" cy="43092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8" name="CustomShape 1"/>
          <p:cNvSpPr/>
          <p:nvPr/>
        </p:nvSpPr>
        <p:spPr>
          <a:xfrm>
            <a:off x="2638800" y="1764720"/>
            <a:ext cx="611280" cy="610920"/>
          </a:xfrm>
          <a:prstGeom prst="roundRect">
            <a:avLst>
              <a:gd name="adj" fmla="val 50000"/>
            </a:avLst>
          </a:prstGeom>
          <a:solidFill>
            <a:srgbClr val="f58220"/>
          </a:solidFill>
          <a:ln>
            <a:noFill/>
          </a:ln>
        </p:spPr>
        <p:style>
          <a:lnRef idx="2">
            <a:schemeClr val="accent1">
              <a:shade val="50000"/>
            </a:schemeClr>
          </a:lnRef>
          <a:fillRef idx="1">
            <a:schemeClr val="accent1"/>
          </a:fillRef>
          <a:effectRef idx="0">
            <a:schemeClr val="accent1"/>
          </a:effectRef>
          <a:fontRef idx="minor"/>
        </p:style>
      </p:sp>
      <p:sp>
        <p:nvSpPr>
          <p:cNvPr id="1549" name="CustomShape 2"/>
          <p:cNvSpPr/>
          <p:nvPr/>
        </p:nvSpPr>
        <p:spPr>
          <a:xfrm>
            <a:off x="2650320" y="2579400"/>
            <a:ext cx="611280" cy="61092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50" name="CustomShape 3"/>
          <p:cNvSpPr/>
          <p:nvPr/>
        </p:nvSpPr>
        <p:spPr>
          <a:xfrm>
            <a:off x="2638800" y="3397680"/>
            <a:ext cx="611280" cy="61092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551" name="CustomShape 4"/>
          <p:cNvSpPr/>
          <p:nvPr/>
        </p:nvSpPr>
        <p:spPr>
          <a:xfrm>
            <a:off x="2496960" y="372960"/>
            <a:ext cx="4162680" cy="57672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Introduction</a:t>
            </a:r>
            <a:endParaRPr b="0" lang="en-US" sz="4000" spc="-1" strike="noStrike">
              <a:solidFill>
                <a:srgbClr val="ffffff"/>
              </a:solidFill>
              <a:latin typeface="Arial"/>
            </a:endParaRPr>
          </a:p>
        </p:txBody>
      </p:sp>
      <p:sp>
        <p:nvSpPr>
          <p:cNvPr id="1552" name="CustomShape 5"/>
          <p:cNvSpPr/>
          <p:nvPr/>
        </p:nvSpPr>
        <p:spPr>
          <a:xfrm>
            <a:off x="2496960" y="995040"/>
            <a:ext cx="4162680" cy="22140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VISUALIZATION</a:t>
            </a:r>
            <a:endParaRPr b="0" lang="en-US" sz="1000" spc="-1" strike="noStrike">
              <a:solidFill>
                <a:srgbClr val="ffffff"/>
              </a:solidFill>
              <a:latin typeface="Arial"/>
            </a:endParaRPr>
          </a:p>
        </p:txBody>
      </p:sp>
      <p:sp>
        <p:nvSpPr>
          <p:cNvPr id="1553" name="CustomShape 6"/>
          <p:cNvSpPr/>
          <p:nvPr/>
        </p:nvSpPr>
        <p:spPr>
          <a:xfrm>
            <a:off x="3384720" y="1712880"/>
            <a:ext cx="2955600" cy="30348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WHAT IS VISUALIZATION DATA?</a:t>
            </a:r>
            <a:endParaRPr b="0" lang="en-US" sz="1000" spc="-1" strike="noStrike">
              <a:solidFill>
                <a:srgbClr val="ffffff"/>
              </a:solidFill>
              <a:latin typeface="Arial"/>
            </a:endParaRPr>
          </a:p>
        </p:txBody>
      </p:sp>
      <p:sp>
        <p:nvSpPr>
          <p:cNvPr id="1554" name="CustomShape 7"/>
          <p:cNvSpPr/>
          <p:nvPr/>
        </p:nvSpPr>
        <p:spPr>
          <a:xfrm>
            <a:off x="3384720" y="1965600"/>
            <a:ext cx="2955600" cy="353520"/>
          </a:xfrm>
          <a:prstGeom prst="rect">
            <a:avLst/>
          </a:prstGeom>
          <a:noFill/>
          <a:ln>
            <a:noFill/>
          </a:ln>
        </p:spPr>
        <p:style>
          <a:lnRef idx="0"/>
          <a:fillRef idx="0"/>
          <a:effectRef idx="0"/>
          <a:fontRef idx="minor"/>
        </p:style>
        <p:txBody>
          <a:bodyPr lIns="0" rIns="0" tIns="0" bIns="0"/>
          <a:p>
            <a:pPr>
              <a:lnSpc>
                <a:spcPts val="174"/>
              </a:lnSpc>
              <a:spcBef>
                <a:spcPts val="751"/>
              </a:spcBef>
            </a:pPr>
            <a:r>
              <a:rPr b="0" lang="en-US" sz="900" spc="-1" strike="noStrike">
                <a:solidFill>
                  <a:srgbClr val="808080"/>
                </a:solidFill>
                <a:latin typeface="Lato"/>
                <a:ea typeface="Lato"/>
              </a:rPr>
              <a:t>Visualization = Numberic → Picture (like graph)</a:t>
            </a:r>
            <a:endParaRPr b="0" lang="en-US" sz="900" spc="-1" strike="noStrike">
              <a:solidFill>
                <a:srgbClr val="ffffff"/>
              </a:solidFill>
              <a:latin typeface="Arial"/>
            </a:endParaRPr>
          </a:p>
        </p:txBody>
      </p:sp>
      <p:sp>
        <p:nvSpPr>
          <p:cNvPr id="1555" name="CustomShape 8"/>
          <p:cNvSpPr/>
          <p:nvPr/>
        </p:nvSpPr>
        <p:spPr>
          <a:xfrm>
            <a:off x="3384720" y="2583000"/>
            <a:ext cx="2955600" cy="30348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IS IT IMPORTANT?</a:t>
            </a:r>
            <a:endParaRPr b="0" lang="en-US" sz="1000" spc="-1" strike="noStrike">
              <a:solidFill>
                <a:srgbClr val="ffffff"/>
              </a:solidFill>
              <a:latin typeface="Arial"/>
            </a:endParaRPr>
          </a:p>
        </p:txBody>
      </p:sp>
      <p:sp>
        <p:nvSpPr>
          <p:cNvPr id="1556" name="CustomShape 9"/>
          <p:cNvSpPr/>
          <p:nvPr/>
        </p:nvSpPr>
        <p:spPr>
          <a:xfrm>
            <a:off x="3384720" y="2835360"/>
            <a:ext cx="2955600" cy="353520"/>
          </a:xfrm>
          <a:prstGeom prst="rect">
            <a:avLst/>
          </a:prstGeom>
          <a:noFill/>
          <a:ln>
            <a:noFill/>
          </a:ln>
        </p:spPr>
        <p:style>
          <a:lnRef idx="0"/>
          <a:fillRef idx="0"/>
          <a:effectRef idx="0"/>
          <a:fontRef idx="minor"/>
        </p:style>
        <p:txBody>
          <a:bodyPr lIns="0" rIns="0" tIns="0" bIns="0"/>
          <a:p>
            <a:pPr>
              <a:lnSpc>
                <a:spcPts val="174"/>
              </a:lnSpc>
              <a:spcBef>
                <a:spcPts val="751"/>
              </a:spcBef>
            </a:pPr>
            <a:r>
              <a:rPr b="0" lang="en-US" sz="900" spc="-1" strike="noStrike">
                <a:solidFill>
                  <a:srgbClr val="808080"/>
                </a:solidFill>
                <a:latin typeface="Lato"/>
                <a:ea typeface="Lato"/>
              </a:rPr>
              <a:t>Yes! Visualization data is common request in many application.</a:t>
            </a:r>
            <a:endParaRPr b="0" lang="en-US" sz="900" spc="-1" strike="noStrike">
              <a:solidFill>
                <a:srgbClr val="ffffff"/>
              </a:solidFill>
              <a:latin typeface="Arial"/>
            </a:endParaRPr>
          </a:p>
        </p:txBody>
      </p:sp>
      <p:sp>
        <p:nvSpPr>
          <p:cNvPr id="1557" name="CustomShape 10"/>
          <p:cNvSpPr/>
          <p:nvPr/>
        </p:nvSpPr>
        <p:spPr>
          <a:xfrm>
            <a:off x="3384720" y="3387240"/>
            <a:ext cx="2955600" cy="30348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WHY?</a:t>
            </a:r>
            <a:endParaRPr b="0" lang="en-US" sz="1000" spc="-1" strike="noStrike">
              <a:solidFill>
                <a:srgbClr val="ffffff"/>
              </a:solidFill>
              <a:latin typeface="Arial"/>
            </a:endParaRPr>
          </a:p>
        </p:txBody>
      </p:sp>
      <p:sp>
        <p:nvSpPr>
          <p:cNvPr id="1558" name="CustomShape 11"/>
          <p:cNvSpPr/>
          <p:nvPr/>
        </p:nvSpPr>
        <p:spPr>
          <a:xfrm>
            <a:off x="3384720" y="3640320"/>
            <a:ext cx="2955600" cy="353520"/>
          </a:xfrm>
          <a:prstGeom prst="rect">
            <a:avLst/>
          </a:prstGeom>
          <a:noFill/>
          <a:ln>
            <a:noFill/>
          </a:ln>
        </p:spPr>
        <p:style>
          <a:lnRef idx="0"/>
          <a:fillRef idx="0"/>
          <a:effectRef idx="0"/>
          <a:fontRef idx="minor"/>
        </p:style>
        <p:txBody>
          <a:bodyPr lIns="0" rIns="0" tIns="0" bIns="0"/>
          <a:p>
            <a:pPr>
              <a:lnSpc>
                <a:spcPts val="174"/>
              </a:lnSpc>
              <a:spcBef>
                <a:spcPts val="751"/>
              </a:spcBef>
            </a:pPr>
            <a:r>
              <a:rPr b="0" lang="en-US" sz="900" spc="-1" strike="noStrike">
                <a:solidFill>
                  <a:srgbClr val="808080"/>
                </a:solidFill>
                <a:latin typeface="Lato"/>
                <a:ea typeface="Lato"/>
              </a:rPr>
              <a:t>Because graphical data is easier to understand than text,</a:t>
            </a:r>
            <a:endParaRPr b="0" lang="en-US" sz="900" spc="-1" strike="noStrike">
              <a:solidFill>
                <a:srgbClr val="ffffff"/>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7"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solidFill>
                <a:srgbClr val="ffffff"/>
              </a:solidFill>
              <a:latin typeface="Arial"/>
            </a:endParaRPr>
          </a:p>
        </p:txBody>
      </p:sp>
      <p:sp>
        <p:nvSpPr>
          <p:cNvPr id="1658"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solidFill>
                <a:srgbClr val="ffffff"/>
              </a:solidFill>
              <a:latin typeface="Arial"/>
            </a:endParaRPr>
          </a:p>
        </p:txBody>
      </p:sp>
      <p:pic>
        <p:nvPicPr>
          <p:cNvPr id="1659" name="" descr=""/>
          <p:cNvPicPr/>
          <p:nvPr/>
        </p:nvPicPr>
        <p:blipFill>
          <a:blip r:embed="rId1"/>
          <a:stretch/>
        </p:blipFill>
        <p:spPr>
          <a:xfrm>
            <a:off x="453600" y="715320"/>
            <a:ext cx="7354800" cy="448056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0"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solidFill>
                <a:srgbClr val="ffffff"/>
              </a:solidFill>
              <a:latin typeface="Arial"/>
            </a:endParaRPr>
          </a:p>
        </p:txBody>
      </p:sp>
      <p:sp>
        <p:nvSpPr>
          <p:cNvPr id="1661"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solidFill>
                <a:srgbClr val="ffffff"/>
              </a:solidFill>
              <a:latin typeface="Arial"/>
            </a:endParaRPr>
          </a:p>
        </p:txBody>
      </p:sp>
      <p:pic>
        <p:nvPicPr>
          <p:cNvPr id="1662" name="" descr=""/>
          <p:cNvPicPr/>
          <p:nvPr/>
        </p:nvPicPr>
        <p:blipFill>
          <a:blip r:embed="rId1"/>
          <a:stretch/>
        </p:blipFill>
        <p:spPr>
          <a:xfrm>
            <a:off x="365760" y="716400"/>
            <a:ext cx="7426440" cy="41493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3"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solidFill>
                <a:srgbClr val="ffffff"/>
              </a:solidFill>
              <a:latin typeface="Arial"/>
            </a:endParaRPr>
          </a:p>
        </p:txBody>
      </p:sp>
      <p:sp>
        <p:nvSpPr>
          <p:cNvPr id="1664"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solidFill>
                <a:srgbClr val="ffffff"/>
              </a:solidFill>
              <a:latin typeface="Arial"/>
            </a:endParaRPr>
          </a:p>
        </p:txBody>
      </p:sp>
      <p:pic>
        <p:nvPicPr>
          <p:cNvPr id="1665" name="" descr=""/>
          <p:cNvPicPr/>
          <p:nvPr/>
        </p:nvPicPr>
        <p:blipFill>
          <a:blip r:embed="rId1"/>
          <a:stretch/>
        </p:blipFill>
        <p:spPr>
          <a:xfrm>
            <a:off x="385200" y="734760"/>
            <a:ext cx="7498080" cy="42354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6"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solidFill>
                <a:srgbClr val="ffffff"/>
              </a:solidFill>
              <a:latin typeface="Arial"/>
            </a:endParaRPr>
          </a:p>
        </p:txBody>
      </p:sp>
      <p:sp>
        <p:nvSpPr>
          <p:cNvPr id="1667"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solidFill>
                <a:srgbClr val="ffffff"/>
              </a:solidFill>
              <a:latin typeface="Arial"/>
            </a:endParaRPr>
          </a:p>
        </p:txBody>
      </p:sp>
      <p:pic>
        <p:nvPicPr>
          <p:cNvPr id="1668" name="" descr=""/>
          <p:cNvPicPr/>
          <p:nvPr/>
        </p:nvPicPr>
        <p:blipFill>
          <a:blip r:embed="rId1"/>
          <a:stretch/>
        </p:blipFill>
        <p:spPr>
          <a:xfrm>
            <a:off x="311400" y="2562120"/>
            <a:ext cx="5175000" cy="2653920"/>
          </a:xfrm>
          <a:prstGeom prst="rect">
            <a:avLst/>
          </a:prstGeom>
          <a:ln>
            <a:noFill/>
          </a:ln>
        </p:spPr>
      </p:pic>
      <p:pic>
        <p:nvPicPr>
          <p:cNvPr id="1669" name="" descr=""/>
          <p:cNvPicPr/>
          <p:nvPr/>
        </p:nvPicPr>
        <p:blipFill>
          <a:blip r:embed="rId2"/>
          <a:stretch/>
        </p:blipFill>
        <p:spPr>
          <a:xfrm>
            <a:off x="3840480" y="1098000"/>
            <a:ext cx="4937760" cy="288252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0"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solidFill>
                <a:srgbClr val="ffffff"/>
              </a:solidFill>
              <a:latin typeface="Arial"/>
            </a:endParaRPr>
          </a:p>
        </p:txBody>
      </p:sp>
      <p:sp>
        <p:nvSpPr>
          <p:cNvPr id="1671"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solidFill>
                <a:srgbClr val="ffffff"/>
              </a:solidFill>
              <a:latin typeface="Arial"/>
            </a:endParaRPr>
          </a:p>
        </p:txBody>
      </p:sp>
      <p:pic>
        <p:nvPicPr>
          <p:cNvPr id="1672" name="" descr=""/>
          <p:cNvPicPr/>
          <p:nvPr/>
        </p:nvPicPr>
        <p:blipFill>
          <a:blip r:embed="rId1"/>
          <a:stretch/>
        </p:blipFill>
        <p:spPr>
          <a:xfrm>
            <a:off x="379440" y="1103400"/>
            <a:ext cx="7520760" cy="40514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3" name="CustomShape 1"/>
          <p:cNvSpPr/>
          <p:nvPr/>
        </p:nvSpPr>
        <p:spPr>
          <a:xfrm>
            <a:off x="4572000" y="742680"/>
            <a:ext cx="410292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View</a:t>
            </a:r>
            <a:endParaRPr b="0" lang="en-US" sz="4000" spc="-1" strike="noStrike">
              <a:solidFill>
                <a:srgbClr val="ffffff"/>
              </a:solidFill>
              <a:latin typeface="Arial"/>
            </a:endParaRPr>
          </a:p>
        </p:txBody>
      </p:sp>
      <p:sp>
        <p:nvSpPr>
          <p:cNvPr id="1674" name="CustomShape 2"/>
          <p:cNvSpPr/>
          <p:nvPr/>
        </p:nvSpPr>
        <p:spPr>
          <a:xfrm>
            <a:off x="4572000" y="136476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PHAT</a:t>
            </a:r>
            <a:endParaRPr b="0" lang="en-US" sz="1000" spc="-1" strike="noStrike">
              <a:solidFill>
                <a:srgbClr val="ffffff"/>
              </a:solidFill>
              <a:latin typeface="Arial"/>
            </a:endParaRPr>
          </a:p>
        </p:txBody>
      </p:sp>
      <p:sp>
        <p:nvSpPr>
          <p:cNvPr id="1675" name="CustomShape 3"/>
          <p:cNvSpPr/>
          <p:nvPr/>
        </p:nvSpPr>
        <p:spPr>
          <a:xfrm>
            <a:off x="360" y="0"/>
            <a:ext cx="4207320" cy="5147280"/>
          </a:xfrm>
          <a:custGeom>
            <a:avLst/>
            <a:gdLst/>
            <a:ahLst/>
            <a:rect l="l" t="t" r="r" b="b"/>
            <a:pathLst>
              <a:path w="4208106" h="5143500">
                <a:moveTo>
                  <a:pt x="0" y="0"/>
                </a:moveTo>
                <a:lnTo>
                  <a:pt x="3194929" y="0"/>
                </a:lnTo>
                <a:lnTo>
                  <a:pt x="3194929" y="1480424"/>
                </a:lnTo>
                <a:cubicBezTo>
                  <a:pt x="3194929" y="1551684"/>
                  <a:pt x="3252696" y="1609451"/>
                  <a:pt x="3323956" y="1609451"/>
                </a:cubicBezTo>
                <a:lnTo>
                  <a:pt x="3323955" y="1609452"/>
                </a:lnTo>
                <a:cubicBezTo>
                  <a:pt x="3395215" y="1609452"/>
                  <a:pt x="3452982" y="1551685"/>
                  <a:pt x="3452982" y="1480425"/>
                </a:cubicBezTo>
                <a:lnTo>
                  <a:pt x="3452982" y="1149623"/>
                </a:lnTo>
                <a:lnTo>
                  <a:pt x="3462746" y="1101263"/>
                </a:lnTo>
                <a:cubicBezTo>
                  <a:pt x="3482333" y="1054953"/>
                  <a:pt x="3528188" y="1022459"/>
                  <a:pt x="3581633" y="1022459"/>
                </a:cubicBezTo>
                <a:cubicBezTo>
                  <a:pt x="3635078" y="1022459"/>
                  <a:pt x="3680933" y="1054953"/>
                  <a:pt x="3700521" y="1101263"/>
                </a:cubicBezTo>
                <a:lnTo>
                  <a:pt x="3710659" y="1151482"/>
                </a:lnTo>
                <a:lnTo>
                  <a:pt x="3710660" y="0"/>
                </a:lnTo>
                <a:lnTo>
                  <a:pt x="3710660" y="0"/>
                </a:lnTo>
                <a:lnTo>
                  <a:pt x="3710660" y="2198666"/>
                </a:lnTo>
                <a:cubicBezTo>
                  <a:pt x="3710660" y="2269926"/>
                  <a:pt x="3768427" y="2327693"/>
                  <a:pt x="3839687" y="2327693"/>
                </a:cubicBezTo>
                <a:lnTo>
                  <a:pt x="3839686" y="2327694"/>
                </a:lnTo>
                <a:cubicBezTo>
                  <a:pt x="3910946" y="2327694"/>
                  <a:pt x="3968713" y="2269927"/>
                  <a:pt x="3968713" y="2198667"/>
                </a:cubicBezTo>
                <a:lnTo>
                  <a:pt x="3968713" y="1428468"/>
                </a:lnTo>
                <a:lnTo>
                  <a:pt x="3969523" y="1424459"/>
                </a:lnTo>
                <a:cubicBezTo>
                  <a:pt x="3989110" y="1378149"/>
                  <a:pt x="4034965" y="1345655"/>
                  <a:pt x="4088410" y="1345655"/>
                </a:cubicBezTo>
                <a:cubicBezTo>
                  <a:pt x="4141855" y="1345655"/>
                  <a:pt x="4187710" y="1378149"/>
                  <a:pt x="4207297" y="1424459"/>
                </a:cubicBezTo>
                <a:lnTo>
                  <a:pt x="4208106" y="1428466"/>
                </a:lnTo>
                <a:lnTo>
                  <a:pt x="4208106" y="5143500"/>
                </a:lnTo>
                <a:lnTo>
                  <a:pt x="0" y="51435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676" name="CustomShape 4"/>
          <p:cNvSpPr/>
          <p:nvPr/>
        </p:nvSpPr>
        <p:spPr>
          <a:xfrm>
            <a:off x="942840" y="1412640"/>
            <a:ext cx="2322720" cy="2321280"/>
          </a:xfrm>
          <a:custGeom>
            <a:avLst/>
            <a:gdLst/>
            <a:ahLst/>
            <a:rect l="l" t="t" r="r" b="b"/>
            <a:pathLst>
              <a:path w="3207133" h="3202686">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11078" y="2862401"/>
                  <a:pt x="2441306" y="2980278"/>
                  <a:pt x="2244103" y="3069241"/>
                </a:cubicBezTo>
                <a:cubicBezTo>
                  <a:pt x="2046901" y="3158204"/>
                  <a:pt x="1831165" y="3202686"/>
                  <a:pt x="1596894" y="3202686"/>
                </a:cubicBezTo>
                <a:cubicBezTo>
                  <a:pt x="1356693" y="3202686"/>
                  <a:pt x="1138732" y="3156722"/>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path>
            </a:pathLst>
          </a:custGeom>
          <a:solidFill>
            <a:srgbClr val="ffffff"/>
          </a:solidFill>
          <a:ln>
            <a:noFill/>
          </a:ln>
        </p:spPr>
        <p:style>
          <a:lnRef idx="0"/>
          <a:fillRef idx="0"/>
          <a:effectRef idx="0"/>
          <a:fontRef idx="minor"/>
        </p:style>
      </p:sp>
      <p:sp>
        <p:nvSpPr>
          <p:cNvPr id="1677" name="CustomShape 5"/>
          <p:cNvSpPr/>
          <p:nvPr/>
        </p:nvSpPr>
        <p:spPr>
          <a:xfrm>
            <a:off x="2183400" y="-1064880"/>
            <a:ext cx="1282680" cy="2980080"/>
          </a:xfrm>
          <a:custGeom>
            <a:avLst/>
            <a:gdLst/>
            <a:ahLst/>
            <a:rect l="l" t="t" r="r" b="b"/>
            <a:pathLst>
              <a:path w="1283351" h="2978150">
                <a:moveTo>
                  <a:pt x="129028" y="0"/>
                </a:moveTo>
                <a:cubicBezTo>
                  <a:pt x="182472" y="0"/>
                  <a:pt x="228327" y="32494"/>
                  <a:pt x="247914" y="78804"/>
                </a:cubicBezTo>
                <a:lnTo>
                  <a:pt x="256490" y="121283"/>
                </a:lnTo>
                <a:lnTo>
                  <a:pt x="265066" y="78804"/>
                </a:lnTo>
                <a:cubicBezTo>
                  <a:pt x="284654" y="32494"/>
                  <a:pt x="330508" y="0"/>
                  <a:pt x="383953" y="0"/>
                </a:cubicBezTo>
                <a:cubicBezTo>
                  <a:pt x="437398" y="0"/>
                  <a:pt x="483253" y="32494"/>
                  <a:pt x="502839" y="78804"/>
                </a:cubicBezTo>
                <a:lnTo>
                  <a:pt x="512978" y="129025"/>
                </a:lnTo>
                <a:lnTo>
                  <a:pt x="523117" y="78804"/>
                </a:lnTo>
                <a:cubicBezTo>
                  <a:pt x="542705" y="32494"/>
                  <a:pt x="588560" y="0"/>
                  <a:pt x="642005" y="0"/>
                </a:cubicBezTo>
                <a:cubicBezTo>
                  <a:pt x="695449" y="0"/>
                  <a:pt x="741304" y="32494"/>
                  <a:pt x="760891" y="78804"/>
                </a:cubicBezTo>
                <a:lnTo>
                  <a:pt x="769467" y="121283"/>
                </a:lnTo>
                <a:lnTo>
                  <a:pt x="778043" y="78804"/>
                </a:lnTo>
                <a:cubicBezTo>
                  <a:pt x="797631" y="32494"/>
                  <a:pt x="843486" y="0"/>
                  <a:pt x="896930" y="0"/>
                </a:cubicBezTo>
                <a:cubicBezTo>
                  <a:pt x="950375" y="0"/>
                  <a:pt x="996230" y="32494"/>
                  <a:pt x="1015817" y="78804"/>
                </a:cubicBezTo>
                <a:lnTo>
                  <a:pt x="1025628" y="127398"/>
                </a:lnTo>
                <a:lnTo>
                  <a:pt x="1035439" y="78804"/>
                </a:lnTo>
                <a:cubicBezTo>
                  <a:pt x="1055025" y="32494"/>
                  <a:pt x="1100880" y="0"/>
                  <a:pt x="1154325" y="0"/>
                </a:cubicBezTo>
                <a:cubicBezTo>
                  <a:pt x="1225585" y="0"/>
                  <a:pt x="1283351" y="57767"/>
                  <a:pt x="1283351" y="129027"/>
                </a:cubicBezTo>
                <a:cubicBezTo>
                  <a:pt x="1283351" y="661988"/>
                  <a:pt x="1283350" y="1194948"/>
                  <a:pt x="1283350" y="1727909"/>
                </a:cubicBezTo>
                <a:lnTo>
                  <a:pt x="1283350" y="1727912"/>
                </a:lnTo>
                <a:lnTo>
                  <a:pt x="1283349" y="2749120"/>
                </a:lnTo>
                <a:cubicBezTo>
                  <a:pt x="1283349" y="2820380"/>
                  <a:pt x="1225582" y="2878147"/>
                  <a:pt x="1154322" y="2878147"/>
                </a:cubicBezTo>
                <a:lnTo>
                  <a:pt x="1154323" y="2878146"/>
                </a:lnTo>
                <a:cubicBezTo>
                  <a:pt x="1083063" y="2878146"/>
                  <a:pt x="1025296" y="2820379"/>
                  <a:pt x="1025296" y="2749119"/>
                </a:cubicBezTo>
                <a:lnTo>
                  <a:pt x="1025296" y="1731178"/>
                </a:lnTo>
                <a:lnTo>
                  <a:pt x="1025296" y="1731181"/>
                </a:lnTo>
                <a:lnTo>
                  <a:pt x="1025295" y="2765642"/>
                </a:lnTo>
                <a:lnTo>
                  <a:pt x="1015157" y="2715423"/>
                </a:lnTo>
                <a:cubicBezTo>
                  <a:pt x="995569" y="2669113"/>
                  <a:pt x="949714" y="2636619"/>
                  <a:pt x="896269" y="2636619"/>
                </a:cubicBezTo>
                <a:cubicBezTo>
                  <a:pt x="842824" y="2636619"/>
                  <a:pt x="796969" y="2669113"/>
                  <a:pt x="777382" y="2715423"/>
                </a:cubicBezTo>
                <a:lnTo>
                  <a:pt x="767618" y="2763784"/>
                </a:lnTo>
                <a:lnTo>
                  <a:pt x="767618" y="2849123"/>
                </a:lnTo>
                <a:cubicBezTo>
                  <a:pt x="767618" y="2920383"/>
                  <a:pt x="709851" y="2978150"/>
                  <a:pt x="638591" y="2978150"/>
                </a:cubicBezTo>
                <a:lnTo>
                  <a:pt x="638592" y="2978149"/>
                </a:lnTo>
                <a:cubicBezTo>
                  <a:pt x="567332" y="2978149"/>
                  <a:pt x="509565" y="2920382"/>
                  <a:pt x="509565" y="2849122"/>
                </a:cubicBezTo>
                <a:lnTo>
                  <a:pt x="509565" y="1744815"/>
                </a:lnTo>
                <a:lnTo>
                  <a:pt x="509565" y="1744818"/>
                </a:lnTo>
                <a:lnTo>
                  <a:pt x="509564" y="2255102"/>
                </a:lnTo>
                <a:lnTo>
                  <a:pt x="499426" y="2204883"/>
                </a:lnTo>
                <a:cubicBezTo>
                  <a:pt x="479838" y="2158573"/>
                  <a:pt x="433983" y="2126079"/>
                  <a:pt x="380538" y="2126079"/>
                </a:cubicBezTo>
                <a:cubicBezTo>
                  <a:pt x="327093" y="2126079"/>
                  <a:pt x="281238" y="2158573"/>
                  <a:pt x="261651" y="2204883"/>
                </a:cubicBezTo>
                <a:lnTo>
                  <a:pt x="258053" y="2222702"/>
                </a:lnTo>
                <a:lnTo>
                  <a:pt x="258053" y="2311620"/>
                </a:lnTo>
                <a:cubicBezTo>
                  <a:pt x="258053" y="2382880"/>
                  <a:pt x="200286" y="2440647"/>
                  <a:pt x="129026" y="2440647"/>
                </a:cubicBezTo>
                <a:lnTo>
                  <a:pt x="129027" y="2440646"/>
                </a:lnTo>
                <a:cubicBezTo>
                  <a:pt x="57767" y="2440646"/>
                  <a:pt x="0" y="2382879"/>
                  <a:pt x="0" y="2311619"/>
                </a:cubicBezTo>
                <a:lnTo>
                  <a:pt x="0" y="276727"/>
                </a:lnTo>
                <a:lnTo>
                  <a:pt x="1" y="276727"/>
                </a:lnTo>
                <a:lnTo>
                  <a:pt x="1" y="129027"/>
                </a:lnTo>
                <a:cubicBezTo>
                  <a:pt x="1" y="57767"/>
                  <a:pt x="57768" y="0"/>
                  <a:pt x="1290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1678" name="" descr=""/>
          <p:cNvPicPr/>
          <p:nvPr/>
        </p:nvPicPr>
        <p:blipFill>
          <a:blip r:embed="rId1"/>
          <a:stretch/>
        </p:blipFill>
        <p:spPr>
          <a:xfrm>
            <a:off x="4938120" y="2563200"/>
            <a:ext cx="9143640" cy="137160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9"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TestLineChart.java</a:t>
            </a:r>
            <a:endParaRPr b="0" lang="en-US" sz="2800" spc="-1" strike="noStrike">
              <a:solidFill>
                <a:srgbClr val="ffffff"/>
              </a:solidFill>
              <a:latin typeface="Arial"/>
            </a:endParaRPr>
          </a:p>
        </p:txBody>
      </p:sp>
      <p:sp>
        <p:nvSpPr>
          <p:cNvPr id="1680"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viewing</a:t>
            </a:r>
            <a:endParaRPr b="0" lang="en-US" sz="900" spc="-1" strike="noStrike">
              <a:solidFill>
                <a:srgbClr val="ffffff"/>
              </a:solidFill>
              <a:latin typeface="Arial"/>
            </a:endParaRPr>
          </a:p>
        </p:txBody>
      </p:sp>
      <p:pic>
        <p:nvPicPr>
          <p:cNvPr id="1681" name="" descr=""/>
          <p:cNvPicPr/>
          <p:nvPr/>
        </p:nvPicPr>
        <p:blipFill>
          <a:blip r:embed="rId1"/>
          <a:stretch/>
        </p:blipFill>
        <p:spPr>
          <a:xfrm>
            <a:off x="182880" y="854280"/>
            <a:ext cx="3533760" cy="4293360"/>
          </a:xfrm>
          <a:prstGeom prst="rect">
            <a:avLst/>
          </a:prstGeom>
          <a:ln>
            <a:noFill/>
          </a:ln>
        </p:spPr>
      </p:pic>
      <p:pic>
        <p:nvPicPr>
          <p:cNvPr id="1682" name="" descr=""/>
          <p:cNvPicPr/>
          <p:nvPr/>
        </p:nvPicPr>
        <p:blipFill>
          <a:blip r:embed="rId2"/>
          <a:stretch/>
        </p:blipFill>
        <p:spPr>
          <a:xfrm>
            <a:off x="4082400" y="1474920"/>
            <a:ext cx="7328160" cy="272700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3" name="CustomShape 1"/>
          <p:cNvSpPr/>
          <p:nvPr/>
        </p:nvSpPr>
        <p:spPr>
          <a:xfrm>
            <a:off x="731520" y="130320"/>
            <a:ext cx="79434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TestLineChart.java</a:t>
            </a:r>
            <a:endParaRPr b="0" lang="en-US" sz="2800" spc="-1" strike="noStrike">
              <a:solidFill>
                <a:srgbClr val="ffffff"/>
              </a:solidFill>
              <a:latin typeface="Arial"/>
            </a:endParaRPr>
          </a:p>
        </p:txBody>
      </p:sp>
      <p:sp>
        <p:nvSpPr>
          <p:cNvPr id="1684" name="CustomShape 2"/>
          <p:cNvSpPr/>
          <p:nvPr/>
        </p:nvSpPr>
        <p:spPr>
          <a:xfrm>
            <a:off x="4572000" y="75204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viewing</a:t>
            </a:r>
            <a:endParaRPr b="0" lang="en-US" sz="900" spc="-1" strike="noStrike">
              <a:solidFill>
                <a:srgbClr val="ffffff"/>
              </a:solidFill>
              <a:latin typeface="Arial"/>
            </a:endParaRPr>
          </a:p>
        </p:txBody>
      </p:sp>
      <p:pic>
        <p:nvPicPr>
          <p:cNvPr id="1685" name="" descr=""/>
          <p:cNvPicPr/>
          <p:nvPr/>
        </p:nvPicPr>
        <p:blipFill>
          <a:blip r:embed="rId1"/>
          <a:stretch/>
        </p:blipFill>
        <p:spPr>
          <a:xfrm>
            <a:off x="443520" y="710280"/>
            <a:ext cx="7212960" cy="458028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686" name="CustomShape 1"/>
          <p:cNvSpPr/>
          <p:nvPr/>
        </p:nvSpPr>
        <p:spPr>
          <a:xfrm rot="5400000">
            <a:off x="572400" y="1550160"/>
            <a:ext cx="759240" cy="837360"/>
          </a:xfrm>
          <a:custGeom>
            <a:avLst/>
            <a:gdLst/>
            <a:ahLst/>
            <a:rect l="l" t="t" r="r" b="b"/>
            <a:pathLst>
              <a:path w="759125" h="837924">
                <a:moveTo>
                  <a:pt x="129027" y="0"/>
                </a:moveTo>
                <a:cubicBezTo>
                  <a:pt x="200287" y="0"/>
                  <a:pt x="258054" y="57767"/>
                  <a:pt x="258054" y="129027"/>
                </a:cubicBezTo>
                <a:lnTo>
                  <a:pt x="258054" y="310206"/>
                </a:lnTo>
                <a:lnTo>
                  <a:pt x="260676" y="297216"/>
                </a:lnTo>
                <a:cubicBezTo>
                  <a:pt x="280264" y="250906"/>
                  <a:pt x="326119" y="218412"/>
                  <a:pt x="379564" y="218412"/>
                </a:cubicBezTo>
                <a:cubicBezTo>
                  <a:pt x="433009" y="218412"/>
                  <a:pt x="478864" y="250906"/>
                  <a:pt x="498451" y="297216"/>
                </a:cubicBezTo>
                <a:lnTo>
                  <a:pt x="501071" y="310191"/>
                </a:lnTo>
                <a:lnTo>
                  <a:pt x="501071" y="129027"/>
                </a:lnTo>
                <a:cubicBezTo>
                  <a:pt x="501071" y="57767"/>
                  <a:pt x="558838" y="0"/>
                  <a:pt x="630098" y="0"/>
                </a:cubicBezTo>
                <a:cubicBezTo>
                  <a:pt x="701358" y="0"/>
                  <a:pt x="759125" y="57767"/>
                  <a:pt x="759125" y="129027"/>
                </a:cubicBezTo>
                <a:lnTo>
                  <a:pt x="759125" y="408036"/>
                </a:lnTo>
                <a:lnTo>
                  <a:pt x="759124" y="408036"/>
                </a:lnTo>
                <a:lnTo>
                  <a:pt x="759124" y="457699"/>
                </a:lnTo>
                <a:cubicBezTo>
                  <a:pt x="759124" y="511144"/>
                  <a:pt x="726630" y="556999"/>
                  <a:pt x="680321" y="576587"/>
                </a:cubicBezTo>
                <a:lnTo>
                  <a:pt x="632251" y="586291"/>
                </a:lnTo>
                <a:lnTo>
                  <a:pt x="632251" y="587029"/>
                </a:lnTo>
                <a:lnTo>
                  <a:pt x="608771" y="589396"/>
                </a:lnTo>
                <a:cubicBezTo>
                  <a:pt x="562573" y="598849"/>
                  <a:pt x="524961" y="631869"/>
                  <a:pt x="509042" y="675345"/>
                </a:cubicBezTo>
                <a:lnTo>
                  <a:pt x="508590" y="677907"/>
                </a:lnTo>
                <a:lnTo>
                  <a:pt x="508590" y="708897"/>
                </a:lnTo>
                <a:cubicBezTo>
                  <a:pt x="508590" y="780157"/>
                  <a:pt x="450823" y="837924"/>
                  <a:pt x="379563" y="837924"/>
                </a:cubicBezTo>
                <a:lnTo>
                  <a:pt x="379564" y="837923"/>
                </a:lnTo>
                <a:cubicBezTo>
                  <a:pt x="308304" y="837923"/>
                  <a:pt x="250537" y="780156"/>
                  <a:pt x="250537" y="708896"/>
                </a:cubicBezTo>
                <a:lnTo>
                  <a:pt x="250537" y="677919"/>
                </a:lnTo>
                <a:lnTo>
                  <a:pt x="250083" y="675345"/>
                </a:lnTo>
                <a:cubicBezTo>
                  <a:pt x="234164" y="631869"/>
                  <a:pt x="196552" y="598849"/>
                  <a:pt x="150354" y="589396"/>
                </a:cubicBezTo>
                <a:lnTo>
                  <a:pt x="126874" y="587029"/>
                </a:lnTo>
                <a:lnTo>
                  <a:pt x="126874" y="586291"/>
                </a:lnTo>
                <a:lnTo>
                  <a:pt x="78804" y="576587"/>
                </a:lnTo>
                <a:cubicBezTo>
                  <a:pt x="32495" y="556999"/>
                  <a:pt x="1" y="511144"/>
                  <a:pt x="1" y="457699"/>
                </a:cubicBezTo>
                <a:lnTo>
                  <a:pt x="1" y="408036"/>
                </a:lnTo>
                <a:lnTo>
                  <a:pt x="0" y="408036"/>
                </a:lnTo>
                <a:lnTo>
                  <a:pt x="0" y="129027"/>
                </a:lnTo>
                <a:cubicBezTo>
                  <a:pt x="0" y="57767"/>
                  <a:pt x="57767" y="0"/>
                  <a:pt x="12902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687" name="CustomShape 2"/>
          <p:cNvSpPr/>
          <p:nvPr/>
        </p:nvSpPr>
        <p:spPr>
          <a:xfrm>
            <a:off x="476280" y="2425320"/>
            <a:ext cx="416268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Thank you</a:t>
            </a:r>
            <a:endParaRPr b="0" lang="en-US" sz="4000" spc="-1" strike="noStrike">
              <a:solidFill>
                <a:srgbClr val="ffffff"/>
              </a:solidFill>
              <a:latin typeface="Arial"/>
            </a:endParaRPr>
          </a:p>
        </p:txBody>
      </p:sp>
      <p:sp>
        <p:nvSpPr>
          <p:cNvPr id="1688" name="CustomShape 3"/>
          <p:cNvSpPr/>
          <p:nvPr/>
        </p:nvSpPr>
        <p:spPr>
          <a:xfrm>
            <a:off x="476280" y="3047760"/>
            <a:ext cx="4162680" cy="2214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for speding time demoing with us!</a:t>
            </a:r>
            <a:endParaRPr b="0" lang="en-US" sz="1000" spc="-1" strike="noStrike">
              <a:solidFill>
                <a:srgbClr val="ffffff"/>
              </a:solidFill>
              <a:latin typeface="Arial"/>
            </a:endParaRPr>
          </a:p>
        </p:txBody>
      </p:sp>
      <p:sp>
        <p:nvSpPr>
          <p:cNvPr id="1689" name="CustomShape 4"/>
          <p:cNvSpPr/>
          <p:nvPr/>
        </p:nvSpPr>
        <p:spPr>
          <a:xfrm>
            <a:off x="532800" y="3314160"/>
            <a:ext cx="3614400" cy="690480"/>
          </a:xfrm>
          <a:prstGeom prst="rect">
            <a:avLst/>
          </a:prstGeom>
          <a:noFill/>
          <a:ln>
            <a:noFill/>
          </a:ln>
        </p:spPr>
        <p:style>
          <a:lnRef idx="0"/>
          <a:fillRef idx="0"/>
          <a:effectRef idx="0"/>
          <a:fontRef idx="minor"/>
        </p:style>
        <p:txBody>
          <a:bodyPr lIns="0" rIns="0" tIns="0" bIns="0"/>
          <a:p>
            <a:pPr>
              <a:lnSpc>
                <a:spcPts val="174"/>
              </a:lnSpc>
              <a:spcBef>
                <a:spcPts val="751"/>
              </a:spcBef>
            </a:pPr>
            <a:r>
              <a:rPr b="0" lang="en-US" sz="900" spc="-1" strike="noStrike">
                <a:solidFill>
                  <a:srgbClr val="808080"/>
                </a:solidFill>
                <a:latin typeface="Lato"/>
                <a:ea typeface="Lato"/>
              </a:rPr>
              <a:t>After demoing, hoping you will understand the concept about visualization, how to convert real points to device points, expected shape, mapping it to the program and  drawing area in a component of Java.</a:t>
            </a:r>
            <a:endParaRPr b="0" lang="en-US" sz="900" spc="-1" strike="noStrike">
              <a:solidFill>
                <a:srgbClr val="ffffff"/>
              </a:solidFill>
              <a:latin typeface="Arial"/>
            </a:endParaRPr>
          </a:p>
        </p:txBody>
      </p:sp>
      <p:pic>
        <p:nvPicPr>
          <p:cNvPr id="1690" name="" descr=""/>
          <p:cNvPicPr/>
          <p:nvPr/>
        </p:nvPicPr>
        <p:blipFill>
          <a:blip r:embed="rId1"/>
          <a:stretch/>
        </p:blipFill>
        <p:spPr>
          <a:xfrm>
            <a:off x="7709760" y="36720"/>
            <a:ext cx="1342800" cy="115200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9" name="CustomShape 1"/>
          <p:cNvSpPr/>
          <p:nvPr/>
        </p:nvSpPr>
        <p:spPr>
          <a:xfrm>
            <a:off x="3357720" y="1712880"/>
            <a:ext cx="2955600" cy="30348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CORDINATES STUFF</a:t>
            </a:r>
            <a:endParaRPr b="0" lang="en-US" sz="1000" spc="-1" strike="noStrike">
              <a:solidFill>
                <a:srgbClr val="ffffff"/>
              </a:solidFill>
              <a:latin typeface="Arial"/>
            </a:endParaRPr>
          </a:p>
        </p:txBody>
      </p:sp>
      <p:sp>
        <p:nvSpPr>
          <p:cNvPr id="1560" name="CustomShape 2"/>
          <p:cNvSpPr/>
          <p:nvPr/>
        </p:nvSpPr>
        <p:spPr>
          <a:xfrm>
            <a:off x="3357720" y="1965600"/>
            <a:ext cx="2955600" cy="353520"/>
          </a:xfrm>
          <a:prstGeom prst="rect">
            <a:avLst/>
          </a:prstGeom>
          <a:noFill/>
          <a:ln>
            <a:noFill/>
          </a:ln>
        </p:spPr>
        <p:style>
          <a:lnRef idx="0"/>
          <a:fillRef idx="0"/>
          <a:effectRef idx="0"/>
          <a:fontRef idx="minor"/>
        </p:style>
        <p:txBody>
          <a:bodyPr lIns="0" rIns="0" tIns="0" bIns="0"/>
          <a:p>
            <a:pPr>
              <a:lnSpc>
                <a:spcPts val="174"/>
              </a:lnSpc>
              <a:spcBef>
                <a:spcPts val="751"/>
              </a:spcBef>
            </a:pPr>
            <a:r>
              <a:rPr b="0" lang="en-US" sz="900" spc="-1" strike="noStrike">
                <a:solidFill>
                  <a:srgbClr val="808080"/>
                </a:solidFill>
                <a:latin typeface="Lato"/>
                <a:ea typeface="Lato"/>
              </a:rPr>
              <a:t>How to present cordinates, normal cordinate vs device cordinates.</a:t>
            </a:r>
            <a:endParaRPr b="0" lang="en-US" sz="900" spc="-1" strike="noStrike">
              <a:solidFill>
                <a:srgbClr val="ffffff"/>
              </a:solidFill>
              <a:latin typeface="Arial"/>
            </a:endParaRPr>
          </a:p>
        </p:txBody>
      </p:sp>
      <p:sp>
        <p:nvSpPr>
          <p:cNvPr id="1561" name="CustomShape 3"/>
          <p:cNvSpPr/>
          <p:nvPr/>
        </p:nvSpPr>
        <p:spPr>
          <a:xfrm>
            <a:off x="2552760" y="1767960"/>
            <a:ext cx="611280" cy="6109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562" name="CustomShape 4"/>
          <p:cNvSpPr/>
          <p:nvPr/>
        </p:nvSpPr>
        <p:spPr>
          <a:xfrm>
            <a:off x="3357720" y="2583000"/>
            <a:ext cx="2955600" cy="30348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EXPECTED SHAPE</a:t>
            </a:r>
            <a:endParaRPr b="0" lang="en-US" sz="1000" spc="-1" strike="noStrike">
              <a:solidFill>
                <a:srgbClr val="ffffff"/>
              </a:solidFill>
              <a:latin typeface="Arial"/>
            </a:endParaRPr>
          </a:p>
        </p:txBody>
      </p:sp>
      <p:sp>
        <p:nvSpPr>
          <p:cNvPr id="1563" name="CustomShape 5"/>
          <p:cNvSpPr/>
          <p:nvPr/>
        </p:nvSpPr>
        <p:spPr>
          <a:xfrm>
            <a:off x="3357720" y="2835360"/>
            <a:ext cx="2955600" cy="353520"/>
          </a:xfrm>
          <a:prstGeom prst="rect">
            <a:avLst/>
          </a:prstGeom>
          <a:noFill/>
          <a:ln>
            <a:noFill/>
          </a:ln>
        </p:spPr>
        <p:style>
          <a:lnRef idx="0"/>
          <a:fillRef idx="0"/>
          <a:effectRef idx="0"/>
          <a:fontRef idx="minor"/>
        </p:style>
        <p:txBody>
          <a:bodyPr lIns="0" rIns="0" tIns="0" bIns="0"/>
          <a:p>
            <a:pPr>
              <a:lnSpc>
                <a:spcPts val="174"/>
              </a:lnSpc>
              <a:spcBef>
                <a:spcPts val="751"/>
              </a:spcBef>
            </a:pPr>
            <a:r>
              <a:rPr b="0" lang="en-US" sz="900" spc="-1" strike="noStrike">
                <a:solidFill>
                  <a:srgbClr val="808080"/>
                </a:solidFill>
                <a:latin typeface="Lato"/>
                <a:ea typeface="Lato"/>
              </a:rPr>
              <a:t>Line, Column, Circle, Area,...</a:t>
            </a:r>
            <a:endParaRPr b="0" lang="en-US" sz="900" spc="-1" strike="noStrike">
              <a:solidFill>
                <a:srgbClr val="ffffff"/>
              </a:solidFill>
              <a:latin typeface="Arial"/>
            </a:endParaRPr>
          </a:p>
        </p:txBody>
      </p:sp>
      <p:sp>
        <p:nvSpPr>
          <p:cNvPr id="1564" name="CustomShape 6"/>
          <p:cNvSpPr/>
          <p:nvPr/>
        </p:nvSpPr>
        <p:spPr>
          <a:xfrm>
            <a:off x="2552760" y="2579400"/>
            <a:ext cx="611280" cy="61092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65" name="CustomShape 7"/>
          <p:cNvSpPr/>
          <p:nvPr/>
        </p:nvSpPr>
        <p:spPr>
          <a:xfrm>
            <a:off x="3357720" y="3387240"/>
            <a:ext cx="2955600" cy="30348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MAPPING</a:t>
            </a:r>
            <a:endParaRPr b="0" lang="en-US" sz="1000" spc="-1" strike="noStrike">
              <a:solidFill>
                <a:srgbClr val="ffffff"/>
              </a:solidFill>
              <a:latin typeface="Arial"/>
            </a:endParaRPr>
          </a:p>
        </p:txBody>
      </p:sp>
      <p:sp>
        <p:nvSpPr>
          <p:cNvPr id="1566" name="CustomShape 8"/>
          <p:cNvSpPr/>
          <p:nvPr/>
        </p:nvSpPr>
        <p:spPr>
          <a:xfrm>
            <a:off x="3357720" y="3640320"/>
            <a:ext cx="2955600" cy="353520"/>
          </a:xfrm>
          <a:prstGeom prst="rect">
            <a:avLst/>
          </a:prstGeom>
          <a:noFill/>
          <a:ln>
            <a:noFill/>
          </a:ln>
        </p:spPr>
        <p:style>
          <a:lnRef idx="0"/>
          <a:fillRef idx="0"/>
          <a:effectRef idx="0"/>
          <a:fontRef idx="minor"/>
        </p:style>
        <p:txBody>
          <a:bodyPr lIns="0" rIns="0" tIns="0" bIns="0"/>
          <a:p>
            <a:pPr>
              <a:lnSpc>
                <a:spcPts val="174"/>
              </a:lnSpc>
              <a:spcBef>
                <a:spcPts val="751"/>
              </a:spcBef>
            </a:pPr>
            <a:r>
              <a:rPr b="0" lang="en-US" sz="900" spc="-1" strike="noStrike">
                <a:solidFill>
                  <a:srgbClr val="808080"/>
                </a:solidFill>
                <a:latin typeface="Lato"/>
                <a:ea typeface="Lato"/>
              </a:rPr>
              <a:t>Mapping real points to devices point and drawing in component.</a:t>
            </a:r>
            <a:endParaRPr b="0" lang="en-US" sz="900" spc="-1" strike="noStrike">
              <a:solidFill>
                <a:srgbClr val="ffffff"/>
              </a:solidFill>
              <a:latin typeface="Arial"/>
            </a:endParaRPr>
          </a:p>
        </p:txBody>
      </p:sp>
      <p:sp>
        <p:nvSpPr>
          <p:cNvPr id="1567" name="CustomShape 9"/>
          <p:cNvSpPr/>
          <p:nvPr/>
        </p:nvSpPr>
        <p:spPr>
          <a:xfrm>
            <a:off x="2552760" y="3397680"/>
            <a:ext cx="611280" cy="610920"/>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68" name="CustomShape 10"/>
          <p:cNvSpPr/>
          <p:nvPr/>
        </p:nvSpPr>
        <p:spPr>
          <a:xfrm>
            <a:off x="2496960" y="372960"/>
            <a:ext cx="4162680" cy="57672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Contents</a:t>
            </a:r>
            <a:endParaRPr b="0" lang="en-US" sz="4000" spc="-1" strike="noStrike">
              <a:solidFill>
                <a:srgbClr val="ffffff"/>
              </a:solidFill>
              <a:latin typeface="Arial"/>
            </a:endParaRPr>
          </a:p>
        </p:txBody>
      </p:sp>
      <p:sp>
        <p:nvSpPr>
          <p:cNvPr id="1569" name="CustomShape 11"/>
          <p:cNvSpPr/>
          <p:nvPr/>
        </p:nvSpPr>
        <p:spPr>
          <a:xfrm>
            <a:off x="2496960" y="995040"/>
            <a:ext cx="4162680" cy="22140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VISUALIZATION</a:t>
            </a:r>
            <a:endParaRPr b="0" lang="en-US" sz="1000" spc="-1" strike="noStrike">
              <a:solidFill>
                <a:srgbClr val="ffffff"/>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0" name="CustomShape 1"/>
          <p:cNvSpPr/>
          <p:nvPr/>
        </p:nvSpPr>
        <p:spPr>
          <a:xfrm>
            <a:off x="2438280" y="259200"/>
            <a:ext cx="4266360" cy="61740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5000" spc="-1" strike="noStrike">
                <a:solidFill>
                  <a:srgbClr val="808080"/>
                </a:solidFill>
                <a:latin typeface="Raleway Light"/>
                <a:ea typeface="Raleway Light"/>
              </a:rPr>
              <a:t>Cordinates</a:t>
            </a:r>
            <a:endParaRPr b="0" lang="en-US" sz="5000" spc="-1" strike="noStrike">
              <a:solidFill>
                <a:srgbClr val="ffffff"/>
              </a:solidFill>
              <a:latin typeface="Arial"/>
            </a:endParaRPr>
          </a:p>
        </p:txBody>
      </p:sp>
      <p:sp>
        <p:nvSpPr>
          <p:cNvPr id="1571" name="CustomShape 2"/>
          <p:cNvSpPr/>
          <p:nvPr/>
        </p:nvSpPr>
        <p:spPr>
          <a:xfrm>
            <a:off x="3204720" y="877680"/>
            <a:ext cx="2733480" cy="30348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Difference betwwen normal and device cordinates</a:t>
            </a:r>
            <a:endParaRPr b="0" lang="en-US" sz="1000" spc="-1" strike="noStrike">
              <a:solidFill>
                <a:srgbClr val="ffffff"/>
              </a:solidFill>
              <a:latin typeface="Arial"/>
            </a:endParaRPr>
          </a:p>
        </p:txBody>
      </p:sp>
      <p:sp>
        <p:nvSpPr>
          <p:cNvPr id="1572" name="CustomShape 3"/>
          <p:cNvSpPr/>
          <p:nvPr/>
        </p:nvSpPr>
        <p:spPr>
          <a:xfrm>
            <a:off x="2818080" y="4135320"/>
            <a:ext cx="1561680" cy="30348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NORMAL</a:t>
            </a:r>
            <a:endParaRPr b="0" lang="en-US" sz="1000" spc="-1" strike="noStrike">
              <a:solidFill>
                <a:srgbClr val="ffffff"/>
              </a:solidFill>
              <a:latin typeface="Arial"/>
            </a:endParaRPr>
          </a:p>
        </p:txBody>
      </p:sp>
      <p:sp>
        <p:nvSpPr>
          <p:cNvPr id="1573" name="CustomShape 4"/>
          <p:cNvSpPr/>
          <p:nvPr/>
        </p:nvSpPr>
        <p:spPr>
          <a:xfrm>
            <a:off x="2818080" y="4388040"/>
            <a:ext cx="1561680" cy="353520"/>
          </a:xfrm>
          <a:prstGeom prst="rect">
            <a:avLst/>
          </a:prstGeom>
          <a:noFill/>
          <a:ln>
            <a:noFill/>
          </a:ln>
        </p:spPr>
        <p:style>
          <a:lnRef idx="0"/>
          <a:fillRef idx="0"/>
          <a:effectRef idx="0"/>
          <a:fontRef idx="minor"/>
        </p:style>
      </p:sp>
      <p:sp>
        <p:nvSpPr>
          <p:cNvPr id="1574" name="CustomShape 5"/>
          <p:cNvSpPr/>
          <p:nvPr/>
        </p:nvSpPr>
        <p:spPr>
          <a:xfrm>
            <a:off x="4787640" y="4135320"/>
            <a:ext cx="1561680" cy="30348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DEVICE</a:t>
            </a:r>
            <a:endParaRPr b="0" lang="en-US" sz="1000" spc="-1" strike="noStrike">
              <a:solidFill>
                <a:srgbClr val="ffffff"/>
              </a:solidFill>
              <a:latin typeface="Arial"/>
            </a:endParaRPr>
          </a:p>
        </p:txBody>
      </p:sp>
      <p:sp>
        <p:nvSpPr>
          <p:cNvPr id="1575" name="CustomShape 6"/>
          <p:cNvSpPr/>
          <p:nvPr/>
        </p:nvSpPr>
        <p:spPr>
          <a:xfrm>
            <a:off x="4787640" y="4388040"/>
            <a:ext cx="1561680" cy="353520"/>
          </a:xfrm>
          <a:prstGeom prst="rect">
            <a:avLst/>
          </a:prstGeom>
          <a:noFill/>
          <a:ln>
            <a:noFill/>
          </a:ln>
        </p:spPr>
        <p:style>
          <a:lnRef idx="0"/>
          <a:fillRef idx="0"/>
          <a:effectRef idx="0"/>
          <a:fontRef idx="minor"/>
        </p:style>
      </p:sp>
      <p:pic>
        <p:nvPicPr>
          <p:cNvPr id="1576" name="Picture 2" descr=""/>
          <p:cNvPicPr/>
          <p:nvPr/>
        </p:nvPicPr>
        <p:blipFill>
          <a:blip r:embed="rId1"/>
          <a:stretch/>
        </p:blipFill>
        <p:spPr>
          <a:xfrm>
            <a:off x="2315520" y="1738800"/>
            <a:ext cx="4428720" cy="175356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7" name="CustomShape 1"/>
          <p:cNvSpPr/>
          <p:nvPr/>
        </p:nvSpPr>
        <p:spPr>
          <a:xfrm flipV="1">
            <a:off x="3421800" y="-1016280"/>
            <a:ext cx="5563080" cy="5554080"/>
          </a:xfrm>
          <a:custGeom>
            <a:avLst/>
            <a:gdLst/>
            <a:ah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lnTo>
                  <a:pt x="1522268" y="363756"/>
                </a:ln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lnTo>
                  <a:pt x="1772601" y="1142618"/>
                </a:ln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lnTo>
                  <a:pt x="3039479" y="0"/>
                </a:lnTo>
                <a:lnTo>
                  <a:pt x="3039480" y="0"/>
                </a:lnTo>
                <a:lnTo>
                  <a:pt x="3039480" y="1362198"/>
                </a:ln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lnTo>
                  <a:pt x="3555210" y="0"/>
                </a:lnTo>
                <a:lnTo>
                  <a:pt x="3555211" y="1049778"/>
                </a:ln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lnTo>
                  <a:pt x="5064995" y="3838103"/>
                </a:ln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lnTo>
                  <a:pt x="4814662" y="4616965"/>
                </a:ln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lnTo>
                  <a:pt x="3547784" y="2265528"/>
                </a:lnTo>
                <a:lnTo>
                  <a:pt x="3547783" y="4836545"/>
                </a:ln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lnTo>
                  <a:pt x="3032053" y="2265528"/>
                </a:lnTo>
                <a:lnTo>
                  <a:pt x="3032052" y="4524125"/>
                </a:ln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78" name="CustomShape 2"/>
          <p:cNvSpPr/>
          <p:nvPr/>
        </p:nvSpPr>
        <p:spPr>
          <a:xfrm>
            <a:off x="5362200" y="4697280"/>
            <a:ext cx="130680" cy="25668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79" name="CustomShape 3"/>
          <p:cNvSpPr/>
          <p:nvPr/>
        </p:nvSpPr>
        <p:spPr>
          <a:xfrm flipH="1">
            <a:off x="5493240" y="4697280"/>
            <a:ext cx="130680" cy="25668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80" name="CustomShape 4"/>
          <p:cNvSpPr/>
          <p:nvPr/>
        </p:nvSpPr>
        <p:spPr>
          <a:xfrm>
            <a:off x="8979120" y="3483000"/>
            <a:ext cx="257400" cy="25524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81" name="CustomShape 5"/>
          <p:cNvSpPr/>
          <p:nvPr/>
        </p:nvSpPr>
        <p:spPr>
          <a:xfrm>
            <a:off x="3673800" y="2642400"/>
            <a:ext cx="257400" cy="255240"/>
          </a:xfrm>
          <a:custGeom>
            <a:avLst/>
            <a:gdLst/>
            <a:ahLst/>
            <a:rect l="l" t="t" r="r" b="b"/>
            <a:pathLst>
              <a:path w="258053" h="255600">
                <a:moveTo>
                  <a:pt x="128396" y="63180"/>
                </a:moveTo>
                <a:cubicBezTo>
                  <a:pt x="92093" y="63180"/>
                  <a:pt x="62663" y="92610"/>
                  <a:pt x="62663" y="128913"/>
                </a:cubicBezTo>
                <a:cubicBezTo>
                  <a:pt x="62663" y="165216"/>
                  <a:pt x="92093" y="194646"/>
                  <a:pt x="128396" y="194646"/>
                </a:cubicBezTo>
                <a:lnTo>
                  <a:pt x="129658" y="194646"/>
                </a:lnTo>
                <a:cubicBezTo>
                  <a:pt x="165961" y="194646"/>
                  <a:pt x="195391" y="165216"/>
                  <a:pt x="195391" y="128913"/>
                </a:cubicBezTo>
                <a:cubicBezTo>
                  <a:pt x="195391" y="92610"/>
                  <a:pt x="165961" y="63180"/>
                  <a:pt x="129658" y="63180"/>
                </a:cubicBezTo>
                <a:close/>
                <a:moveTo>
                  <a:pt x="127800" y="0"/>
                </a:moveTo>
                <a:lnTo>
                  <a:pt x="130253" y="0"/>
                </a:lnTo>
                <a:cubicBezTo>
                  <a:pt x="200835" y="0"/>
                  <a:pt x="258053" y="57218"/>
                  <a:pt x="258053" y="127800"/>
                </a:cubicBezTo>
                <a:cubicBezTo>
                  <a:pt x="258053" y="198382"/>
                  <a:pt x="200835" y="255600"/>
                  <a:pt x="130253" y="255600"/>
                </a:cubicBezTo>
                <a:lnTo>
                  <a:pt x="127800" y="255600"/>
                </a:lnTo>
                <a:cubicBezTo>
                  <a:pt x="57218" y="255600"/>
                  <a:pt x="0" y="198382"/>
                  <a:pt x="0" y="127800"/>
                </a:cubicBezTo>
                <a:cubicBezTo>
                  <a:pt x="0" y="57218"/>
                  <a:pt x="57218" y="0"/>
                  <a:pt x="127800" y="0"/>
                </a:cubicBez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82" name="CustomShape 6"/>
          <p:cNvSpPr/>
          <p:nvPr/>
        </p:nvSpPr>
        <p:spPr>
          <a:xfrm>
            <a:off x="506160" y="1860840"/>
            <a:ext cx="29556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Mapping</a:t>
            </a:r>
            <a:endParaRPr b="0" lang="en-US" sz="4000" spc="-1" strike="noStrike">
              <a:solidFill>
                <a:srgbClr val="ffffff"/>
              </a:solidFill>
              <a:latin typeface="Arial"/>
            </a:endParaRPr>
          </a:p>
        </p:txBody>
      </p:sp>
      <p:sp>
        <p:nvSpPr>
          <p:cNvPr id="1583" name="CustomShape 7"/>
          <p:cNvSpPr/>
          <p:nvPr/>
        </p:nvSpPr>
        <p:spPr>
          <a:xfrm>
            <a:off x="506160" y="2482560"/>
            <a:ext cx="2955600" cy="2214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Calculate the device point from the given real point.</a:t>
            </a:r>
            <a:endParaRPr b="0" lang="en-US" sz="1000" spc="-1" strike="noStrike">
              <a:solidFill>
                <a:srgbClr val="ffffff"/>
              </a:solidFill>
              <a:latin typeface="Arial"/>
            </a:endParaRPr>
          </a:p>
        </p:txBody>
      </p:sp>
      <p:sp>
        <p:nvSpPr>
          <p:cNvPr id="1584" name="CustomShape 8"/>
          <p:cNvSpPr/>
          <p:nvPr/>
        </p:nvSpPr>
        <p:spPr>
          <a:xfrm>
            <a:off x="506160" y="2812320"/>
            <a:ext cx="2955600" cy="690480"/>
          </a:xfrm>
          <a:prstGeom prst="rect">
            <a:avLst/>
          </a:prstGeom>
          <a:noFill/>
          <a:ln>
            <a:noFill/>
          </a:ln>
        </p:spPr>
        <p:style>
          <a:lnRef idx="0"/>
          <a:fillRef idx="0"/>
          <a:effectRef idx="0"/>
          <a:fontRef idx="minor"/>
        </p:style>
        <p:txBody>
          <a:bodyPr lIns="0" rIns="0" tIns="0" bIns="0"/>
          <a:p>
            <a:pPr>
              <a:lnSpc>
                <a:spcPct val="100000"/>
              </a:lnSpc>
            </a:pPr>
            <a:r>
              <a:rPr b="1" lang="en-US" sz="1200" spc="-1" strike="noStrike" u="sng">
                <a:solidFill>
                  <a:srgbClr val="ffffff"/>
                </a:solidFill>
                <a:uFillTx/>
                <a:latin typeface="Perpetua"/>
              </a:rPr>
              <a:t>X2</a:t>
            </a:r>
            <a:endParaRPr b="0" lang="en-US" sz="1200" spc="-1" strike="noStrike">
              <a:solidFill>
                <a:srgbClr val="ffffff"/>
              </a:solidFill>
              <a:latin typeface="Arial"/>
            </a:endParaRPr>
          </a:p>
          <a:p>
            <a:pPr>
              <a:lnSpc>
                <a:spcPct val="100000"/>
              </a:lnSpc>
            </a:pPr>
            <a:r>
              <a:rPr b="0" lang="en-US" sz="1200" spc="-1" strike="noStrike">
                <a:solidFill>
                  <a:srgbClr val="ffffff"/>
                </a:solidFill>
                <a:latin typeface="Perpetua"/>
              </a:rPr>
              <a:t>(x1-minX)/W = (x2-left)/w </a:t>
            </a:r>
            <a:r>
              <a:rPr b="0" lang="en-US" sz="1200" spc="-1" strike="noStrike">
                <a:solidFill>
                  <a:srgbClr val="ffffff"/>
                </a:solidFill>
                <a:latin typeface="Wingdings"/>
              </a:rPr>
              <a:t></a:t>
            </a:r>
            <a:r>
              <a:rPr b="0" lang="en-US" sz="1200" spc="-1" strike="noStrike">
                <a:solidFill>
                  <a:srgbClr val="ffffff"/>
                </a:solidFill>
                <a:latin typeface="Perpetua"/>
              </a:rPr>
              <a:t> x2 = left + (x1-minX)*w/W</a:t>
            </a:r>
            <a:endParaRPr b="0" lang="en-US" sz="1200" spc="-1" strike="noStrike">
              <a:solidFill>
                <a:srgbClr val="ffffff"/>
              </a:solidFill>
              <a:latin typeface="Arial"/>
            </a:endParaRPr>
          </a:p>
          <a:p>
            <a:pPr>
              <a:lnSpc>
                <a:spcPct val="100000"/>
              </a:lnSpc>
            </a:pPr>
            <a:r>
              <a:rPr b="0" lang="en-US" sz="1200" spc="-1" strike="noStrike">
                <a:solidFill>
                  <a:srgbClr val="ffffff"/>
                </a:solidFill>
                <a:latin typeface="Perpetua"/>
              </a:rPr>
              <a:t>Let C</a:t>
            </a:r>
            <a:r>
              <a:rPr b="0" lang="en-US" sz="1200" spc="-1" strike="noStrike" baseline="-25000">
                <a:solidFill>
                  <a:srgbClr val="ffffff"/>
                </a:solidFill>
                <a:latin typeface="Perpetua"/>
              </a:rPr>
              <a:t>W</a:t>
            </a:r>
            <a:r>
              <a:rPr b="0" lang="en-US" sz="1200" spc="-1" strike="noStrike">
                <a:solidFill>
                  <a:srgbClr val="ffffff"/>
                </a:solidFill>
                <a:latin typeface="Perpetua"/>
              </a:rPr>
              <a:t> = w/W </a:t>
            </a:r>
            <a:endParaRPr b="0" lang="en-US" sz="1200" spc="-1" strike="noStrike">
              <a:solidFill>
                <a:srgbClr val="ffffff"/>
              </a:solidFill>
              <a:latin typeface="Arial"/>
            </a:endParaRPr>
          </a:p>
          <a:p>
            <a:pPr>
              <a:lnSpc>
                <a:spcPct val="100000"/>
              </a:lnSpc>
            </a:pPr>
            <a:r>
              <a:rPr b="1" lang="en-US" sz="1200" spc="-1" strike="noStrike">
                <a:solidFill>
                  <a:srgbClr val="ffffff"/>
                </a:solidFill>
                <a:latin typeface="Perpetua"/>
              </a:rPr>
              <a:t>x2 = left + C</a:t>
            </a:r>
            <a:r>
              <a:rPr b="1" lang="en-US" sz="1200" spc="-1" strike="noStrike" baseline="-25000">
                <a:solidFill>
                  <a:srgbClr val="ffffff"/>
                </a:solidFill>
                <a:latin typeface="Perpetua"/>
              </a:rPr>
              <a:t>W</a:t>
            </a:r>
            <a:r>
              <a:rPr b="1" lang="en-US" sz="1200" spc="-1" strike="noStrike">
                <a:solidFill>
                  <a:srgbClr val="ffffff"/>
                </a:solidFill>
                <a:latin typeface="Perpetua"/>
              </a:rPr>
              <a:t>(x1-minX)</a:t>
            </a:r>
            <a:endParaRPr b="0" lang="en-US" sz="1200" spc="-1" strike="noStrike">
              <a:solidFill>
                <a:srgbClr val="ffffff"/>
              </a:solidFill>
              <a:latin typeface="Arial"/>
            </a:endParaRPr>
          </a:p>
          <a:p>
            <a:pPr>
              <a:lnSpc>
                <a:spcPct val="100000"/>
              </a:lnSpc>
            </a:pPr>
            <a:r>
              <a:rPr b="1" lang="en-US" sz="1200" spc="-1" strike="noStrike">
                <a:solidFill>
                  <a:srgbClr val="ffffff"/>
                </a:solidFill>
                <a:latin typeface="Perpetua"/>
              </a:rPr>
              <a:t>x2 = C</a:t>
            </a:r>
            <a:r>
              <a:rPr b="1" lang="en-US" sz="1200" spc="-1" strike="noStrike" baseline="-25000">
                <a:solidFill>
                  <a:srgbClr val="ffffff"/>
                </a:solidFill>
                <a:latin typeface="Perpetua"/>
              </a:rPr>
              <a:t>w</a:t>
            </a:r>
            <a:r>
              <a:rPr b="1" lang="en-US" sz="1200" spc="-1" strike="noStrike">
                <a:solidFill>
                  <a:srgbClr val="ffffff"/>
                </a:solidFill>
                <a:latin typeface="Perpetua"/>
              </a:rPr>
              <a:t>x1 +  left – C</a:t>
            </a:r>
            <a:r>
              <a:rPr b="1" lang="en-US" sz="1200" spc="-1" strike="noStrike" baseline="-25000">
                <a:solidFill>
                  <a:srgbClr val="ffffff"/>
                </a:solidFill>
                <a:latin typeface="Perpetua"/>
              </a:rPr>
              <a:t>w</a:t>
            </a:r>
            <a:r>
              <a:rPr b="1" lang="en-US" sz="1200" spc="-1" strike="noStrike">
                <a:solidFill>
                  <a:srgbClr val="ffffff"/>
                </a:solidFill>
                <a:latin typeface="Perpetua"/>
              </a:rPr>
              <a:t>minX </a:t>
            </a:r>
            <a:endParaRPr b="0" lang="en-US" sz="1200" spc="-1" strike="noStrike">
              <a:solidFill>
                <a:srgbClr val="ffffff"/>
              </a:solidFill>
              <a:latin typeface="Arial"/>
            </a:endParaRPr>
          </a:p>
          <a:p>
            <a:pPr>
              <a:lnSpc>
                <a:spcPct val="100000"/>
              </a:lnSpc>
            </a:pPr>
            <a:endParaRPr b="0" lang="en-US" sz="1200" spc="-1" strike="noStrike">
              <a:solidFill>
                <a:srgbClr val="ffffff"/>
              </a:solidFill>
              <a:latin typeface="Arial"/>
            </a:endParaRPr>
          </a:p>
        </p:txBody>
      </p:sp>
      <p:pic>
        <p:nvPicPr>
          <p:cNvPr id="1585" name="Picture 2" descr=""/>
          <p:cNvPicPr/>
          <p:nvPr/>
        </p:nvPicPr>
        <p:blipFill>
          <a:blip r:embed="rId1"/>
          <a:stretch/>
        </p:blipFill>
        <p:spPr>
          <a:xfrm>
            <a:off x="3663360" y="1922760"/>
            <a:ext cx="5902560" cy="180972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6" name="CustomShape 1"/>
          <p:cNvSpPr/>
          <p:nvPr/>
        </p:nvSpPr>
        <p:spPr>
          <a:xfrm flipV="1">
            <a:off x="3421800" y="-1016280"/>
            <a:ext cx="5563080" cy="5554080"/>
          </a:xfrm>
          <a:custGeom>
            <a:avLst/>
            <a:gdLst/>
            <a:ah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lnTo>
                  <a:pt x="1522268" y="363756"/>
                </a:ln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lnTo>
                  <a:pt x="1772601" y="1142618"/>
                </a:ln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lnTo>
                  <a:pt x="3039479" y="0"/>
                </a:lnTo>
                <a:lnTo>
                  <a:pt x="3039480" y="0"/>
                </a:lnTo>
                <a:lnTo>
                  <a:pt x="3039480" y="1362198"/>
                </a:ln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lnTo>
                  <a:pt x="3555210" y="0"/>
                </a:lnTo>
                <a:lnTo>
                  <a:pt x="3555211" y="1049778"/>
                </a:ln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lnTo>
                  <a:pt x="5064995" y="3838103"/>
                </a:ln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lnTo>
                  <a:pt x="4814662" y="4616965"/>
                </a:ln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lnTo>
                  <a:pt x="3547784" y="2265528"/>
                </a:lnTo>
                <a:lnTo>
                  <a:pt x="3547783" y="4836545"/>
                </a:ln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lnTo>
                  <a:pt x="3032053" y="2265528"/>
                </a:lnTo>
                <a:lnTo>
                  <a:pt x="3032052" y="4524125"/>
                </a:ln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87" name="CustomShape 2"/>
          <p:cNvSpPr/>
          <p:nvPr/>
        </p:nvSpPr>
        <p:spPr>
          <a:xfrm>
            <a:off x="5362200" y="4697280"/>
            <a:ext cx="130680" cy="25668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88" name="CustomShape 3"/>
          <p:cNvSpPr/>
          <p:nvPr/>
        </p:nvSpPr>
        <p:spPr>
          <a:xfrm flipH="1">
            <a:off x="5493240" y="4697280"/>
            <a:ext cx="130680" cy="25668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89" name="CustomShape 4"/>
          <p:cNvSpPr/>
          <p:nvPr/>
        </p:nvSpPr>
        <p:spPr>
          <a:xfrm>
            <a:off x="8979120" y="3483000"/>
            <a:ext cx="257400" cy="25524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90" name="CustomShape 5"/>
          <p:cNvSpPr/>
          <p:nvPr/>
        </p:nvSpPr>
        <p:spPr>
          <a:xfrm>
            <a:off x="3673800" y="2642400"/>
            <a:ext cx="257400" cy="255240"/>
          </a:xfrm>
          <a:custGeom>
            <a:avLst/>
            <a:gdLst/>
            <a:ahLst/>
            <a:rect l="l" t="t" r="r" b="b"/>
            <a:pathLst>
              <a:path w="258053" h="255600">
                <a:moveTo>
                  <a:pt x="128396" y="63180"/>
                </a:moveTo>
                <a:cubicBezTo>
                  <a:pt x="92093" y="63180"/>
                  <a:pt x="62663" y="92610"/>
                  <a:pt x="62663" y="128913"/>
                </a:cubicBezTo>
                <a:cubicBezTo>
                  <a:pt x="62663" y="165216"/>
                  <a:pt x="92093" y="194646"/>
                  <a:pt x="128396" y="194646"/>
                </a:cubicBezTo>
                <a:lnTo>
                  <a:pt x="129658" y="194646"/>
                </a:lnTo>
                <a:cubicBezTo>
                  <a:pt x="165961" y="194646"/>
                  <a:pt x="195391" y="165216"/>
                  <a:pt x="195391" y="128913"/>
                </a:cubicBezTo>
                <a:cubicBezTo>
                  <a:pt x="195391" y="92610"/>
                  <a:pt x="165961" y="63180"/>
                  <a:pt x="129658" y="63180"/>
                </a:cubicBezTo>
                <a:close/>
                <a:moveTo>
                  <a:pt x="127800" y="0"/>
                </a:moveTo>
                <a:lnTo>
                  <a:pt x="130253" y="0"/>
                </a:lnTo>
                <a:cubicBezTo>
                  <a:pt x="200835" y="0"/>
                  <a:pt x="258053" y="57218"/>
                  <a:pt x="258053" y="127800"/>
                </a:cubicBezTo>
                <a:cubicBezTo>
                  <a:pt x="258053" y="198382"/>
                  <a:pt x="200835" y="255600"/>
                  <a:pt x="130253" y="255600"/>
                </a:cubicBezTo>
                <a:lnTo>
                  <a:pt x="127800" y="255600"/>
                </a:lnTo>
                <a:cubicBezTo>
                  <a:pt x="57218" y="255600"/>
                  <a:pt x="0" y="198382"/>
                  <a:pt x="0" y="127800"/>
                </a:cubicBezTo>
                <a:cubicBezTo>
                  <a:pt x="0" y="57218"/>
                  <a:pt x="57218" y="0"/>
                  <a:pt x="127800" y="0"/>
                </a:cubicBez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91" name="CustomShape 6"/>
          <p:cNvSpPr/>
          <p:nvPr/>
        </p:nvSpPr>
        <p:spPr>
          <a:xfrm>
            <a:off x="506160" y="1860840"/>
            <a:ext cx="295560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Mapping</a:t>
            </a:r>
            <a:endParaRPr b="0" lang="en-US" sz="4000" spc="-1" strike="noStrike">
              <a:solidFill>
                <a:srgbClr val="ffffff"/>
              </a:solidFill>
              <a:latin typeface="Arial"/>
            </a:endParaRPr>
          </a:p>
        </p:txBody>
      </p:sp>
      <p:sp>
        <p:nvSpPr>
          <p:cNvPr id="1592" name="CustomShape 7"/>
          <p:cNvSpPr/>
          <p:nvPr/>
        </p:nvSpPr>
        <p:spPr>
          <a:xfrm>
            <a:off x="506160" y="2482560"/>
            <a:ext cx="2955600" cy="2214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Calculate the device point from the given real point.</a:t>
            </a:r>
            <a:endParaRPr b="0" lang="en-US" sz="1000" spc="-1" strike="noStrike">
              <a:solidFill>
                <a:srgbClr val="ffffff"/>
              </a:solidFill>
              <a:latin typeface="Arial"/>
            </a:endParaRPr>
          </a:p>
        </p:txBody>
      </p:sp>
      <p:sp>
        <p:nvSpPr>
          <p:cNvPr id="1593" name="CustomShape 8"/>
          <p:cNvSpPr/>
          <p:nvPr/>
        </p:nvSpPr>
        <p:spPr>
          <a:xfrm>
            <a:off x="506160" y="2812320"/>
            <a:ext cx="2955600" cy="690480"/>
          </a:xfrm>
          <a:prstGeom prst="rect">
            <a:avLst/>
          </a:prstGeom>
          <a:noFill/>
          <a:ln>
            <a:noFill/>
          </a:ln>
        </p:spPr>
        <p:style>
          <a:lnRef idx="0"/>
          <a:fillRef idx="0"/>
          <a:effectRef idx="0"/>
          <a:fontRef idx="minor"/>
        </p:style>
        <p:txBody>
          <a:bodyPr lIns="0" rIns="0" tIns="0" bIns="0"/>
          <a:p>
            <a:pPr>
              <a:lnSpc>
                <a:spcPct val="100000"/>
              </a:lnSpc>
            </a:pPr>
            <a:r>
              <a:rPr b="1" lang="en-US" sz="1200" spc="-1" strike="noStrike" u="sng">
                <a:solidFill>
                  <a:srgbClr val="ffffff"/>
                </a:solidFill>
                <a:uFillTx/>
                <a:latin typeface="Perpetua"/>
              </a:rPr>
              <a:t>Y2</a:t>
            </a:r>
            <a:endParaRPr b="0" lang="en-US" sz="1200" spc="-1" strike="noStrike">
              <a:solidFill>
                <a:srgbClr val="ffffff"/>
              </a:solidFill>
              <a:latin typeface="Arial"/>
            </a:endParaRPr>
          </a:p>
          <a:p>
            <a:pPr>
              <a:lnSpc>
                <a:spcPct val="100000"/>
              </a:lnSpc>
            </a:pPr>
            <a:r>
              <a:rPr b="0" lang="en-US" sz="1200" spc="-1" strike="noStrike">
                <a:solidFill>
                  <a:srgbClr val="ffffff"/>
                </a:solidFill>
                <a:latin typeface="Perpetua"/>
              </a:rPr>
              <a:t>(y1-minY)/H = (top+h-y2)/h </a:t>
            </a:r>
            <a:endParaRPr b="0" lang="en-US" sz="1200" spc="-1" strike="noStrike">
              <a:solidFill>
                <a:srgbClr val="ffffff"/>
              </a:solidFill>
              <a:latin typeface="Arial"/>
            </a:endParaRPr>
          </a:p>
          <a:p>
            <a:pPr>
              <a:lnSpc>
                <a:spcPct val="100000"/>
              </a:lnSpc>
            </a:pPr>
            <a:r>
              <a:rPr b="0" lang="en-US" sz="1200" spc="-1" strike="noStrike">
                <a:solidFill>
                  <a:srgbClr val="ffffff"/>
                </a:solidFill>
                <a:latin typeface="Perpetua"/>
              </a:rPr>
              <a:t>(y1-minY)*h/H = top +h –y2</a:t>
            </a:r>
            <a:endParaRPr b="0" lang="en-US" sz="1200" spc="-1" strike="noStrike">
              <a:solidFill>
                <a:srgbClr val="ffffff"/>
              </a:solidFill>
              <a:latin typeface="Arial"/>
            </a:endParaRPr>
          </a:p>
          <a:p>
            <a:pPr>
              <a:lnSpc>
                <a:spcPct val="100000"/>
              </a:lnSpc>
            </a:pPr>
            <a:r>
              <a:rPr b="0" lang="en-US" sz="1200" spc="-1" strike="noStrike">
                <a:solidFill>
                  <a:srgbClr val="ffffff"/>
                </a:solidFill>
                <a:latin typeface="Perpetua"/>
              </a:rPr>
              <a:t>Let C</a:t>
            </a:r>
            <a:r>
              <a:rPr b="0" lang="en-US" sz="1200" spc="-1" strike="noStrike" baseline="-25000">
                <a:solidFill>
                  <a:srgbClr val="ffffff"/>
                </a:solidFill>
                <a:latin typeface="Perpetua"/>
              </a:rPr>
              <a:t>h</a:t>
            </a:r>
            <a:r>
              <a:rPr b="0" lang="en-US" sz="1200" spc="-1" strike="noStrike">
                <a:solidFill>
                  <a:srgbClr val="ffffff"/>
                </a:solidFill>
                <a:latin typeface="Perpetua"/>
              </a:rPr>
              <a:t> = h/H </a:t>
            </a:r>
            <a:endParaRPr b="0" lang="en-US" sz="1200" spc="-1" strike="noStrike">
              <a:solidFill>
                <a:srgbClr val="ffffff"/>
              </a:solidFill>
              <a:latin typeface="Arial"/>
            </a:endParaRPr>
          </a:p>
          <a:p>
            <a:pPr>
              <a:lnSpc>
                <a:spcPct val="100000"/>
              </a:lnSpc>
            </a:pPr>
            <a:r>
              <a:rPr b="1" lang="en-US" sz="1200" spc="-1" strike="noStrike">
                <a:solidFill>
                  <a:srgbClr val="ffffff"/>
                </a:solidFill>
                <a:latin typeface="Perpetua"/>
              </a:rPr>
              <a:t>y2 = top + h – C</a:t>
            </a:r>
            <a:r>
              <a:rPr b="1" lang="en-US" sz="1200" spc="-1" strike="noStrike" baseline="-25000">
                <a:solidFill>
                  <a:srgbClr val="ffffff"/>
                </a:solidFill>
                <a:latin typeface="Perpetua"/>
              </a:rPr>
              <a:t>h</a:t>
            </a:r>
            <a:r>
              <a:rPr b="1" lang="en-US" sz="1200" spc="-1" strike="noStrike">
                <a:solidFill>
                  <a:srgbClr val="ffffff"/>
                </a:solidFill>
                <a:latin typeface="Perpetua"/>
              </a:rPr>
              <a:t>(y1-minY)</a:t>
            </a:r>
            <a:endParaRPr b="0" lang="en-US" sz="1200" spc="-1" strike="noStrike">
              <a:solidFill>
                <a:srgbClr val="ffffff"/>
              </a:solidFill>
              <a:latin typeface="Arial"/>
            </a:endParaRPr>
          </a:p>
          <a:p>
            <a:pPr>
              <a:lnSpc>
                <a:spcPct val="100000"/>
              </a:lnSpc>
            </a:pPr>
            <a:r>
              <a:rPr b="1" lang="en-US" sz="1200" spc="-1" strike="noStrike">
                <a:solidFill>
                  <a:srgbClr val="ffffff"/>
                </a:solidFill>
                <a:latin typeface="Perpetua"/>
              </a:rPr>
              <a:t>y2 = -C</a:t>
            </a:r>
            <a:r>
              <a:rPr b="1" lang="en-US" sz="1200" spc="-1" strike="noStrike" baseline="-25000">
                <a:solidFill>
                  <a:srgbClr val="ffffff"/>
                </a:solidFill>
                <a:latin typeface="Perpetua"/>
              </a:rPr>
              <a:t>h</a:t>
            </a:r>
            <a:r>
              <a:rPr b="1" lang="en-US" sz="1200" spc="-1" strike="noStrike">
                <a:solidFill>
                  <a:srgbClr val="ffffff"/>
                </a:solidFill>
                <a:latin typeface="Perpetua"/>
              </a:rPr>
              <a:t>y1 + C</a:t>
            </a:r>
            <a:r>
              <a:rPr b="1" lang="en-US" sz="1200" spc="-1" strike="noStrike" baseline="-25000">
                <a:solidFill>
                  <a:srgbClr val="ffffff"/>
                </a:solidFill>
                <a:latin typeface="Perpetua"/>
              </a:rPr>
              <a:t>h</a:t>
            </a:r>
            <a:r>
              <a:rPr b="1" lang="en-US" sz="1200" spc="-1" strike="noStrike">
                <a:solidFill>
                  <a:srgbClr val="ffffff"/>
                </a:solidFill>
                <a:latin typeface="Perpetua"/>
              </a:rPr>
              <a:t>minY + top + h</a:t>
            </a:r>
            <a:endParaRPr b="0" lang="en-US" sz="1200" spc="-1" strike="noStrike">
              <a:solidFill>
                <a:srgbClr val="ffffff"/>
              </a:solidFill>
              <a:latin typeface="Arial"/>
            </a:endParaRPr>
          </a:p>
        </p:txBody>
      </p:sp>
      <p:pic>
        <p:nvPicPr>
          <p:cNvPr id="1594" name="Picture 2" descr=""/>
          <p:cNvPicPr/>
          <p:nvPr/>
        </p:nvPicPr>
        <p:blipFill>
          <a:blip r:embed="rId1"/>
          <a:stretch/>
        </p:blipFill>
        <p:spPr>
          <a:xfrm>
            <a:off x="3663360" y="1922760"/>
            <a:ext cx="5902560" cy="180972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5" name="CustomShape 1"/>
          <p:cNvSpPr/>
          <p:nvPr/>
        </p:nvSpPr>
        <p:spPr>
          <a:xfrm>
            <a:off x="5409720" y="2397600"/>
            <a:ext cx="2955600" cy="30348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GAPS SHOULD BE RESERVED</a:t>
            </a:r>
            <a:endParaRPr b="0" lang="en-US" sz="1000" spc="-1" strike="noStrike">
              <a:solidFill>
                <a:srgbClr val="ffffff"/>
              </a:solidFill>
              <a:latin typeface="Arial"/>
            </a:endParaRPr>
          </a:p>
        </p:txBody>
      </p:sp>
      <p:sp>
        <p:nvSpPr>
          <p:cNvPr id="1596" name="CustomShape 2"/>
          <p:cNvSpPr/>
          <p:nvPr/>
        </p:nvSpPr>
        <p:spPr>
          <a:xfrm>
            <a:off x="5409720" y="2660760"/>
            <a:ext cx="2955600" cy="35352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666666"/>
                </a:solidFill>
                <a:latin typeface="Perpetua"/>
              </a:rPr>
              <a:t>     </a:t>
            </a:r>
            <a:r>
              <a:rPr b="0" lang="en-US" sz="900" spc="-1" strike="noStrike">
                <a:solidFill>
                  <a:srgbClr val="666666"/>
                </a:solidFill>
                <a:latin typeface="Perpetua"/>
              </a:rPr>
              <a:t>Gaps between component’s boundaries and            coordinates' boundaries </a:t>
            </a:r>
            <a:endParaRPr b="0" lang="en-US" sz="900" spc="-1" strike="noStrike">
              <a:solidFill>
                <a:srgbClr val="666666"/>
              </a:solidFill>
              <a:latin typeface="Arial"/>
            </a:endParaRPr>
          </a:p>
          <a:p>
            <a:pPr>
              <a:lnSpc>
                <a:spcPct val="100000"/>
              </a:lnSpc>
            </a:pPr>
            <a:r>
              <a:rPr b="0" lang="en-US" sz="900" spc="-1" strike="noStrike">
                <a:solidFill>
                  <a:srgbClr val="666666"/>
                </a:solidFill>
                <a:latin typeface="Perpetua"/>
              </a:rPr>
              <a:t>     </a:t>
            </a:r>
            <a:r>
              <a:rPr b="0" lang="en-US" sz="900" spc="-1" strike="noStrike">
                <a:solidFill>
                  <a:srgbClr val="666666"/>
                </a:solidFill>
                <a:latin typeface="Perpetua"/>
              </a:rPr>
              <a:t>Gaps between coordinates' boundaries and             drawing boundaries</a:t>
            </a:r>
            <a:endParaRPr b="0" lang="en-US" sz="900" spc="-1" strike="noStrike">
              <a:solidFill>
                <a:srgbClr val="666666"/>
              </a:solidFill>
              <a:latin typeface="Arial"/>
            </a:endParaRPr>
          </a:p>
        </p:txBody>
      </p:sp>
      <p:sp>
        <p:nvSpPr>
          <p:cNvPr id="1597" name="CustomShape 3"/>
          <p:cNvSpPr/>
          <p:nvPr/>
        </p:nvSpPr>
        <p:spPr>
          <a:xfrm>
            <a:off x="2496960" y="372960"/>
            <a:ext cx="4162680" cy="57672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Services</a:t>
            </a:r>
            <a:endParaRPr b="0" lang="en-US" sz="4000" spc="-1" strike="noStrike">
              <a:solidFill>
                <a:srgbClr val="ffffff"/>
              </a:solidFill>
              <a:latin typeface="Arial"/>
            </a:endParaRPr>
          </a:p>
        </p:txBody>
      </p:sp>
      <p:sp>
        <p:nvSpPr>
          <p:cNvPr id="1598" name="CustomShape 4"/>
          <p:cNvSpPr/>
          <p:nvPr/>
        </p:nvSpPr>
        <p:spPr>
          <a:xfrm>
            <a:off x="2496960" y="995040"/>
            <a:ext cx="4162680" cy="22140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MORE QUALITY LESS QUANTITY</a:t>
            </a:r>
            <a:endParaRPr b="0" lang="en-US" sz="1000" spc="-1" strike="noStrike">
              <a:solidFill>
                <a:srgbClr val="ffffff"/>
              </a:solidFill>
              <a:latin typeface="Arial"/>
            </a:endParaRPr>
          </a:p>
        </p:txBody>
      </p:sp>
      <p:pic>
        <p:nvPicPr>
          <p:cNvPr id="1599" name="" descr=""/>
          <p:cNvPicPr/>
          <p:nvPr/>
        </p:nvPicPr>
        <p:blipFill>
          <a:blip r:embed="rId1"/>
          <a:stretch/>
        </p:blipFill>
        <p:spPr>
          <a:xfrm>
            <a:off x="182880" y="1738800"/>
            <a:ext cx="4927680" cy="2039760"/>
          </a:xfrm>
          <a:prstGeom prst="rect">
            <a:avLst/>
          </a:prstGeom>
          <a:ln>
            <a:noFill/>
          </a:ln>
        </p:spPr>
      </p:pic>
      <p:sp>
        <p:nvSpPr>
          <p:cNvPr id="1600" name="CustomShape 5"/>
          <p:cNvSpPr/>
          <p:nvPr/>
        </p:nvSpPr>
        <p:spPr>
          <a:xfrm rot="10800000">
            <a:off x="5402160" y="2745000"/>
            <a:ext cx="323640" cy="253080"/>
          </a:xfrm>
          <a:custGeom>
            <a:avLst/>
            <a:gdLst/>
            <a:ahLst/>
            <a:rect l="l" t="t" r="r" b="b"/>
            <a:pathLst>
              <a:path w="324232" h="253290">
                <a:moveTo>
                  <a:pt x="0" y="0"/>
                </a:moveTo>
                <a:lnTo>
                  <a:pt x="50834" y="27591"/>
                </a:lnTo>
                <a:cubicBezTo>
                  <a:pt x="87410" y="43062"/>
                  <a:pt x="127622" y="51616"/>
                  <a:pt x="169832" y="51616"/>
                </a:cubicBezTo>
                <a:lnTo>
                  <a:pt x="170468" y="51617"/>
                </a:lnTo>
                <a:cubicBezTo>
                  <a:pt x="212678" y="51617"/>
                  <a:pt x="252891" y="43063"/>
                  <a:pt x="289466" y="27592"/>
                </a:cubicBezTo>
                <a:lnTo>
                  <a:pt x="324232" y="8722"/>
                </a:lnTo>
                <a:lnTo>
                  <a:pt x="315001" y="19003"/>
                </a:lnTo>
                <a:cubicBezTo>
                  <a:pt x="308515" y="28361"/>
                  <a:pt x="303179" y="38576"/>
                  <a:pt x="299199" y="49445"/>
                </a:cubicBezTo>
                <a:lnTo>
                  <a:pt x="295116" y="72582"/>
                </a:lnTo>
                <a:lnTo>
                  <a:pt x="295116" y="253290"/>
                </a:lnTo>
                <a:lnTo>
                  <a:pt x="37063" y="253290"/>
                </a:lnTo>
                <a:lnTo>
                  <a:pt x="37063" y="73239"/>
                </a:lnTo>
                <a:lnTo>
                  <a:pt x="32864" y="49445"/>
                </a:lnTo>
                <a:cubicBezTo>
                  <a:pt x="28884" y="38576"/>
                  <a:pt x="23549" y="28361"/>
                  <a:pt x="17062" y="19003"/>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1" name="CustomShape 1"/>
          <p:cNvSpPr/>
          <p:nvPr/>
        </p:nvSpPr>
        <p:spPr>
          <a:xfrm>
            <a:off x="2242080" y="963360"/>
            <a:ext cx="4659120" cy="61740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5000" spc="-1" strike="noStrike">
                <a:solidFill>
                  <a:srgbClr val="808080"/>
                </a:solidFill>
                <a:latin typeface="Raleway Light"/>
                <a:ea typeface="Raleway Light"/>
              </a:rPr>
              <a:t>Demo</a:t>
            </a:r>
            <a:endParaRPr b="0" lang="en-US" sz="5000" spc="-1" strike="noStrike">
              <a:solidFill>
                <a:srgbClr val="ffffff"/>
              </a:solidFill>
              <a:latin typeface="Arial"/>
            </a:endParaRPr>
          </a:p>
        </p:txBody>
      </p:sp>
      <p:sp>
        <p:nvSpPr>
          <p:cNvPr id="1602" name="CustomShape 2"/>
          <p:cNvSpPr/>
          <p:nvPr/>
        </p:nvSpPr>
        <p:spPr>
          <a:xfrm>
            <a:off x="2664720" y="1581480"/>
            <a:ext cx="3927600" cy="30348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A TIME SERIES APPLICATION WITH JAVA</a:t>
            </a:r>
            <a:endParaRPr b="0" lang="en-US" sz="1000" spc="-1" strike="noStrike">
              <a:solidFill>
                <a:srgbClr val="ffffff"/>
              </a:solidFill>
              <a:latin typeface="Arial"/>
            </a:endParaRPr>
          </a:p>
        </p:txBody>
      </p:sp>
      <p:sp>
        <p:nvSpPr>
          <p:cNvPr id="1603" name="CustomShape 3"/>
          <p:cNvSpPr/>
          <p:nvPr/>
        </p:nvSpPr>
        <p:spPr>
          <a:xfrm>
            <a:off x="2466000" y="2058120"/>
            <a:ext cx="4389120" cy="2276640"/>
          </a:xfrm>
          <a:prstGeom prst="rect">
            <a:avLst/>
          </a:prstGeom>
          <a:noFill/>
          <a:ln>
            <a:noFill/>
          </a:ln>
        </p:spPr>
        <p:style>
          <a:lnRef idx="0"/>
          <a:fillRef idx="0"/>
          <a:effectRef idx="0"/>
          <a:fontRef idx="minor"/>
        </p:style>
        <p:txBody>
          <a:bodyPr lIns="0" rIns="72000" tIns="72000" bIns="72000"/>
          <a:p>
            <a:pPr algn="ctr"/>
            <a:r>
              <a:rPr b="0" i="1" lang="en-US" sz="1050" spc="-1" strike="noStrike">
                <a:solidFill>
                  <a:srgbClr val="999999"/>
                </a:solidFill>
                <a:latin typeface="Arial"/>
                <a:ea typeface="Lato"/>
              </a:rPr>
              <a:t>A </a:t>
            </a:r>
            <a:r>
              <a:rPr b="1" i="1" lang="en-US" sz="1050" spc="-1" strike="noStrike">
                <a:solidFill>
                  <a:srgbClr val="999999"/>
                </a:solidFill>
                <a:latin typeface="Arial"/>
                <a:ea typeface="Lato"/>
              </a:rPr>
              <a:t>time series</a:t>
            </a:r>
            <a:r>
              <a:rPr b="0" i="1" lang="en-US" sz="1050" spc="-1" strike="noStrike">
                <a:solidFill>
                  <a:srgbClr val="999999"/>
                </a:solidFill>
                <a:latin typeface="Arial"/>
                <a:ea typeface="Lato"/>
              </a:rPr>
              <a:t> is a sequence of data points, typically consisting of successive measurements made over a time interval. Examples of time series are electrocardiograms (ECG), ocean tides, counts of sunspots, and the daily closing value of the Dow Jones Industrial Average. Time series are very frequently plotted via line charts. (Wikipedia)</a:t>
            </a:r>
            <a:endParaRPr b="0" i="1" lang="en-US" sz="1050" spc="-1" strike="noStrike">
              <a:solidFill>
                <a:srgbClr val="999999"/>
              </a:solid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4" name="CustomShape 1"/>
          <p:cNvSpPr/>
          <p:nvPr/>
        </p:nvSpPr>
        <p:spPr>
          <a:xfrm>
            <a:off x="4572000" y="742680"/>
            <a:ext cx="4102920" cy="5767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What will you get?</a:t>
            </a:r>
            <a:endParaRPr b="0" lang="en-US" sz="2800" spc="-1" strike="noStrike">
              <a:solidFill>
                <a:srgbClr val="ffffff"/>
              </a:solidFill>
              <a:latin typeface="Arial"/>
            </a:endParaRPr>
          </a:p>
        </p:txBody>
      </p:sp>
      <p:sp>
        <p:nvSpPr>
          <p:cNvPr id="1605" name="CustomShape 2"/>
          <p:cNvSpPr/>
          <p:nvPr/>
        </p:nvSpPr>
        <p:spPr>
          <a:xfrm>
            <a:off x="4572000" y="1364760"/>
            <a:ext cx="4102920" cy="22140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&lt;= a product in the picture,</a:t>
            </a:r>
            <a:endParaRPr b="0" lang="en-US" sz="900" spc="-1" strike="noStrike">
              <a:solidFill>
                <a:srgbClr val="ffffff"/>
              </a:solidFill>
              <a:latin typeface="Arial"/>
            </a:endParaRPr>
          </a:p>
          <a:p>
            <a:pPr algn="r">
              <a:lnSpc>
                <a:spcPct val="100000"/>
              </a:lnSpc>
            </a:pPr>
            <a:r>
              <a:rPr b="1" lang="en-US" sz="900" spc="-1" strike="noStrike">
                <a:solidFill>
                  <a:srgbClr val="8db7a9"/>
                </a:solidFill>
                <a:latin typeface="Raleway Black"/>
                <a:ea typeface="Raleway Black"/>
              </a:rPr>
              <a:t>with below features</a:t>
            </a:r>
            <a:endParaRPr b="0" lang="en-US" sz="900" spc="-1" strike="noStrike">
              <a:solidFill>
                <a:srgbClr val="ffffff"/>
              </a:solidFill>
              <a:latin typeface="Arial"/>
            </a:endParaRPr>
          </a:p>
        </p:txBody>
      </p:sp>
      <p:sp>
        <p:nvSpPr>
          <p:cNvPr id="1606" name="CustomShape 3"/>
          <p:cNvSpPr/>
          <p:nvPr/>
        </p:nvSpPr>
        <p:spPr>
          <a:xfrm>
            <a:off x="5673240" y="1915560"/>
            <a:ext cx="2955600" cy="30348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Enter data series</a:t>
            </a:r>
            <a:endParaRPr b="0" lang="en-US" sz="1000" spc="-1" strike="noStrike">
              <a:solidFill>
                <a:srgbClr val="ffffff"/>
              </a:solidFill>
              <a:latin typeface="Arial"/>
            </a:endParaRPr>
          </a:p>
        </p:txBody>
      </p:sp>
      <p:sp>
        <p:nvSpPr>
          <p:cNvPr id="1607" name="CustomShape 4"/>
          <p:cNvSpPr/>
          <p:nvPr/>
        </p:nvSpPr>
        <p:spPr>
          <a:xfrm>
            <a:off x="5673240" y="2219760"/>
            <a:ext cx="2955600" cy="353520"/>
          </a:xfrm>
          <a:prstGeom prst="rect">
            <a:avLst/>
          </a:prstGeom>
          <a:noFill/>
          <a:ln>
            <a:noFill/>
          </a:ln>
        </p:spPr>
        <p:style>
          <a:lnRef idx="0"/>
          <a:fillRef idx="0"/>
          <a:effectRef idx="0"/>
          <a:fontRef idx="minor"/>
        </p:style>
        <p:txBody>
          <a:bodyPr lIns="0" rIns="0" tIns="0" bIns="0"/>
          <a:p>
            <a:pPr>
              <a:lnSpc>
                <a:spcPts val="174"/>
              </a:lnSpc>
              <a:spcBef>
                <a:spcPts val="751"/>
              </a:spcBef>
            </a:pPr>
            <a:r>
              <a:rPr b="0" lang="en-US" sz="900" spc="-1" strike="noStrike">
                <a:solidFill>
                  <a:srgbClr val="808080"/>
                </a:solidFill>
                <a:latin typeface="Lato"/>
                <a:ea typeface="Lato"/>
              </a:rPr>
              <a:t>Datas are sent via the text area.</a:t>
            </a:r>
            <a:endParaRPr b="0" lang="en-US" sz="900" spc="-1" strike="noStrike">
              <a:solidFill>
                <a:srgbClr val="ffffff"/>
              </a:solidFill>
              <a:latin typeface="Arial"/>
            </a:endParaRPr>
          </a:p>
        </p:txBody>
      </p:sp>
      <p:sp>
        <p:nvSpPr>
          <p:cNvPr id="1608" name="CustomShape 5"/>
          <p:cNvSpPr/>
          <p:nvPr/>
        </p:nvSpPr>
        <p:spPr>
          <a:xfrm>
            <a:off x="5436000" y="1961640"/>
            <a:ext cx="99360" cy="61092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609" name="CustomShape 6"/>
          <p:cNvSpPr/>
          <p:nvPr/>
        </p:nvSpPr>
        <p:spPr>
          <a:xfrm>
            <a:off x="5673240" y="2674080"/>
            <a:ext cx="2955600" cy="30348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Automatic setting interval</a:t>
            </a:r>
            <a:endParaRPr b="0" lang="en-US" sz="1000" spc="-1" strike="noStrike">
              <a:solidFill>
                <a:srgbClr val="ffffff"/>
              </a:solidFill>
              <a:latin typeface="Arial"/>
            </a:endParaRPr>
          </a:p>
        </p:txBody>
      </p:sp>
      <p:sp>
        <p:nvSpPr>
          <p:cNvPr id="1610" name="CustomShape 7"/>
          <p:cNvSpPr/>
          <p:nvPr/>
        </p:nvSpPr>
        <p:spPr>
          <a:xfrm>
            <a:off x="5673240" y="2977920"/>
            <a:ext cx="2955600" cy="353520"/>
          </a:xfrm>
          <a:prstGeom prst="rect">
            <a:avLst/>
          </a:prstGeom>
          <a:noFill/>
          <a:ln>
            <a:noFill/>
          </a:ln>
        </p:spPr>
        <p:style>
          <a:lnRef idx="0"/>
          <a:fillRef idx="0"/>
          <a:effectRef idx="0"/>
          <a:fontRef idx="minor"/>
        </p:style>
        <p:txBody>
          <a:bodyPr lIns="0" rIns="0" tIns="0" bIns="0"/>
          <a:p>
            <a:pPr>
              <a:lnSpc>
                <a:spcPts val="174"/>
              </a:lnSpc>
              <a:spcBef>
                <a:spcPts val="751"/>
              </a:spcBef>
            </a:pPr>
            <a:r>
              <a:rPr b="0" lang="en-US" sz="900" spc="-1" strike="noStrike">
                <a:solidFill>
                  <a:srgbClr val="808080"/>
                </a:solidFill>
                <a:latin typeface="Lato"/>
                <a:ea typeface="Lato"/>
              </a:rPr>
              <a:t>Our graph is smart enough to know where it should stadding.</a:t>
            </a:r>
            <a:endParaRPr b="0" lang="en-US" sz="900" spc="-1" strike="noStrike">
              <a:solidFill>
                <a:srgbClr val="ffffff"/>
              </a:solidFill>
              <a:latin typeface="Arial"/>
            </a:endParaRPr>
          </a:p>
        </p:txBody>
      </p:sp>
      <p:sp>
        <p:nvSpPr>
          <p:cNvPr id="1611" name="CustomShape 8"/>
          <p:cNvSpPr/>
          <p:nvPr/>
        </p:nvSpPr>
        <p:spPr>
          <a:xfrm>
            <a:off x="5436000" y="2720160"/>
            <a:ext cx="99360" cy="610920"/>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612" name="CustomShape 9"/>
          <p:cNvSpPr/>
          <p:nvPr/>
        </p:nvSpPr>
        <p:spPr>
          <a:xfrm>
            <a:off x="5673240" y="3478680"/>
            <a:ext cx="2955600" cy="30348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Emtremelly value</a:t>
            </a:r>
            <a:endParaRPr b="0" lang="en-US" sz="1000" spc="-1" strike="noStrike">
              <a:solidFill>
                <a:srgbClr val="ffffff"/>
              </a:solidFill>
              <a:latin typeface="Arial"/>
            </a:endParaRPr>
          </a:p>
        </p:txBody>
      </p:sp>
      <p:sp>
        <p:nvSpPr>
          <p:cNvPr id="1613" name="CustomShape 10"/>
          <p:cNvSpPr/>
          <p:nvPr/>
        </p:nvSpPr>
        <p:spPr>
          <a:xfrm>
            <a:off x="5673240" y="3782520"/>
            <a:ext cx="2373480" cy="353520"/>
          </a:xfrm>
          <a:prstGeom prst="rect">
            <a:avLst/>
          </a:prstGeom>
          <a:noFill/>
          <a:ln>
            <a:noFill/>
          </a:ln>
        </p:spPr>
        <p:style>
          <a:lnRef idx="0"/>
          <a:fillRef idx="0"/>
          <a:effectRef idx="0"/>
          <a:fontRef idx="minor"/>
        </p:style>
        <p:txBody>
          <a:bodyPr lIns="0" rIns="0" tIns="0" bIns="0"/>
          <a:p>
            <a:pPr>
              <a:lnSpc>
                <a:spcPts val="174"/>
              </a:lnSpc>
              <a:spcBef>
                <a:spcPts val="751"/>
              </a:spcBef>
            </a:pPr>
            <a:r>
              <a:rPr b="0" lang="en-US" sz="900" spc="-1" strike="noStrike">
                <a:solidFill>
                  <a:srgbClr val="808080"/>
                </a:solidFill>
                <a:latin typeface="Lato"/>
                <a:ea typeface="Lato"/>
              </a:rPr>
              <a:t>Calculating max and min value of the time series.</a:t>
            </a:r>
            <a:endParaRPr b="0" lang="en-US" sz="900" spc="-1" strike="noStrike">
              <a:solidFill>
                <a:srgbClr val="ffffff"/>
              </a:solidFill>
              <a:latin typeface="Arial"/>
            </a:endParaRPr>
          </a:p>
        </p:txBody>
      </p:sp>
      <p:sp>
        <p:nvSpPr>
          <p:cNvPr id="1614" name="CustomShape 11"/>
          <p:cNvSpPr/>
          <p:nvPr/>
        </p:nvSpPr>
        <p:spPr>
          <a:xfrm>
            <a:off x="5436000" y="3525120"/>
            <a:ext cx="99360" cy="61092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12217</TotalTime>
  <Application>LibreOffice/5.4.1.2.0$Linux_X86_64 LibreOffice_project/40m0$Build-2</Application>
  <Words>6069</Words>
  <Paragraphs>717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2016-05-27T21:17:44Z</dcterms:created>
  <dc:creator>Isaac Rivera</dc:creator>
  <dc:description/>
  <dc:language>en-US</dc:language>
  <cp:lastModifiedBy/>
  <dcterms:modified xsi:type="dcterms:W3CDTF">2017-10-12T00:08:29Z</dcterms:modified>
  <cp:revision>366</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66</vt:i4>
  </property>
</Properties>
</file>