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84" r:id="rId2"/>
    <p:sldId id="285" r:id="rId3"/>
    <p:sldId id="286" r:id="rId4"/>
    <p:sldId id="287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56" r:id="rId26"/>
    <p:sldId id="257" r:id="rId27"/>
    <p:sldId id="258" r:id="rId28"/>
    <p:sldId id="260" r:id="rId29"/>
    <p:sldId id="259" r:id="rId30"/>
    <p:sldId id="261" r:id="rId31"/>
    <p:sldId id="262" r:id="rId32"/>
    <p:sldId id="26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84944" autoAdjust="0"/>
  </p:normalViewPr>
  <p:slideViewPr>
    <p:cSldViewPr snapToGrid="0">
      <p:cViewPr varScale="1">
        <p:scale>
          <a:sx n="101" d="100"/>
          <a:sy n="101" d="100"/>
        </p:scale>
        <p:origin x="9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5.svg"/><Relationship Id="rId1" Type="http://schemas.openxmlformats.org/officeDocument/2006/relationships/image" Target="../media/image40.png"/><Relationship Id="rId6" Type="http://schemas.openxmlformats.org/officeDocument/2006/relationships/image" Target="../media/image39.svg"/><Relationship Id="rId5" Type="http://schemas.openxmlformats.org/officeDocument/2006/relationships/image" Target="../media/image42.png"/><Relationship Id="rId4" Type="http://schemas.openxmlformats.org/officeDocument/2006/relationships/image" Target="../media/image3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6.svg"/><Relationship Id="rId1" Type="http://schemas.openxmlformats.org/officeDocument/2006/relationships/image" Target="../media/image51.png"/><Relationship Id="rId6" Type="http://schemas.openxmlformats.org/officeDocument/2006/relationships/image" Target="../media/image50.svg"/><Relationship Id="rId5" Type="http://schemas.openxmlformats.org/officeDocument/2006/relationships/image" Target="../media/image53.png"/><Relationship Id="rId4" Type="http://schemas.openxmlformats.org/officeDocument/2006/relationships/image" Target="../media/image4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A80487-DBBD-40A6-A4A4-9C5F9AC7180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7092D39-57E6-497A-931F-5ABDD257F75A}">
      <dgm:prSet/>
      <dgm:spPr/>
      <dgm:t>
        <a:bodyPr/>
        <a:lstStyle/>
        <a:p>
          <a:r>
            <a:rPr lang="en-US" b="0" i="0"/>
            <a:t>User has the ability to like a post </a:t>
          </a:r>
          <a:endParaRPr lang="en-US"/>
        </a:p>
      </dgm:t>
    </dgm:pt>
    <dgm:pt modelId="{4D8E1F76-C487-4B74-B10B-AAD19E41296F}" type="parTrans" cxnId="{62CE8ED7-5B95-414B-A915-AFF7A2336F54}">
      <dgm:prSet/>
      <dgm:spPr/>
      <dgm:t>
        <a:bodyPr/>
        <a:lstStyle/>
        <a:p>
          <a:endParaRPr lang="en-US"/>
        </a:p>
      </dgm:t>
    </dgm:pt>
    <dgm:pt modelId="{1B63751B-E37A-4483-BA3A-BAE02B23638D}" type="sibTrans" cxnId="{62CE8ED7-5B95-414B-A915-AFF7A2336F54}">
      <dgm:prSet/>
      <dgm:spPr/>
      <dgm:t>
        <a:bodyPr/>
        <a:lstStyle/>
        <a:p>
          <a:endParaRPr lang="en-US"/>
        </a:p>
      </dgm:t>
    </dgm:pt>
    <dgm:pt modelId="{063F0F05-CA59-405A-B22F-FDC1DBB2E126}">
      <dgm:prSet/>
      <dgm:spPr/>
      <dgm:t>
        <a:bodyPr/>
        <a:lstStyle/>
        <a:p>
          <a:r>
            <a:rPr lang="en-US" b="0" i="0"/>
            <a:t>Only logged in users can perform this operation</a:t>
          </a:r>
          <a:endParaRPr lang="en-US"/>
        </a:p>
      </dgm:t>
    </dgm:pt>
    <dgm:pt modelId="{AF494F14-60C9-4560-8B08-BAA6BE1647EE}" type="parTrans" cxnId="{A1BC660B-69A1-4BC0-A87E-3BB12BDF7B79}">
      <dgm:prSet/>
      <dgm:spPr/>
      <dgm:t>
        <a:bodyPr/>
        <a:lstStyle/>
        <a:p>
          <a:endParaRPr lang="en-US"/>
        </a:p>
      </dgm:t>
    </dgm:pt>
    <dgm:pt modelId="{4C69AB6B-5885-4408-B446-C5D4F857930A}" type="sibTrans" cxnId="{A1BC660B-69A1-4BC0-A87E-3BB12BDF7B79}">
      <dgm:prSet/>
      <dgm:spPr/>
      <dgm:t>
        <a:bodyPr/>
        <a:lstStyle/>
        <a:p>
          <a:endParaRPr lang="en-US"/>
        </a:p>
      </dgm:t>
    </dgm:pt>
    <dgm:pt modelId="{E9F65DC8-E912-4D78-88ED-AEA6EAB1E0E0}">
      <dgm:prSet/>
      <dgm:spPr/>
      <dgm:t>
        <a:bodyPr/>
        <a:lstStyle/>
        <a:p>
          <a:r>
            <a:rPr lang="en-US" b="0" i="0"/>
            <a:t>Cannot like more than once</a:t>
          </a:r>
          <a:endParaRPr lang="en-US"/>
        </a:p>
      </dgm:t>
    </dgm:pt>
    <dgm:pt modelId="{C7EC63ED-7E2A-4200-AAB0-B45FC5778FD9}" type="parTrans" cxnId="{05DDBC68-BF63-4A47-BCEE-352FE184AB62}">
      <dgm:prSet/>
      <dgm:spPr/>
      <dgm:t>
        <a:bodyPr/>
        <a:lstStyle/>
        <a:p>
          <a:endParaRPr lang="en-US"/>
        </a:p>
      </dgm:t>
    </dgm:pt>
    <dgm:pt modelId="{ADE696C8-3838-4CD1-A5B3-999662BC9181}" type="sibTrans" cxnId="{05DDBC68-BF63-4A47-BCEE-352FE184AB62}">
      <dgm:prSet/>
      <dgm:spPr/>
      <dgm:t>
        <a:bodyPr/>
        <a:lstStyle/>
        <a:p>
          <a:endParaRPr lang="en-US"/>
        </a:p>
      </dgm:t>
    </dgm:pt>
    <dgm:pt modelId="{ECE4633B-AEF5-4E27-A10C-C6E4548B5F78}" type="pres">
      <dgm:prSet presAssocID="{1AA80487-DBBD-40A6-A4A4-9C5F9AC71800}" presName="root" presStyleCnt="0">
        <dgm:presLayoutVars>
          <dgm:dir/>
          <dgm:resizeHandles val="exact"/>
        </dgm:presLayoutVars>
      </dgm:prSet>
      <dgm:spPr/>
    </dgm:pt>
    <dgm:pt modelId="{EA649B86-B619-4E7B-8100-182F7473A74C}" type="pres">
      <dgm:prSet presAssocID="{77092D39-57E6-497A-931F-5ABDD257F75A}" presName="compNode" presStyleCnt="0"/>
      <dgm:spPr/>
    </dgm:pt>
    <dgm:pt modelId="{091B7DAB-AD9D-4CE9-8573-6474FAA28D8A}" type="pres">
      <dgm:prSet presAssocID="{77092D39-57E6-497A-931F-5ABDD257F75A}" presName="bgRect" presStyleLbl="bgShp" presStyleIdx="0" presStyleCnt="3"/>
      <dgm:spPr/>
    </dgm:pt>
    <dgm:pt modelId="{38E05DD0-0B1B-4395-BF8F-DE3D23DF8DBA}" type="pres">
      <dgm:prSet presAssocID="{77092D39-57E6-497A-931F-5ABDD257F7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5B33AAEF-1C5B-4D0B-ACE8-47CE37A070F9}" type="pres">
      <dgm:prSet presAssocID="{77092D39-57E6-497A-931F-5ABDD257F75A}" presName="spaceRect" presStyleCnt="0"/>
      <dgm:spPr/>
    </dgm:pt>
    <dgm:pt modelId="{A54AB467-164A-4B0D-86BE-76DC027736C5}" type="pres">
      <dgm:prSet presAssocID="{77092D39-57E6-497A-931F-5ABDD257F75A}" presName="parTx" presStyleLbl="revTx" presStyleIdx="0" presStyleCnt="3">
        <dgm:presLayoutVars>
          <dgm:chMax val="0"/>
          <dgm:chPref val="0"/>
        </dgm:presLayoutVars>
      </dgm:prSet>
      <dgm:spPr/>
    </dgm:pt>
    <dgm:pt modelId="{DD47AA2B-15D1-4EA1-BD22-882E1449A2F9}" type="pres">
      <dgm:prSet presAssocID="{1B63751B-E37A-4483-BA3A-BAE02B23638D}" presName="sibTrans" presStyleCnt="0"/>
      <dgm:spPr/>
    </dgm:pt>
    <dgm:pt modelId="{3022133E-C008-49FF-BF38-5A09AAC069BD}" type="pres">
      <dgm:prSet presAssocID="{063F0F05-CA59-405A-B22F-FDC1DBB2E126}" presName="compNode" presStyleCnt="0"/>
      <dgm:spPr/>
    </dgm:pt>
    <dgm:pt modelId="{8D3FC2F1-F2C9-4613-9FD1-780A13EADAA3}" type="pres">
      <dgm:prSet presAssocID="{063F0F05-CA59-405A-B22F-FDC1DBB2E126}" presName="bgRect" presStyleLbl="bgShp" presStyleIdx="1" presStyleCnt="3"/>
      <dgm:spPr/>
    </dgm:pt>
    <dgm:pt modelId="{94D01446-2D98-4C29-A06E-AFF8F64B12DD}" type="pres">
      <dgm:prSet presAssocID="{063F0F05-CA59-405A-B22F-FDC1DBB2E1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9B36DBC-9BA6-403E-85F3-B8480EA4A2CF}" type="pres">
      <dgm:prSet presAssocID="{063F0F05-CA59-405A-B22F-FDC1DBB2E126}" presName="spaceRect" presStyleCnt="0"/>
      <dgm:spPr/>
    </dgm:pt>
    <dgm:pt modelId="{61A0A0CB-7591-428C-A84B-6F9A9BB002FC}" type="pres">
      <dgm:prSet presAssocID="{063F0F05-CA59-405A-B22F-FDC1DBB2E126}" presName="parTx" presStyleLbl="revTx" presStyleIdx="1" presStyleCnt="3">
        <dgm:presLayoutVars>
          <dgm:chMax val="0"/>
          <dgm:chPref val="0"/>
        </dgm:presLayoutVars>
      </dgm:prSet>
      <dgm:spPr/>
    </dgm:pt>
    <dgm:pt modelId="{901AFDD9-3597-4149-B6BB-B118AAD90264}" type="pres">
      <dgm:prSet presAssocID="{4C69AB6B-5885-4408-B446-C5D4F857930A}" presName="sibTrans" presStyleCnt="0"/>
      <dgm:spPr/>
    </dgm:pt>
    <dgm:pt modelId="{9A2A487D-8FA1-4C59-9536-504CA4F95A1E}" type="pres">
      <dgm:prSet presAssocID="{E9F65DC8-E912-4D78-88ED-AEA6EAB1E0E0}" presName="compNode" presStyleCnt="0"/>
      <dgm:spPr/>
    </dgm:pt>
    <dgm:pt modelId="{2A0AA224-F1D6-4996-A9E8-00026BDCDAFB}" type="pres">
      <dgm:prSet presAssocID="{E9F65DC8-E912-4D78-88ED-AEA6EAB1E0E0}" presName="bgRect" presStyleLbl="bgShp" presStyleIdx="2" presStyleCnt="3"/>
      <dgm:spPr/>
    </dgm:pt>
    <dgm:pt modelId="{F4E30ADD-B5D1-4E6E-A368-7321F5092B29}" type="pres">
      <dgm:prSet presAssocID="{E9F65DC8-E912-4D78-88ED-AEA6EAB1E0E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E9088A92-F2D8-45CB-BE4B-339DB7D79693}" type="pres">
      <dgm:prSet presAssocID="{E9F65DC8-E912-4D78-88ED-AEA6EAB1E0E0}" presName="spaceRect" presStyleCnt="0"/>
      <dgm:spPr/>
    </dgm:pt>
    <dgm:pt modelId="{576D30C6-058A-4B5D-A832-01A97593F3F3}" type="pres">
      <dgm:prSet presAssocID="{E9F65DC8-E912-4D78-88ED-AEA6EAB1E0E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1BC660B-69A1-4BC0-A87E-3BB12BDF7B79}" srcId="{1AA80487-DBBD-40A6-A4A4-9C5F9AC71800}" destId="{063F0F05-CA59-405A-B22F-FDC1DBB2E126}" srcOrd="1" destOrd="0" parTransId="{AF494F14-60C9-4560-8B08-BAA6BE1647EE}" sibTransId="{4C69AB6B-5885-4408-B446-C5D4F857930A}"/>
    <dgm:cxn modelId="{05DDBC68-BF63-4A47-BCEE-352FE184AB62}" srcId="{1AA80487-DBBD-40A6-A4A4-9C5F9AC71800}" destId="{E9F65DC8-E912-4D78-88ED-AEA6EAB1E0E0}" srcOrd="2" destOrd="0" parTransId="{C7EC63ED-7E2A-4200-AAB0-B45FC5778FD9}" sibTransId="{ADE696C8-3838-4CD1-A5B3-999662BC9181}"/>
    <dgm:cxn modelId="{E8FC7977-827E-4DD9-B1E6-B18049F3AA35}" type="presOf" srcId="{063F0F05-CA59-405A-B22F-FDC1DBB2E126}" destId="{61A0A0CB-7591-428C-A84B-6F9A9BB002FC}" srcOrd="0" destOrd="0" presId="urn:microsoft.com/office/officeart/2018/2/layout/IconVerticalSolidList"/>
    <dgm:cxn modelId="{07201881-B29A-4666-BD97-47B58B3918C4}" type="presOf" srcId="{77092D39-57E6-497A-931F-5ABDD257F75A}" destId="{A54AB467-164A-4B0D-86BE-76DC027736C5}" srcOrd="0" destOrd="0" presId="urn:microsoft.com/office/officeart/2018/2/layout/IconVerticalSolidList"/>
    <dgm:cxn modelId="{5DFD4998-AED1-4C11-8891-649EC6FBFCD7}" type="presOf" srcId="{E9F65DC8-E912-4D78-88ED-AEA6EAB1E0E0}" destId="{576D30C6-058A-4B5D-A832-01A97593F3F3}" srcOrd="0" destOrd="0" presId="urn:microsoft.com/office/officeart/2018/2/layout/IconVerticalSolidList"/>
    <dgm:cxn modelId="{62CE8ED7-5B95-414B-A915-AFF7A2336F54}" srcId="{1AA80487-DBBD-40A6-A4A4-9C5F9AC71800}" destId="{77092D39-57E6-497A-931F-5ABDD257F75A}" srcOrd="0" destOrd="0" parTransId="{4D8E1F76-C487-4B74-B10B-AAD19E41296F}" sibTransId="{1B63751B-E37A-4483-BA3A-BAE02B23638D}"/>
    <dgm:cxn modelId="{2BFEEAE4-BA13-4B8B-913B-FC3EB6A705D6}" type="presOf" srcId="{1AA80487-DBBD-40A6-A4A4-9C5F9AC71800}" destId="{ECE4633B-AEF5-4E27-A10C-C6E4548B5F78}" srcOrd="0" destOrd="0" presId="urn:microsoft.com/office/officeart/2018/2/layout/IconVerticalSolidList"/>
    <dgm:cxn modelId="{2B57D1E3-7F09-4797-ADD1-55498367DBDF}" type="presParOf" srcId="{ECE4633B-AEF5-4E27-A10C-C6E4548B5F78}" destId="{EA649B86-B619-4E7B-8100-182F7473A74C}" srcOrd="0" destOrd="0" presId="urn:microsoft.com/office/officeart/2018/2/layout/IconVerticalSolidList"/>
    <dgm:cxn modelId="{D3494325-57F0-4EEE-B415-86DF4383F016}" type="presParOf" srcId="{EA649B86-B619-4E7B-8100-182F7473A74C}" destId="{091B7DAB-AD9D-4CE9-8573-6474FAA28D8A}" srcOrd="0" destOrd="0" presId="urn:microsoft.com/office/officeart/2018/2/layout/IconVerticalSolidList"/>
    <dgm:cxn modelId="{5C40827B-5B09-4366-B0BB-7F707CA7BAA2}" type="presParOf" srcId="{EA649B86-B619-4E7B-8100-182F7473A74C}" destId="{38E05DD0-0B1B-4395-BF8F-DE3D23DF8DBA}" srcOrd="1" destOrd="0" presId="urn:microsoft.com/office/officeart/2018/2/layout/IconVerticalSolidList"/>
    <dgm:cxn modelId="{B7A931C1-84FA-4746-8609-22E210076C94}" type="presParOf" srcId="{EA649B86-B619-4E7B-8100-182F7473A74C}" destId="{5B33AAEF-1C5B-4D0B-ACE8-47CE37A070F9}" srcOrd="2" destOrd="0" presId="urn:microsoft.com/office/officeart/2018/2/layout/IconVerticalSolidList"/>
    <dgm:cxn modelId="{14B9F366-BF76-4126-8598-6831C1F59DC0}" type="presParOf" srcId="{EA649B86-B619-4E7B-8100-182F7473A74C}" destId="{A54AB467-164A-4B0D-86BE-76DC027736C5}" srcOrd="3" destOrd="0" presId="urn:microsoft.com/office/officeart/2018/2/layout/IconVerticalSolidList"/>
    <dgm:cxn modelId="{5D833625-2498-4FD1-B224-0FF3F8C371A5}" type="presParOf" srcId="{ECE4633B-AEF5-4E27-A10C-C6E4548B5F78}" destId="{DD47AA2B-15D1-4EA1-BD22-882E1449A2F9}" srcOrd="1" destOrd="0" presId="urn:microsoft.com/office/officeart/2018/2/layout/IconVerticalSolidList"/>
    <dgm:cxn modelId="{6460B275-D219-4A7C-917C-84ECFDBA36CB}" type="presParOf" srcId="{ECE4633B-AEF5-4E27-A10C-C6E4548B5F78}" destId="{3022133E-C008-49FF-BF38-5A09AAC069BD}" srcOrd="2" destOrd="0" presId="urn:microsoft.com/office/officeart/2018/2/layout/IconVerticalSolidList"/>
    <dgm:cxn modelId="{C509ACEC-21D8-4902-B99E-9B3A02F8545A}" type="presParOf" srcId="{3022133E-C008-49FF-BF38-5A09AAC069BD}" destId="{8D3FC2F1-F2C9-4613-9FD1-780A13EADAA3}" srcOrd="0" destOrd="0" presId="urn:microsoft.com/office/officeart/2018/2/layout/IconVerticalSolidList"/>
    <dgm:cxn modelId="{8A2A5422-3D81-4252-A290-05ABD63CCF66}" type="presParOf" srcId="{3022133E-C008-49FF-BF38-5A09AAC069BD}" destId="{94D01446-2D98-4C29-A06E-AFF8F64B12DD}" srcOrd="1" destOrd="0" presId="urn:microsoft.com/office/officeart/2018/2/layout/IconVerticalSolidList"/>
    <dgm:cxn modelId="{5C0A420B-3C25-4A24-BB31-CFD94E82F1C3}" type="presParOf" srcId="{3022133E-C008-49FF-BF38-5A09AAC069BD}" destId="{A9B36DBC-9BA6-403E-85F3-B8480EA4A2CF}" srcOrd="2" destOrd="0" presId="urn:microsoft.com/office/officeart/2018/2/layout/IconVerticalSolidList"/>
    <dgm:cxn modelId="{66D89719-3AD7-4FEB-A5BD-C33174574EEA}" type="presParOf" srcId="{3022133E-C008-49FF-BF38-5A09AAC069BD}" destId="{61A0A0CB-7591-428C-A84B-6F9A9BB002FC}" srcOrd="3" destOrd="0" presId="urn:microsoft.com/office/officeart/2018/2/layout/IconVerticalSolidList"/>
    <dgm:cxn modelId="{AF63C033-5BBC-4968-8250-6D54863482BC}" type="presParOf" srcId="{ECE4633B-AEF5-4E27-A10C-C6E4548B5F78}" destId="{901AFDD9-3597-4149-B6BB-B118AAD90264}" srcOrd="3" destOrd="0" presId="urn:microsoft.com/office/officeart/2018/2/layout/IconVerticalSolidList"/>
    <dgm:cxn modelId="{526DFABE-2F08-4FB1-8E7E-F016994DB55A}" type="presParOf" srcId="{ECE4633B-AEF5-4E27-A10C-C6E4548B5F78}" destId="{9A2A487D-8FA1-4C59-9536-504CA4F95A1E}" srcOrd="4" destOrd="0" presId="urn:microsoft.com/office/officeart/2018/2/layout/IconVerticalSolidList"/>
    <dgm:cxn modelId="{AD286966-D40C-49DA-BB69-884AECA1A1AA}" type="presParOf" srcId="{9A2A487D-8FA1-4C59-9536-504CA4F95A1E}" destId="{2A0AA224-F1D6-4996-A9E8-00026BDCDAFB}" srcOrd="0" destOrd="0" presId="urn:microsoft.com/office/officeart/2018/2/layout/IconVerticalSolidList"/>
    <dgm:cxn modelId="{034E21FA-5BAD-4C7E-B24F-CDF3E2026E35}" type="presParOf" srcId="{9A2A487D-8FA1-4C59-9536-504CA4F95A1E}" destId="{F4E30ADD-B5D1-4E6E-A368-7321F5092B29}" srcOrd="1" destOrd="0" presId="urn:microsoft.com/office/officeart/2018/2/layout/IconVerticalSolidList"/>
    <dgm:cxn modelId="{CE47943A-441F-4FFE-B28C-37AA71D66A02}" type="presParOf" srcId="{9A2A487D-8FA1-4C59-9536-504CA4F95A1E}" destId="{E9088A92-F2D8-45CB-BE4B-339DB7D79693}" srcOrd="2" destOrd="0" presId="urn:microsoft.com/office/officeart/2018/2/layout/IconVerticalSolidList"/>
    <dgm:cxn modelId="{152D3EB5-EF97-419D-B7F6-41617A8B7D68}" type="presParOf" srcId="{9A2A487D-8FA1-4C59-9536-504CA4F95A1E}" destId="{576D30C6-058A-4B5D-A832-01A97593F3F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3A187E-AB7F-4BF6-AE24-E593E2359EF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7793CAD-3F19-49CF-87AF-3746C0F49CE8}">
      <dgm:prSet/>
      <dgm:spPr/>
      <dgm:t>
        <a:bodyPr/>
        <a:lstStyle/>
        <a:p>
          <a:pPr>
            <a:defRPr cap="all"/>
          </a:pPr>
          <a:r>
            <a:rPr lang="en-US" b="0" i="0"/>
            <a:t>Logged in users have the ability to comment on a post</a:t>
          </a:r>
          <a:endParaRPr lang="en-US"/>
        </a:p>
      </dgm:t>
    </dgm:pt>
    <dgm:pt modelId="{8139F14A-1E9E-4EA3-A0F1-ED58903E5A90}" type="parTrans" cxnId="{361F6433-00FF-4E12-9FB1-CCFC5DF8838D}">
      <dgm:prSet/>
      <dgm:spPr/>
      <dgm:t>
        <a:bodyPr/>
        <a:lstStyle/>
        <a:p>
          <a:endParaRPr lang="en-US"/>
        </a:p>
      </dgm:t>
    </dgm:pt>
    <dgm:pt modelId="{D54003CC-CC8E-427C-B2B5-369D7C170AE0}" type="sibTrans" cxnId="{361F6433-00FF-4E12-9FB1-CCFC5DF8838D}">
      <dgm:prSet/>
      <dgm:spPr/>
      <dgm:t>
        <a:bodyPr/>
        <a:lstStyle/>
        <a:p>
          <a:endParaRPr lang="en-US"/>
        </a:p>
      </dgm:t>
    </dgm:pt>
    <dgm:pt modelId="{36361BA1-BAA5-4220-94A7-03427DC8CE37}">
      <dgm:prSet/>
      <dgm:spPr/>
      <dgm:t>
        <a:bodyPr/>
        <a:lstStyle/>
        <a:p>
          <a:pPr>
            <a:defRPr cap="all"/>
          </a:pPr>
          <a:r>
            <a:rPr lang="en-US" b="0" i="0"/>
            <a:t>Date/Time of comment are displayed</a:t>
          </a:r>
          <a:endParaRPr lang="en-US"/>
        </a:p>
      </dgm:t>
    </dgm:pt>
    <dgm:pt modelId="{0DB66917-0B55-4323-83A1-FAA1FECEDE6C}" type="parTrans" cxnId="{B17C583C-C309-4F0A-B4D0-D90336BB711F}">
      <dgm:prSet/>
      <dgm:spPr/>
      <dgm:t>
        <a:bodyPr/>
        <a:lstStyle/>
        <a:p>
          <a:endParaRPr lang="en-US"/>
        </a:p>
      </dgm:t>
    </dgm:pt>
    <dgm:pt modelId="{8DF10BB2-8384-49E8-8555-8E3F3EA57D41}" type="sibTrans" cxnId="{B17C583C-C309-4F0A-B4D0-D90336BB711F}">
      <dgm:prSet/>
      <dgm:spPr/>
      <dgm:t>
        <a:bodyPr/>
        <a:lstStyle/>
        <a:p>
          <a:endParaRPr lang="en-US"/>
        </a:p>
      </dgm:t>
    </dgm:pt>
    <dgm:pt modelId="{BA365526-FBFF-40FC-973A-3C1A518CE075}">
      <dgm:prSet/>
      <dgm:spPr/>
      <dgm:t>
        <a:bodyPr/>
        <a:lstStyle/>
        <a:p>
          <a:pPr>
            <a:defRPr cap="all"/>
          </a:pPr>
          <a:r>
            <a:rPr lang="en-US" b="0" i="0"/>
            <a:t>User can also delete comments</a:t>
          </a:r>
          <a:endParaRPr lang="en-US"/>
        </a:p>
      </dgm:t>
    </dgm:pt>
    <dgm:pt modelId="{8406BB0F-3608-4836-8B6B-E10B238CCE21}" type="parTrans" cxnId="{3D6052A0-4849-4657-A577-421B646841F9}">
      <dgm:prSet/>
      <dgm:spPr/>
      <dgm:t>
        <a:bodyPr/>
        <a:lstStyle/>
        <a:p>
          <a:endParaRPr lang="en-US"/>
        </a:p>
      </dgm:t>
    </dgm:pt>
    <dgm:pt modelId="{01B9B51E-4138-4D1B-BBE3-FAB5D77547A6}" type="sibTrans" cxnId="{3D6052A0-4849-4657-A577-421B646841F9}">
      <dgm:prSet/>
      <dgm:spPr/>
      <dgm:t>
        <a:bodyPr/>
        <a:lstStyle/>
        <a:p>
          <a:endParaRPr lang="en-US"/>
        </a:p>
      </dgm:t>
    </dgm:pt>
    <dgm:pt modelId="{FA868D5C-8078-404E-8CFB-5477FBC9C2BF}" type="pres">
      <dgm:prSet presAssocID="{243A187E-AB7F-4BF6-AE24-E593E2359EF7}" presName="root" presStyleCnt="0">
        <dgm:presLayoutVars>
          <dgm:dir/>
          <dgm:resizeHandles val="exact"/>
        </dgm:presLayoutVars>
      </dgm:prSet>
      <dgm:spPr/>
    </dgm:pt>
    <dgm:pt modelId="{D957D473-21A8-478E-8025-BA103C838F28}" type="pres">
      <dgm:prSet presAssocID="{57793CAD-3F19-49CF-87AF-3746C0F49CE8}" presName="compNode" presStyleCnt="0"/>
      <dgm:spPr/>
    </dgm:pt>
    <dgm:pt modelId="{7E8F0171-4378-478A-9DDE-09FE0B41AA59}" type="pres">
      <dgm:prSet presAssocID="{57793CAD-3F19-49CF-87AF-3746C0F49CE8}" presName="iconBgRect" presStyleLbl="bgShp" presStyleIdx="0" presStyleCnt="3"/>
      <dgm:spPr/>
    </dgm:pt>
    <dgm:pt modelId="{91D6FEF2-6835-4CD6-ADCF-152AE1309666}" type="pres">
      <dgm:prSet presAssocID="{57793CAD-3F19-49CF-87AF-3746C0F49CE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342F7D4F-EFC6-4523-B62E-7B83B9D01E25}" type="pres">
      <dgm:prSet presAssocID="{57793CAD-3F19-49CF-87AF-3746C0F49CE8}" presName="spaceRect" presStyleCnt="0"/>
      <dgm:spPr/>
    </dgm:pt>
    <dgm:pt modelId="{C580818B-D937-437A-8C04-4A148C883D3A}" type="pres">
      <dgm:prSet presAssocID="{57793CAD-3F19-49CF-87AF-3746C0F49CE8}" presName="textRect" presStyleLbl="revTx" presStyleIdx="0" presStyleCnt="3">
        <dgm:presLayoutVars>
          <dgm:chMax val="1"/>
          <dgm:chPref val="1"/>
        </dgm:presLayoutVars>
      </dgm:prSet>
      <dgm:spPr/>
    </dgm:pt>
    <dgm:pt modelId="{1E1D5530-6CED-4E8F-B674-1A558BA6DB90}" type="pres">
      <dgm:prSet presAssocID="{D54003CC-CC8E-427C-B2B5-369D7C170AE0}" presName="sibTrans" presStyleCnt="0"/>
      <dgm:spPr/>
    </dgm:pt>
    <dgm:pt modelId="{0E456BEC-DA45-49B2-8CDB-6EAC34EBA88C}" type="pres">
      <dgm:prSet presAssocID="{36361BA1-BAA5-4220-94A7-03427DC8CE37}" presName="compNode" presStyleCnt="0"/>
      <dgm:spPr/>
    </dgm:pt>
    <dgm:pt modelId="{FB029A6C-2B79-4BCE-9627-10EEA6DF6953}" type="pres">
      <dgm:prSet presAssocID="{36361BA1-BAA5-4220-94A7-03427DC8CE37}" presName="iconBgRect" presStyleLbl="bgShp" presStyleIdx="1" presStyleCnt="3"/>
      <dgm:spPr/>
    </dgm:pt>
    <dgm:pt modelId="{864971F4-2737-4678-B3E3-56157891312A}" type="pres">
      <dgm:prSet presAssocID="{36361BA1-BAA5-4220-94A7-03427DC8CE3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EB988AE7-D5FB-4537-AF52-D23E947E35E4}" type="pres">
      <dgm:prSet presAssocID="{36361BA1-BAA5-4220-94A7-03427DC8CE37}" presName="spaceRect" presStyleCnt="0"/>
      <dgm:spPr/>
    </dgm:pt>
    <dgm:pt modelId="{5CD836C4-08A4-49F4-81EF-D4320F56792D}" type="pres">
      <dgm:prSet presAssocID="{36361BA1-BAA5-4220-94A7-03427DC8CE37}" presName="textRect" presStyleLbl="revTx" presStyleIdx="1" presStyleCnt="3">
        <dgm:presLayoutVars>
          <dgm:chMax val="1"/>
          <dgm:chPref val="1"/>
        </dgm:presLayoutVars>
      </dgm:prSet>
      <dgm:spPr/>
    </dgm:pt>
    <dgm:pt modelId="{E60A036F-8C3A-47F4-900B-871D0278A461}" type="pres">
      <dgm:prSet presAssocID="{8DF10BB2-8384-49E8-8555-8E3F3EA57D41}" presName="sibTrans" presStyleCnt="0"/>
      <dgm:spPr/>
    </dgm:pt>
    <dgm:pt modelId="{4BB1929A-FF16-4C43-831D-3E1DF61B4F29}" type="pres">
      <dgm:prSet presAssocID="{BA365526-FBFF-40FC-973A-3C1A518CE075}" presName="compNode" presStyleCnt="0"/>
      <dgm:spPr/>
    </dgm:pt>
    <dgm:pt modelId="{648178A8-B14F-4C2C-97E2-A8DB4627FF87}" type="pres">
      <dgm:prSet presAssocID="{BA365526-FBFF-40FC-973A-3C1A518CE075}" presName="iconBgRect" presStyleLbl="bgShp" presStyleIdx="2" presStyleCnt="3"/>
      <dgm:spPr/>
    </dgm:pt>
    <dgm:pt modelId="{2763FA81-4CA7-4906-BEBC-279C0C1BE592}" type="pres">
      <dgm:prSet presAssocID="{BA365526-FBFF-40FC-973A-3C1A518CE0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67A6D60-5A25-4F66-A2D9-3BDFA93B3251}" type="pres">
      <dgm:prSet presAssocID="{BA365526-FBFF-40FC-973A-3C1A518CE075}" presName="spaceRect" presStyleCnt="0"/>
      <dgm:spPr/>
    </dgm:pt>
    <dgm:pt modelId="{234D820D-C3E5-497E-BD68-59AD6844DA1A}" type="pres">
      <dgm:prSet presAssocID="{BA365526-FBFF-40FC-973A-3C1A518CE07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61F6433-00FF-4E12-9FB1-CCFC5DF8838D}" srcId="{243A187E-AB7F-4BF6-AE24-E593E2359EF7}" destId="{57793CAD-3F19-49CF-87AF-3746C0F49CE8}" srcOrd="0" destOrd="0" parTransId="{8139F14A-1E9E-4EA3-A0F1-ED58903E5A90}" sibTransId="{D54003CC-CC8E-427C-B2B5-369D7C170AE0}"/>
    <dgm:cxn modelId="{B17C583C-C309-4F0A-B4D0-D90336BB711F}" srcId="{243A187E-AB7F-4BF6-AE24-E593E2359EF7}" destId="{36361BA1-BAA5-4220-94A7-03427DC8CE37}" srcOrd="1" destOrd="0" parTransId="{0DB66917-0B55-4323-83A1-FAA1FECEDE6C}" sibTransId="{8DF10BB2-8384-49E8-8555-8E3F3EA57D41}"/>
    <dgm:cxn modelId="{003C403E-C075-4B62-B50C-11AF49C1C46B}" type="presOf" srcId="{57793CAD-3F19-49CF-87AF-3746C0F49CE8}" destId="{C580818B-D937-437A-8C04-4A148C883D3A}" srcOrd="0" destOrd="0" presId="urn:microsoft.com/office/officeart/2018/5/layout/IconCircleLabelList"/>
    <dgm:cxn modelId="{F3439B4E-CE81-4CC5-94E8-C5A335D521EB}" type="presOf" srcId="{36361BA1-BAA5-4220-94A7-03427DC8CE37}" destId="{5CD836C4-08A4-49F4-81EF-D4320F56792D}" srcOrd="0" destOrd="0" presId="urn:microsoft.com/office/officeart/2018/5/layout/IconCircleLabelList"/>
    <dgm:cxn modelId="{4C88817A-E45E-4802-96B7-DAEFD6E3FAC4}" type="presOf" srcId="{BA365526-FBFF-40FC-973A-3C1A518CE075}" destId="{234D820D-C3E5-497E-BD68-59AD6844DA1A}" srcOrd="0" destOrd="0" presId="urn:microsoft.com/office/officeart/2018/5/layout/IconCircleLabelList"/>
    <dgm:cxn modelId="{3D6052A0-4849-4657-A577-421B646841F9}" srcId="{243A187E-AB7F-4BF6-AE24-E593E2359EF7}" destId="{BA365526-FBFF-40FC-973A-3C1A518CE075}" srcOrd="2" destOrd="0" parTransId="{8406BB0F-3608-4836-8B6B-E10B238CCE21}" sibTransId="{01B9B51E-4138-4D1B-BBE3-FAB5D77547A6}"/>
    <dgm:cxn modelId="{49B67EC0-7046-4DC3-8A17-ECD93798A415}" type="presOf" srcId="{243A187E-AB7F-4BF6-AE24-E593E2359EF7}" destId="{FA868D5C-8078-404E-8CFB-5477FBC9C2BF}" srcOrd="0" destOrd="0" presId="urn:microsoft.com/office/officeart/2018/5/layout/IconCircleLabelList"/>
    <dgm:cxn modelId="{416547C9-F835-48BB-9EFC-9CEF57892A29}" type="presParOf" srcId="{FA868D5C-8078-404E-8CFB-5477FBC9C2BF}" destId="{D957D473-21A8-478E-8025-BA103C838F28}" srcOrd="0" destOrd="0" presId="urn:microsoft.com/office/officeart/2018/5/layout/IconCircleLabelList"/>
    <dgm:cxn modelId="{E8AD1433-745A-42EA-85EA-A6821F874711}" type="presParOf" srcId="{D957D473-21A8-478E-8025-BA103C838F28}" destId="{7E8F0171-4378-478A-9DDE-09FE0B41AA59}" srcOrd="0" destOrd="0" presId="urn:microsoft.com/office/officeart/2018/5/layout/IconCircleLabelList"/>
    <dgm:cxn modelId="{0090DB08-0C77-4BCA-9A49-CB0A57AC4C7D}" type="presParOf" srcId="{D957D473-21A8-478E-8025-BA103C838F28}" destId="{91D6FEF2-6835-4CD6-ADCF-152AE1309666}" srcOrd="1" destOrd="0" presId="urn:microsoft.com/office/officeart/2018/5/layout/IconCircleLabelList"/>
    <dgm:cxn modelId="{C809DC68-084A-493E-86FE-46BCC3DE5B0C}" type="presParOf" srcId="{D957D473-21A8-478E-8025-BA103C838F28}" destId="{342F7D4F-EFC6-4523-B62E-7B83B9D01E25}" srcOrd="2" destOrd="0" presId="urn:microsoft.com/office/officeart/2018/5/layout/IconCircleLabelList"/>
    <dgm:cxn modelId="{D4E092C4-AE0C-4E18-8100-E3EDACB15399}" type="presParOf" srcId="{D957D473-21A8-478E-8025-BA103C838F28}" destId="{C580818B-D937-437A-8C04-4A148C883D3A}" srcOrd="3" destOrd="0" presId="urn:microsoft.com/office/officeart/2018/5/layout/IconCircleLabelList"/>
    <dgm:cxn modelId="{8483379D-813F-4092-9C2F-7BEEE67B4960}" type="presParOf" srcId="{FA868D5C-8078-404E-8CFB-5477FBC9C2BF}" destId="{1E1D5530-6CED-4E8F-B674-1A558BA6DB90}" srcOrd="1" destOrd="0" presId="urn:microsoft.com/office/officeart/2018/5/layout/IconCircleLabelList"/>
    <dgm:cxn modelId="{14EA7327-A932-4112-938C-CA56C59928EF}" type="presParOf" srcId="{FA868D5C-8078-404E-8CFB-5477FBC9C2BF}" destId="{0E456BEC-DA45-49B2-8CDB-6EAC34EBA88C}" srcOrd="2" destOrd="0" presId="urn:microsoft.com/office/officeart/2018/5/layout/IconCircleLabelList"/>
    <dgm:cxn modelId="{C8FC1A7B-BD45-401D-BEAA-C73F2F86BF59}" type="presParOf" srcId="{0E456BEC-DA45-49B2-8CDB-6EAC34EBA88C}" destId="{FB029A6C-2B79-4BCE-9627-10EEA6DF6953}" srcOrd="0" destOrd="0" presId="urn:microsoft.com/office/officeart/2018/5/layout/IconCircleLabelList"/>
    <dgm:cxn modelId="{9C216167-86E8-41BE-A258-F524C2D315BD}" type="presParOf" srcId="{0E456BEC-DA45-49B2-8CDB-6EAC34EBA88C}" destId="{864971F4-2737-4678-B3E3-56157891312A}" srcOrd="1" destOrd="0" presId="urn:microsoft.com/office/officeart/2018/5/layout/IconCircleLabelList"/>
    <dgm:cxn modelId="{F9BBF167-7E70-4CB3-B6D7-B3F7571DE43B}" type="presParOf" srcId="{0E456BEC-DA45-49B2-8CDB-6EAC34EBA88C}" destId="{EB988AE7-D5FB-4537-AF52-D23E947E35E4}" srcOrd="2" destOrd="0" presId="urn:microsoft.com/office/officeart/2018/5/layout/IconCircleLabelList"/>
    <dgm:cxn modelId="{FFDD6901-578B-4F77-AFCF-EB1B4EA8F2F7}" type="presParOf" srcId="{0E456BEC-DA45-49B2-8CDB-6EAC34EBA88C}" destId="{5CD836C4-08A4-49F4-81EF-D4320F56792D}" srcOrd="3" destOrd="0" presId="urn:microsoft.com/office/officeart/2018/5/layout/IconCircleLabelList"/>
    <dgm:cxn modelId="{9BD2C3CB-607F-4A54-8A13-EA405784C55B}" type="presParOf" srcId="{FA868D5C-8078-404E-8CFB-5477FBC9C2BF}" destId="{E60A036F-8C3A-47F4-900B-871D0278A461}" srcOrd="3" destOrd="0" presId="urn:microsoft.com/office/officeart/2018/5/layout/IconCircleLabelList"/>
    <dgm:cxn modelId="{A73D1B85-DB0F-4626-B139-BA112A950069}" type="presParOf" srcId="{FA868D5C-8078-404E-8CFB-5477FBC9C2BF}" destId="{4BB1929A-FF16-4C43-831D-3E1DF61B4F29}" srcOrd="4" destOrd="0" presId="urn:microsoft.com/office/officeart/2018/5/layout/IconCircleLabelList"/>
    <dgm:cxn modelId="{B27449D2-1F33-4AFB-A50D-64B9DB604BFC}" type="presParOf" srcId="{4BB1929A-FF16-4C43-831D-3E1DF61B4F29}" destId="{648178A8-B14F-4C2C-97E2-A8DB4627FF87}" srcOrd="0" destOrd="0" presId="urn:microsoft.com/office/officeart/2018/5/layout/IconCircleLabelList"/>
    <dgm:cxn modelId="{74CE1E8D-E025-4A16-A4EF-02E7BD308966}" type="presParOf" srcId="{4BB1929A-FF16-4C43-831D-3E1DF61B4F29}" destId="{2763FA81-4CA7-4906-BEBC-279C0C1BE592}" srcOrd="1" destOrd="0" presId="urn:microsoft.com/office/officeart/2018/5/layout/IconCircleLabelList"/>
    <dgm:cxn modelId="{98CE7E2B-63A5-416D-936E-32D01AEF9436}" type="presParOf" srcId="{4BB1929A-FF16-4C43-831D-3E1DF61B4F29}" destId="{467A6D60-5A25-4F66-A2D9-3BDFA93B3251}" srcOrd="2" destOrd="0" presId="urn:microsoft.com/office/officeart/2018/5/layout/IconCircleLabelList"/>
    <dgm:cxn modelId="{AF39261B-E3A7-484C-8003-AE33F1CB9316}" type="presParOf" srcId="{4BB1929A-FF16-4C43-831D-3E1DF61B4F29}" destId="{234D820D-C3E5-497E-BD68-59AD6844DA1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1B7DAB-AD9D-4CE9-8573-6474FAA28D8A}">
      <dsp:nvSpPr>
        <dsp:cNvPr id="0" name=""/>
        <dsp:cNvSpPr/>
      </dsp:nvSpPr>
      <dsp:spPr>
        <a:xfrm>
          <a:off x="0" y="640"/>
          <a:ext cx="6391275" cy="14986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E05DD0-0B1B-4395-BF8F-DE3D23DF8DBA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AB467-164A-4B0D-86BE-76DC027736C5}">
      <dsp:nvSpPr>
        <dsp:cNvPr id="0" name=""/>
        <dsp:cNvSpPr/>
      </dsp:nvSpPr>
      <dsp:spPr>
        <a:xfrm>
          <a:off x="1730984" y="640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User has the ability to like a post </a:t>
          </a:r>
          <a:endParaRPr lang="en-US" sz="2500" kern="1200"/>
        </a:p>
      </dsp:txBody>
      <dsp:txXfrm>
        <a:off x="1730984" y="640"/>
        <a:ext cx="4660290" cy="1498687"/>
      </dsp:txXfrm>
    </dsp:sp>
    <dsp:sp modelId="{8D3FC2F1-F2C9-4613-9FD1-780A13EADAA3}">
      <dsp:nvSpPr>
        <dsp:cNvPr id="0" name=""/>
        <dsp:cNvSpPr/>
      </dsp:nvSpPr>
      <dsp:spPr>
        <a:xfrm>
          <a:off x="0" y="1873999"/>
          <a:ext cx="6391275" cy="1498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01446-2D98-4C29-A06E-AFF8F64B12DD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0A0CB-7591-428C-A84B-6F9A9BB002FC}">
      <dsp:nvSpPr>
        <dsp:cNvPr id="0" name=""/>
        <dsp:cNvSpPr/>
      </dsp:nvSpPr>
      <dsp:spPr>
        <a:xfrm>
          <a:off x="1730984" y="187399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Only logged in users can perform this operation</a:t>
          </a:r>
          <a:endParaRPr lang="en-US" sz="2500" kern="1200"/>
        </a:p>
      </dsp:txBody>
      <dsp:txXfrm>
        <a:off x="1730984" y="1873999"/>
        <a:ext cx="4660290" cy="1498687"/>
      </dsp:txXfrm>
    </dsp:sp>
    <dsp:sp modelId="{2A0AA224-F1D6-4996-A9E8-00026BDCDAFB}">
      <dsp:nvSpPr>
        <dsp:cNvPr id="0" name=""/>
        <dsp:cNvSpPr/>
      </dsp:nvSpPr>
      <dsp:spPr>
        <a:xfrm>
          <a:off x="0" y="3747359"/>
          <a:ext cx="6391275" cy="14986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30ADD-B5D1-4E6E-A368-7321F5092B29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D30C6-058A-4B5D-A832-01A97593F3F3}">
      <dsp:nvSpPr>
        <dsp:cNvPr id="0" name=""/>
        <dsp:cNvSpPr/>
      </dsp:nvSpPr>
      <dsp:spPr>
        <a:xfrm>
          <a:off x="1730984" y="374735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Cannot like more than once</a:t>
          </a:r>
          <a:endParaRPr lang="en-US" sz="2500" kern="1200"/>
        </a:p>
      </dsp:txBody>
      <dsp:txXfrm>
        <a:off x="1730984" y="3747359"/>
        <a:ext cx="4660290" cy="1498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F0171-4378-478A-9DDE-09FE0B41AA59}">
      <dsp:nvSpPr>
        <dsp:cNvPr id="0" name=""/>
        <dsp:cNvSpPr/>
      </dsp:nvSpPr>
      <dsp:spPr>
        <a:xfrm>
          <a:off x="566941" y="203841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D6FEF2-6835-4CD6-ADCF-152AE1309666}">
      <dsp:nvSpPr>
        <dsp:cNvPr id="0" name=""/>
        <dsp:cNvSpPr/>
      </dsp:nvSpPr>
      <dsp:spPr>
        <a:xfrm>
          <a:off x="939879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0818B-D937-437A-8C04-4A148C883D3A}">
      <dsp:nvSpPr>
        <dsp:cNvPr id="0" name=""/>
        <dsp:cNvSpPr/>
      </dsp:nvSpPr>
      <dsp:spPr>
        <a:xfrm>
          <a:off x="7535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Logged in users have the ability to comment on a post</a:t>
          </a:r>
          <a:endParaRPr lang="en-US" sz="1700" kern="1200"/>
        </a:p>
      </dsp:txBody>
      <dsp:txXfrm>
        <a:off x="7535" y="2498841"/>
        <a:ext cx="2868750" cy="720000"/>
      </dsp:txXfrm>
    </dsp:sp>
    <dsp:sp modelId="{FB029A6C-2B79-4BCE-9627-10EEA6DF6953}">
      <dsp:nvSpPr>
        <dsp:cNvPr id="0" name=""/>
        <dsp:cNvSpPr/>
      </dsp:nvSpPr>
      <dsp:spPr>
        <a:xfrm>
          <a:off x="3937722" y="203841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971F4-2737-4678-B3E3-56157891312A}">
      <dsp:nvSpPr>
        <dsp:cNvPr id="0" name=""/>
        <dsp:cNvSpPr/>
      </dsp:nvSpPr>
      <dsp:spPr>
        <a:xfrm>
          <a:off x="4310660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836C4-08A4-49F4-81EF-D4320F56792D}">
      <dsp:nvSpPr>
        <dsp:cNvPr id="0" name=""/>
        <dsp:cNvSpPr/>
      </dsp:nvSpPr>
      <dsp:spPr>
        <a:xfrm>
          <a:off x="3378316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Date/Time of comment are displayed</a:t>
          </a:r>
          <a:endParaRPr lang="en-US" sz="1700" kern="1200"/>
        </a:p>
      </dsp:txBody>
      <dsp:txXfrm>
        <a:off x="3378316" y="2498841"/>
        <a:ext cx="2868750" cy="720000"/>
      </dsp:txXfrm>
    </dsp:sp>
    <dsp:sp modelId="{648178A8-B14F-4C2C-97E2-A8DB4627FF87}">
      <dsp:nvSpPr>
        <dsp:cNvPr id="0" name=""/>
        <dsp:cNvSpPr/>
      </dsp:nvSpPr>
      <dsp:spPr>
        <a:xfrm>
          <a:off x="7308504" y="203841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63FA81-4CA7-4906-BEBC-279C0C1BE592}">
      <dsp:nvSpPr>
        <dsp:cNvPr id="0" name=""/>
        <dsp:cNvSpPr/>
      </dsp:nvSpPr>
      <dsp:spPr>
        <a:xfrm>
          <a:off x="7681441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D820D-C3E5-497E-BD68-59AD6844DA1A}">
      <dsp:nvSpPr>
        <dsp:cNvPr id="0" name=""/>
        <dsp:cNvSpPr/>
      </dsp:nvSpPr>
      <dsp:spPr>
        <a:xfrm>
          <a:off x="6749097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User can also delete comments</a:t>
          </a:r>
          <a:endParaRPr lang="en-US" sz="1700" kern="1200"/>
        </a:p>
      </dsp:txBody>
      <dsp:txXfrm>
        <a:off x="6749097" y="2498841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DBFBB-9927-4161-AFF6-0F51DAAE2123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12CF0-8BE6-498B-A4E3-D74FC0CC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24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12CF0-8BE6-498B-A4E3-D74FC0CCB1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3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users/1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3FD8A-272F-1243-80EA-7B0ADE79A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795" y="1466489"/>
            <a:ext cx="8825658" cy="2019299"/>
          </a:xfrm>
        </p:spPr>
        <p:txBody>
          <a:bodyPr/>
          <a:lstStyle/>
          <a:p>
            <a:pPr algn="ctr"/>
            <a:r>
              <a:rPr lang="en-US" dirty="0"/>
              <a:t>Freelance Canvas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6538C-4BD3-434B-BE29-94CFCBC08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8795" y="3834022"/>
            <a:ext cx="8825658" cy="861420"/>
          </a:xfrm>
        </p:spPr>
        <p:txBody>
          <a:bodyPr/>
          <a:lstStyle/>
          <a:p>
            <a:r>
              <a:rPr lang="en-US" cap="none" dirty="0"/>
              <a:t>Presented by:   TYP-HD</a:t>
            </a:r>
          </a:p>
          <a:p>
            <a:r>
              <a:rPr lang="en-US" cap="none" dirty="0"/>
              <a:t>Group member: Yi, Pranay, Zhengqi, Trevor</a:t>
            </a: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480226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81AA-93B0-4F25-A8B4-559E12AD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Sign Up / Login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D93EF1-C426-46A0-B9F8-233BEC74DA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86471" y="2603500"/>
            <a:ext cx="4762870" cy="34163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B2D07-5DE8-4E95-A46F-DC40F0F5F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4387442"/>
            <a:ext cx="4825159" cy="1632358"/>
          </a:xfrm>
        </p:spPr>
        <p:txBody>
          <a:bodyPr/>
          <a:lstStyle/>
          <a:p>
            <a:r>
              <a:rPr lang="en-US" dirty="0"/>
              <a:t>First time user sign up page</a:t>
            </a:r>
          </a:p>
          <a:p>
            <a:r>
              <a:rPr lang="en-US" dirty="0"/>
              <a:t>Confirms user email</a:t>
            </a:r>
          </a:p>
          <a:p>
            <a:r>
              <a:rPr lang="en-US" dirty="0"/>
              <a:t>Can remember user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865840-0A78-423F-867D-8F1A2AED0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652" y="2484005"/>
            <a:ext cx="4684619" cy="166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3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0991-3B9E-4D6A-A5DF-24ED0658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13249-BB91-407C-A072-075C3A08F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561555"/>
            <a:ext cx="8825659" cy="3416300"/>
          </a:xfrm>
        </p:spPr>
        <p:txBody>
          <a:bodyPr/>
          <a:lstStyle/>
          <a:p>
            <a:r>
              <a:rPr lang="en-US" dirty="0"/>
              <a:t>User information 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User profile picture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ADD59-4706-4BA7-8F7C-51E146EB0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90" y="2926680"/>
            <a:ext cx="6686550" cy="1343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6C1741-10AA-46F7-B676-7CB513D1D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284" y="4967986"/>
            <a:ext cx="82867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81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3FD8A-272F-1243-80EA-7B0ADE79A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32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657F0-F4E9-4C1E-B41D-4C5DE173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AA11-7823-4215-AA33-F83441109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posts contain a picture, title and content</a:t>
            </a:r>
          </a:p>
          <a:p>
            <a:r>
              <a:rPr lang="en-US" dirty="0"/>
              <a:t>New post form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Once a post is created hovering </a:t>
            </a:r>
          </a:p>
          <a:p>
            <a:pPr marL="0" indent="0">
              <a:buNone/>
            </a:pPr>
            <a:r>
              <a:rPr lang="en-US" dirty="0"/>
              <a:t>	over the image will show options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8B295-6304-4A94-AE73-0840679F8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105" y="3098304"/>
            <a:ext cx="3201800" cy="1857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89048C-95A7-48E6-89F2-4505E0CC9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076" y="5175933"/>
            <a:ext cx="2308855" cy="141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03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B87E-A03D-4DE8-8C88-9017BE41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Gallery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86F43-BB37-48CE-B10D-27D8945CF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has a post page to view all of their posts</a:t>
            </a:r>
          </a:p>
          <a:p>
            <a:r>
              <a:rPr lang="en-US" dirty="0"/>
              <a:t>Click “My Posts” after logging in will bring up the gallery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A72AC-155F-4878-995B-3BC2C37A6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426" y="3057805"/>
            <a:ext cx="876300" cy="295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20C805-FE71-4136-B3A2-ADCB9973D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828" y="3429000"/>
            <a:ext cx="5401796" cy="266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23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438C-72C6-4225-AF67-7E65862C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Details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943BA-A0CF-454E-9C55-75360DBB8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clicking on the post the post details page appears</a:t>
            </a:r>
          </a:p>
          <a:p>
            <a:r>
              <a:rPr lang="en-US" dirty="0"/>
              <a:t>Can edit if owner of post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BCF4A-CA03-45D0-9C40-CFDC2A02D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211" y="3074552"/>
            <a:ext cx="5800165" cy="247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32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5992-B0CC-1746-97BD-77B6B332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C6962-00E3-FD48-8384-23EF4B83F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styles for image column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 validations of presence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55F1B-341E-7149-A792-A132A04C3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281" y="4311650"/>
            <a:ext cx="6972300" cy="698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88A2B8-C428-894A-85C5-60FD2ABEC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281" y="3208110"/>
            <a:ext cx="8101623" cy="45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92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5992-B0CC-1746-97BD-77B6B332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C6962-00E3-FD48-8384-23EF4B83F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r>
              <a:rPr lang="en-US" dirty="0"/>
              <a:t>Associate N:1 relationship with User.</a:t>
            </a:r>
          </a:p>
          <a:p>
            <a:pPr lvl="1"/>
            <a:r>
              <a:rPr lang="en-US" dirty="0"/>
              <a:t>Add column to Post: </a:t>
            </a:r>
            <a:r>
              <a:rPr lang="en-US" dirty="0" err="1"/>
              <a:t>user_id</a:t>
            </a:r>
            <a:endParaRPr lang="en-US" dirty="0"/>
          </a:p>
          <a:p>
            <a:pPr lvl="1"/>
            <a:r>
              <a:rPr lang="en-US" dirty="0" err="1"/>
              <a:t>User.rb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Post.rb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427D58-27F3-2347-AC06-DCDC75D0C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944" y="3429000"/>
            <a:ext cx="3454400" cy="25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3BEC94-FE52-D448-909F-189D299FF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944" y="3770086"/>
            <a:ext cx="16256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17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3FD8A-272F-1243-80EA-7B0ADE79A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Follow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75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CD45-943B-444D-BD8B-1BFB1CF6A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Relationship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BFEBF4-6AA1-CC4C-8CAD-E458408C7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Tom follows Jim, they have a relationship</a:t>
            </a:r>
          </a:p>
          <a:p>
            <a:pPr lvl="1"/>
            <a:r>
              <a:rPr lang="en-US" dirty="0"/>
              <a:t>Follower : Tom, Followed: Jim</a:t>
            </a:r>
          </a:p>
          <a:p>
            <a:pPr lvl="1"/>
            <a:r>
              <a:rPr lang="en-US" dirty="0"/>
              <a:t>Relationship is not symmetric!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9FF9FE-3B95-DC4B-805A-566C0380A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3754315"/>
            <a:ext cx="8827039" cy="255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3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3FD8A-272F-1243-80EA-7B0ADE79A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8357" y="2046393"/>
            <a:ext cx="4575285" cy="2297007"/>
          </a:xfrm>
        </p:spPr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18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398A-1E52-FC42-8D6D-985A7D83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63F77-603E-AD44-BA7F-E2B5129DE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83838" cy="3788508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active_relationship</a:t>
            </a:r>
            <a:endParaRPr lang="en-US" dirty="0"/>
          </a:p>
          <a:p>
            <a:pPr lvl="1"/>
            <a:r>
              <a:rPr lang="en-US" dirty="0" err="1"/>
              <a:t>User.rb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Relationship.rb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did we get from these association?</a:t>
            </a:r>
          </a:p>
          <a:p>
            <a:pPr lvl="1"/>
            <a:r>
              <a:rPr lang="en-US" dirty="0" err="1"/>
              <a:t>User.first.active_relationships</a:t>
            </a:r>
            <a:r>
              <a:rPr lang="en-US" dirty="0"/>
              <a:t>		</a:t>
            </a:r>
          </a:p>
          <a:p>
            <a:pPr lvl="1"/>
            <a:r>
              <a:rPr lang="en-US" dirty="0" err="1"/>
              <a:t>User.first.following</a:t>
            </a:r>
            <a:endParaRPr lang="en-US" dirty="0"/>
          </a:p>
          <a:p>
            <a:pPr lvl="1"/>
            <a:r>
              <a:rPr lang="en-US" dirty="0" err="1"/>
              <a:t>User.first.active_relationships.create</a:t>
            </a:r>
            <a:r>
              <a:rPr lang="en-US" dirty="0"/>
              <a:t>(</a:t>
            </a:r>
            <a:r>
              <a:rPr lang="en-US" dirty="0" err="1"/>
              <a:t>followed_id</a:t>
            </a:r>
            <a:r>
              <a:rPr lang="en-US" dirty="0"/>
              <a:t>: </a:t>
            </a:r>
            <a:r>
              <a:rPr lang="en-US" dirty="0" err="1"/>
              <a:t>other_user.id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4C533D-6DE1-4040-8CED-0DA570884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158" y="4412036"/>
            <a:ext cx="3596542" cy="4495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9D91E5-D1C7-0F45-A8FB-88CE63657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158" y="3295045"/>
            <a:ext cx="5900127" cy="878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B29514-9319-1140-8E94-96CED70E2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8067" y="2939905"/>
            <a:ext cx="2719549" cy="1710684"/>
          </a:xfrm>
          <a:prstGeom prst="rect">
            <a:avLst/>
          </a:prstGeom>
        </p:spPr>
      </p:pic>
      <p:sp>
        <p:nvSpPr>
          <p:cNvPr id="8" name="Donut 7">
            <a:extLst>
              <a:ext uri="{FF2B5EF4-FFF2-40B4-BE49-F238E27FC236}">
                <a16:creationId xmlns:a16="http://schemas.microsoft.com/office/drawing/2014/main" id="{4244EDF0-9076-6649-8FEB-8C36F3E46077}"/>
              </a:ext>
            </a:extLst>
          </p:cNvPr>
          <p:cNvSpPr/>
          <p:nvPr/>
        </p:nvSpPr>
        <p:spPr>
          <a:xfrm>
            <a:off x="3090089" y="3446710"/>
            <a:ext cx="1165387" cy="347995"/>
          </a:xfrm>
          <a:prstGeom prst="donut">
            <a:avLst>
              <a:gd name="adj" fmla="val 7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0AE75312-E750-0B4F-98B8-27EECFC55B50}"/>
              </a:ext>
            </a:extLst>
          </p:cNvPr>
          <p:cNvSpPr/>
          <p:nvPr/>
        </p:nvSpPr>
        <p:spPr>
          <a:xfrm>
            <a:off x="2966996" y="4424102"/>
            <a:ext cx="919204" cy="264388"/>
          </a:xfrm>
          <a:prstGeom prst="donut">
            <a:avLst>
              <a:gd name="adj" fmla="val 7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6C900388-2582-0846-8416-8F614C1A04A0}"/>
              </a:ext>
            </a:extLst>
          </p:cNvPr>
          <p:cNvSpPr/>
          <p:nvPr/>
        </p:nvSpPr>
        <p:spPr>
          <a:xfrm>
            <a:off x="2839123" y="3859435"/>
            <a:ext cx="862439" cy="313873"/>
          </a:xfrm>
          <a:prstGeom prst="donut">
            <a:avLst>
              <a:gd name="adj" fmla="val 7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8B3260BC-F39F-B345-9151-A19BB434C2B4}"/>
              </a:ext>
            </a:extLst>
          </p:cNvPr>
          <p:cNvSpPr/>
          <p:nvPr/>
        </p:nvSpPr>
        <p:spPr>
          <a:xfrm>
            <a:off x="7041847" y="3863738"/>
            <a:ext cx="774516" cy="313873"/>
          </a:xfrm>
          <a:prstGeom prst="donut">
            <a:avLst>
              <a:gd name="adj" fmla="val 7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651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2CE1-98AD-454A-B025-76D456D5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DFCEE-2881-BD4C-99B3-FF776CC32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about </a:t>
            </a:r>
            <a:r>
              <a:rPr lang="en-US" dirty="0" err="1"/>
              <a:t>passive_relationship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58A603-B8B5-4C48-9263-5294177854DC}"/>
              </a:ext>
            </a:extLst>
          </p:cNvPr>
          <p:cNvSpPr/>
          <p:nvPr/>
        </p:nvSpPr>
        <p:spPr>
          <a:xfrm>
            <a:off x="605575" y="2967335"/>
            <a:ext cx="648981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SAME IDEA!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EA178B-BB85-9040-BBF4-61907B0EA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019" y="4156458"/>
            <a:ext cx="6743700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37E4AC-FDC1-4643-A0C0-5E66E0B28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235" y="3156439"/>
            <a:ext cx="2719549" cy="1710684"/>
          </a:xfrm>
          <a:prstGeom prst="rect">
            <a:avLst/>
          </a:prstGeom>
        </p:spPr>
      </p:pic>
      <p:sp>
        <p:nvSpPr>
          <p:cNvPr id="8" name="Donut 7">
            <a:extLst>
              <a:ext uri="{FF2B5EF4-FFF2-40B4-BE49-F238E27FC236}">
                <a16:creationId xmlns:a16="http://schemas.microsoft.com/office/drawing/2014/main" id="{1BC80769-94AD-1341-B09D-6341FCB5AB53}"/>
              </a:ext>
            </a:extLst>
          </p:cNvPr>
          <p:cNvSpPr/>
          <p:nvPr/>
        </p:nvSpPr>
        <p:spPr>
          <a:xfrm>
            <a:off x="7196097" y="4845071"/>
            <a:ext cx="1049622" cy="347995"/>
          </a:xfrm>
          <a:prstGeom prst="donut">
            <a:avLst>
              <a:gd name="adj" fmla="val 7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352CB084-DD29-DE46-8867-65044F369B03}"/>
              </a:ext>
            </a:extLst>
          </p:cNvPr>
          <p:cNvSpPr/>
          <p:nvPr/>
        </p:nvSpPr>
        <p:spPr>
          <a:xfrm>
            <a:off x="2776496" y="4319206"/>
            <a:ext cx="1285549" cy="441757"/>
          </a:xfrm>
          <a:prstGeom prst="donut">
            <a:avLst>
              <a:gd name="adj" fmla="val 7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BA18573C-3683-3443-BCD8-56767F038D67}"/>
              </a:ext>
            </a:extLst>
          </p:cNvPr>
          <p:cNvSpPr/>
          <p:nvPr/>
        </p:nvSpPr>
        <p:spPr>
          <a:xfrm>
            <a:off x="2428998" y="4813533"/>
            <a:ext cx="1049622" cy="347995"/>
          </a:xfrm>
          <a:prstGeom prst="donut">
            <a:avLst>
              <a:gd name="adj" fmla="val 7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548112-C7C6-534D-AF79-3E2B4B175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019" y="5596839"/>
            <a:ext cx="3886200" cy="482600"/>
          </a:xfrm>
          <a:prstGeom prst="rect">
            <a:avLst/>
          </a:prstGeom>
        </p:spPr>
      </p:pic>
      <p:sp>
        <p:nvSpPr>
          <p:cNvPr id="12" name="Donut 11">
            <a:extLst>
              <a:ext uri="{FF2B5EF4-FFF2-40B4-BE49-F238E27FC236}">
                <a16:creationId xmlns:a16="http://schemas.microsoft.com/office/drawing/2014/main" id="{6F83A124-C62F-8343-B395-927DFC72CE74}"/>
              </a:ext>
            </a:extLst>
          </p:cNvPr>
          <p:cNvSpPr/>
          <p:nvPr/>
        </p:nvSpPr>
        <p:spPr>
          <a:xfrm>
            <a:off x="2486351" y="5554785"/>
            <a:ext cx="1049622" cy="347995"/>
          </a:xfrm>
          <a:prstGeom prst="donut">
            <a:avLst>
              <a:gd name="adj" fmla="val 7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059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F6E8-5413-9044-98EC-1CAC745D1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Controller: Relationships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6A30253-77C7-614B-9549-E094CF314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69862"/>
          </a:xfrm>
        </p:spPr>
        <p:txBody>
          <a:bodyPr/>
          <a:lstStyle/>
          <a:p>
            <a:r>
              <a:rPr lang="en-US" dirty="0"/>
              <a:t>Create and Destroy</a:t>
            </a:r>
          </a:p>
          <a:p>
            <a:endParaRPr lang="en-US" dirty="0"/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ABDAE73D-822B-9E42-8D57-CE8D8E91A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708" y="3172156"/>
            <a:ext cx="2881250" cy="24379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66E9E7-BD16-7E44-BF33-2039FFB90E5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865" y="3172156"/>
            <a:ext cx="4482122" cy="24381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B3E545-D2A3-944A-942A-40069F568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865" y="6012305"/>
            <a:ext cx="7251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40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5750-793D-C54C-853B-A62E9402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Views: User </a:t>
            </a:r>
            <a:br>
              <a:rPr lang="en-US" dirty="0"/>
            </a:br>
            <a:r>
              <a:rPr lang="en-US" dirty="0"/>
              <a:t>related to Relationship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EC94EB-93A2-514F-8B65-CFF0185D5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2657090"/>
            <a:ext cx="4038600" cy="2095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CAD7E4-1C68-614E-9547-374935E19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5139592"/>
            <a:ext cx="71501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71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8BD8-9512-2E40-A64B-C84691EB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F6EED-9AAF-5D4D-8154-E1168F759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Demo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602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67B9-3B41-4C60-BDAB-56A20DB96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55" y="1241266"/>
            <a:ext cx="3161016" cy="3153753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rgbClr val="EBEBEB"/>
                </a:solidFill>
              </a:rPr>
              <a:t>Likes, Comments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028" name="Picture 4" descr="Image result for like">
            <a:extLst>
              <a:ext uri="{FF2B5EF4-FFF2-40B4-BE49-F238E27FC236}">
                <a16:creationId xmlns:a16="http://schemas.microsoft.com/office/drawing/2014/main" id="{EC6FA42D-EA25-4D11-AB51-F0627DEFC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067" y="189475"/>
            <a:ext cx="5991539" cy="462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A88914-9E52-4CDC-AAD6-8006BC374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114" y="3486334"/>
            <a:ext cx="2969500" cy="296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39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AB96E4-C716-4E54-91CA-2F95CC399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Like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55295A-D12D-4EA8-8BB9-04CE2D5E3C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77394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5320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458B-DB39-461B-B624-63D7FA84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134" y="986547"/>
            <a:ext cx="8761413" cy="706964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5628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96A2F-1627-4359-BC13-2DA034C7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2297F3-7BF3-43D8-A7CE-D0A3CAD23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73" y="3208045"/>
            <a:ext cx="5912727" cy="2676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7AD476-D9DA-47DD-8243-AB7AC519A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408" y="2596794"/>
            <a:ext cx="4225242" cy="42612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F1EA5C-789E-4685-A21D-6CEDCFE53B78}"/>
              </a:ext>
            </a:extLst>
          </p:cNvPr>
          <p:cNvSpPr txBox="1"/>
          <p:nvPr/>
        </p:nvSpPr>
        <p:spPr>
          <a:xfrm>
            <a:off x="2021983" y="2746379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AD0AD5-639D-4021-9B46-7F4D79D7468E}"/>
              </a:ext>
            </a:extLst>
          </p:cNvPr>
          <p:cNvSpPr/>
          <p:nvPr/>
        </p:nvSpPr>
        <p:spPr>
          <a:xfrm>
            <a:off x="8333559" y="2227462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4011772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753C1E-B4B4-42E9-B963-A1FE5C77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9AB6BA-2B11-48CD-B9A6-5970EBD330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164446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29278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DECA3E-DE7A-46E8-8A96-B06F992EA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888" y="1740434"/>
            <a:ext cx="4820223" cy="486891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CBE391-86D4-40A4-988D-8577414289D3}"/>
              </a:ext>
            </a:extLst>
          </p:cNvPr>
          <p:cNvSpPr txBox="1"/>
          <p:nvPr/>
        </p:nvSpPr>
        <p:spPr>
          <a:xfrm>
            <a:off x="3733584" y="753979"/>
            <a:ext cx="3978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14145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EF22-DD75-43BB-972F-E5D49B87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36696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0389-9B36-4D1F-B3E5-566842F8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8C6355-D817-4284-92FE-A1B956F4D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604" y="3671852"/>
            <a:ext cx="10688244" cy="16546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53796F-D6C5-4702-833B-7D992196285B}"/>
              </a:ext>
            </a:extLst>
          </p:cNvPr>
          <p:cNvSpPr txBox="1"/>
          <p:nvPr/>
        </p:nvSpPr>
        <p:spPr>
          <a:xfrm>
            <a:off x="5280338" y="3000777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942195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DE3271-DD99-4DEF-AF9F-84397884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06A31CE-F9B6-4BA2-8685-60F3524D0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8ADF14A3-1454-4B74-8B4A-CB197D7A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EC19D556-0251-4E87-AE24-890965BA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680131-2C8E-4C6E-BA0C-44ED0490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MVC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8EA18A1-1AF8-4DCD-9F7E-05722949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971" y="345716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7FE370F1-4E67-4426-87D0-B75774503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635" y="997539"/>
            <a:ext cx="5781366" cy="2723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FCDC48-9E7D-4A5A-B0DC-386599164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964" y="4091493"/>
            <a:ext cx="5515206" cy="213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20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8E50-6150-C24D-861C-E7714CD6E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start</a:t>
            </a:r>
            <a:r>
              <a:rPr lang="zh-CN" altLang="en-US" dirty="0"/>
              <a:t>？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0FC22B-FC29-4080-A0E1-853A49624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21117"/>
            <a:ext cx="8959533" cy="3663215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dirty="0"/>
              <a:t>Account Registration</a:t>
            </a:r>
          </a:p>
          <a:p>
            <a:pPr marL="800100" lvl="1" indent="-342900">
              <a:spcBef>
                <a:spcPts val="300"/>
              </a:spcBef>
              <a:buFont typeface="+mj-lt"/>
              <a:buAutoNum type="arabicPeriod"/>
            </a:pPr>
            <a:r>
              <a:rPr lang="en-US" sz="1200" dirty="0"/>
              <a:t>Click the signup button</a:t>
            </a:r>
          </a:p>
          <a:p>
            <a:pPr marL="800100" lvl="1" indent="-342900">
              <a:spcBef>
                <a:spcPts val="300"/>
              </a:spcBef>
              <a:buFont typeface="+mj-lt"/>
              <a:buAutoNum type="arabicPeriod"/>
            </a:pPr>
            <a:r>
              <a:rPr lang="en-US" sz="1200" dirty="0"/>
              <a:t>Fill out correct information</a:t>
            </a:r>
          </a:p>
          <a:p>
            <a:pPr marL="800100" lvl="1" indent="-342900">
              <a:spcBef>
                <a:spcPts val="300"/>
              </a:spcBef>
              <a:buFont typeface="+mj-lt"/>
              <a:buAutoNum type="arabicPeriod"/>
            </a:pPr>
            <a:r>
              <a:rPr lang="en-US" sz="1200" dirty="0"/>
              <a:t>An email would send to your mailbox. Remind that the link in the confirmation email is using prefix: 'localhost:3000/'. Please click that link on your localhost. Don't click that on your phone as it's not deployed to a server yet. If the link doesn't work (you cannot access a localhost </a:t>
            </a:r>
            <a:r>
              <a:rPr lang="en-US" sz="1200" dirty="0" err="1"/>
              <a:t>url</a:t>
            </a:r>
            <a:r>
              <a:rPr lang="en-US" sz="1200" dirty="0"/>
              <a:t>, then you need to do the following</a:t>
            </a:r>
          </a:p>
          <a:p>
            <a:pPr marL="1200150" lvl="2" indent="-342900">
              <a:spcBef>
                <a:spcPts val="300"/>
              </a:spcBef>
            </a:pPr>
            <a:r>
              <a:rPr lang="en-US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$ rails c </a:t>
            </a:r>
          </a:p>
          <a:p>
            <a:pPr marL="1200150" lvl="2" indent="-342900">
              <a:spcBef>
                <a:spcPts val="300"/>
              </a:spcBef>
            </a:pPr>
            <a:r>
              <a:rPr lang="en-US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&gt;&gt; </a:t>
            </a:r>
            <a:r>
              <a:rPr lang="en-US" sz="105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User.find_by</a:t>
            </a:r>
            <a:r>
              <a:rPr lang="en-US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(name: "example").confirm</a:t>
            </a:r>
          </a:p>
          <a:p>
            <a:pPr marL="1200150" lvl="2" indent="-342900">
              <a:spcBef>
                <a:spcPts val="300"/>
              </a:spcBef>
            </a:pPr>
            <a:r>
              <a:rPr lang="en-US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&gt;&gt; exit</a:t>
            </a:r>
          </a:p>
          <a:p>
            <a:pPr marL="1200150" lvl="2" indent="-342900">
              <a:spcBef>
                <a:spcPts val="300"/>
              </a:spcBef>
            </a:pPr>
            <a:r>
              <a:rPr lang="en-US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$ rails s</a:t>
            </a:r>
          </a:p>
          <a:p>
            <a:pPr marL="800100" lvl="1" indent="-342900">
              <a:spcBef>
                <a:spcPts val="300"/>
              </a:spcBef>
              <a:buFont typeface="+mj-lt"/>
              <a:buAutoNum type="arabicPeriod"/>
            </a:pPr>
            <a:r>
              <a:rPr lang="en-US" sz="1200" dirty="0"/>
              <a:t>After confirm, login the website with correct password</a:t>
            </a:r>
          </a:p>
          <a:p>
            <a:pPr marL="800100" lvl="1" indent="-342900">
              <a:spcBef>
                <a:spcPts val="300"/>
              </a:spcBef>
              <a:buFont typeface="+mj-lt"/>
              <a:buAutoNum type="arabicPeriod"/>
            </a:pPr>
            <a:r>
              <a:rPr lang="en-US" sz="1200" dirty="0"/>
              <a:t>Explore various feature, which includes Post a photo, Follow other users, like a public post, make a comment, Update profile, and etc..</a:t>
            </a:r>
          </a:p>
        </p:txBody>
      </p:sp>
    </p:spTree>
    <p:extLst>
      <p:ext uri="{BB962C8B-B14F-4D97-AF65-F5344CB8AC3E}">
        <p14:creationId xmlns:p14="http://schemas.microsoft.com/office/powerpoint/2010/main" val="414274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3FD8A-272F-1243-80EA-7B0ADE79A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6538C-4BD3-434B-BE29-94CFCBC083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do we need for a photographers’ website?</a:t>
            </a:r>
          </a:p>
        </p:txBody>
      </p:sp>
    </p:spTree>
    <p:extLst>
      <p:ext uri="{BB962C8B-B14F-4D97-AF65-F5344CB8AC3E}">
        <p14:creationId xmlns:p14="http://schemas.microsoft.com/office/powerpoint/2010/main" val="424173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8E50-6150-C24D-861C-E7714CD6E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/>
              <a:t>Entity-Relationship Diagram (Simplified)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6154D0-2491-2244-82DA-87369C195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17" y="2526185"/>
            <a:ext cx="8091166" cy="355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3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FD245F-53F6-884C-A312-ABE7499DA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046" r="3764" b="3630"/>
          <a:stretch/>
        </p:blipFill>
        <p:spPr>
          <a:xfrm>
            <a:off x="1187973" y="883541"/>
            <a:ext cx="10360561" cy="511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6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3FD8A-272F-1243-80EA-7B0ADE79A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3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9EE7-1682-B44C-B1CC-A5C17D73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Attributes to </a:t>
            </a:r>
            <a:r>
              <a:rPr lang="en-US" dirty="0" err="1"/>
              <a:t>Devise:User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89140-1C46-044C-BBD0-57CFC96A4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Devise modules included in setup.</a:t>
            </a:r>
          </a:p>
          <a:p>
            <a:endParaRPr lang="en-US" dirty="0"/>
          </a:p>
          <a:p>
            <a:r>
              <a:rPr lang="en-US" dirty="0"/>
              <a:t>Need give permission to customized columns.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 profile image using Paperclip.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011EFA-FBD6-644E-92A5-BDBEB7FF3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41" y="3819383"/>
            <a:ext cx="6504959" cy="984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178042-BF9F-584C-850C-B94B50351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141" y="5382319"/>
            <a:ext cx="6946900" cy="67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A0FEF9-B5E5-4D6A-8E2F-FA12DBD7E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435" y="2998530"/>
            <a:ext cx="55149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63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473</Words>
  <Application>Microsoft Office PowerPoint</Application>
  <PresentationFormat>Widescreen</PresentationFormat>
  <Paragraphs>113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Century Gothic</vt:lpstr>
      <vt:lpstr>Roboto</vt:lpstr>
      <vt:lpstr>Wingdings 3</vt:lpstr>
      <vt:lpstr>Ion Boardroom</vt:lpstr>
      <vt:lpstr>Freelance Canvas </vt:lpstr>
      <vt:lpstr>Introduction </vt:lpstr>
      <vt:lpstr>PowerPoint Presentation</vt:lpstr>
      <vt:lpstr>How to get start？</vt:lpstr>
      <vt:lpstr>Database Design </vt:lpstr>
      <vt:lpstr>Entity-Relationship Diagram (Simplified)</vt:lpstr>
      <vt:lpstr>PowerPoint Presentation</vt:lpstr>
      <vt:lpstr>User </vt:lpstr>
      <vt:lpstr>Add Attributes to Devise:User</vt:lpstr>
      <vt:lpstr>User Sign Up / Login</vt:lpstr>
      <vt:lpstr>User Model</vt:lpstr>
      <vt:lpstr>Post </vt:lpstr>
      <vt:lpstr>Post Creation</vt:lpstr>
      <vt:lpstr>Post Gallery</vt:lpstr>
      <vt:lpstr>Post Details Page</vt:lpstr>
      <vt:lpstr>Model: Post</vt:lpstr>
      <vt:lpstr>Model: Post</vt:lpstr>
      <vt:lpstr>Follow </vt:lpstr>
      <vt:lpstr>Model: Relationship</vt:lpstr>
      <vt:lpstr>Model: Relationship</vt:lpstr>
      <vt:lpstr>Model: Relationship</vt:lpstr>
      <vt:lpstr>Controller: Relationships</vt:lpstr>
      <vt:lpstr>Views: User  related to Relationship</vt:lpstr>
      <vt:lpstr>DEMO</vt:lpstr>
      <vt:lpstr>Likes, Comments</vt:lpstr>
      <vt:lpstr>Like</vt:lpstr>
      <vt:lpstr>DEMO</vt:lpstr>
      <vt:lpstr>MVC</vt:lpstr>
      <vt:lpstr>Comments</vt:lpstr>
      <vt:lpstr>DEMO</vt:lpstr>
      <vt:lpstr>MVC</vt:lpstr>
      <vt:lpstr>MVC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Likes, Comments</dc:title>
  <dc:creator>Byreddy, Pranay</dc:creator>
  <cp:lastModifiedBy>Zhengqi Dong</cp:lastModifiedBy>
  <cp:revision>8</cp:revision>
  <dcterms:created xsi:type="dcterms:W3CDTF">2019-07-25T02:16:23Z</dcterms:created>
  <dcterms:modified xsi:type="dcterms:W3CDTF">2019-07-26T15:22:57Z</dcterms:modified>
</cp:coreProperties>
</file>