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70" r:id="rId4"/>
    <p:sldId id="271" r:id="rId5"/>
    <p:sldId id="257" r:id="rId6"/>
    <p:sldId id="259" r:id="rId7"/>
    <p:sldId id="258" r:id="rId8"/>
    <p:sldId id="260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7" autoAdjust="0"/>
    <p:restoredTop sz="94629" autoAdjust="0"/>
  </p:normalViewPr>
  <p:slideViewPr>
    <p:cSldViewPr>
      <p:cViewPr>
        <p:scale>
          <a:sx n="91" d="100"/>
          <a:sy n="91" d="100"/>
        </p:scale>
        <p:origin x="-269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C3F9-D6B5-4034-9156-64988BE8CBA9}" type="datetimeFigureOut">
              <a:rPr lang="sr-Latn-RS" smtClean="0"/>
              <a:t>6.6.2017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6964A-412C-4EEE-A467-712FDB6EA5D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5177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D8B7E-0179-4D78-BD9D-BCB04F286950}" type="datetimeFigureOut">
              <a:rPr lang="sr-Latn-RS" smtClean="0"/>
              <a:t>6.6.2017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F56D2-4431-4F05-8041-8A5A2044FAF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02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D2-4431-4F05-8041-8A5A2044FAF0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8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D2-4431-4F05-8041-8A5A2044FAF0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734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D2-4431-4F05-8041-8A5A2044FAF0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588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D2-4431-4F05-8041-8A5A2044FAF0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1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E5BF07-9131-4469-8EEB-8836E42DCA5B}" type="datetime1">
              <a:rPr lang="en-US" smtClean="0"/>
              <a:t>6/6/2017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68DF-DF18-4DD1-8442-373CD93239D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B8A-2205-4231-AB21-5C422E37B72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FA50-5535-49DE-AC9C-4BAC6FB3577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944932-7D07-4803-B6DB-9C411FBC43A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17B-E3B0-42B1-87CF-43344F9B6E2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B8EA-0876-4E79-8080-38AFF3AF2F0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9298-A2EE-4981-8836-EC5381AF3CCB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B48-BBA6-421E-9081-537A58094F43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7D8-A08A-4AD4-A6AC-AACBFAE8397F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9262-36F7-432E-BE0C-F92FB251679B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5681DE-8933-4381-A430-56BA4034C691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47244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Универзитет </a:t>
            </a:r>
            <a:r>
              <a:rPr lang="ru-RU" dirty="0" smtClean="0"/>
              <a:t>у </a:t>
            </a:r>
            <a:r>
              <a:rPr lang="ru-RU" dirty="0"/>
              <a:t>Новом Саду</a:t>
            </a:r>
            <a:br>
              <a:rPr lang="ru-RU" dirty="0"/>
            </a:br>
            <a:r>
              <a:rPr lang="ru-RU" dirty="0"/>
              <a:t>Технички факултет „Михајло Пупин“</a:t>
            </a:r>
            <a:br>
              <a:rPr lang="ru-RU" dirty="0"/>
            </a:br>
            <a:r>
              <a:rPr lang="ru-RU" dirty="0"/>
              <a:t>Зрењанин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Драго Катић</a:t>
            </a:r>
            <a:endParaRPr lang="sr-Latn-R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339840"/>
            <a:ext cx="1219200" cy="365760"/>
          </a:xfrm>
        </p:spPr>
        <p:txBody>
          <a:bodyPr/>
          <a:lstStyle/>
          <a:p>
            <a:r>
              <a:rPr lang="sr-Latn-RS" dirty="0" smtClean="0"/>
              <a:t>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0" y="1269000"/>
            <a:ext cx="2160000" cy="21600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371600" y="4038600"/>
            <a:ext cx="6858000" cy="990600"/>
          </a:xfrm>
          <a:prstGeom prst="rect">
            <a:avLst/>
          </a:prstGeom>
        </p:spPr>
        <p:txBody>
          <a:bodyPr vert="horz" anchor="t" anchorCtr="0">
            <a:normAutofit fontScale="9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Систем доменских имена са безбедносним проширењима –  </a:t>
            </a:r>
            <a:r>
              <a:rPr lang="ru-RU" i="1" dirty="0" smtClean="0"/>
              <a:t>DNSSEC</a:t>
            </a:r>
            <a:endParaRPr lang="sr-Latn-R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6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Валидација дигиталних потписа у DNSSEC – у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Cambria" pitchFamily="18" charset="0"/>
              </a:rPr>
              <a:t>Аутоматско ажурирање података за упоређивање</a:t>
            </a:r>
          </a:p>
          <a:p>
            <a:r>
              <a:rPr lang="ru-RU" dirty="0">
                <a:latin typeface="Cambria" pitchFamily="18" charset="0"/>
              </a:rPr>
              <a:t>Поуздана полазишта</a:t>
            </a:r>
            <a:endParaRPr lang="sr-Cyrl-RS" dirty="0" smtClean="0">
              <a:latin typeface="Cambria" pitchFamily="18" charset="0"/>
            </a:endParaRPr>
          </a:p>
          <a:p>
            <a:endParaRPr lang="sr-Latn-R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/>
              <a:t>Систем доменских имена – </a:t>
            </a:r>
            <a:r>
              <a:rPr lang="sr-Latn-RS" dirty="0"/>
              <a:t>DNS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sr-Latn-RS" i="1" dirty="0">
                <a:latin typeface="Cambria" pitchFamily="18" charset="0"/>
              </a:rPr>
              <a:t>Internet </a:t>
            </a:r>
            <a:r>
              <a:rPr lang="sr-Latn-RS" i="1" dirty="0" err="1">
                <a:latin typeface="Cambria" pitchFamily="18" charset="0"/>
              </a:rPr>
              <a:t>Protocol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addres</a:t>
            </a:r>
            <a:endParaRPr lang="sr-Latn-RS" i="1" dirty="0">
              <a:latin typeface="Cambria" pitchFamily="18" charset="0"/>
            </a:endParaRPr>
          </a:p>
          <a:p>
            <a:r>
              <a:rPr lang="sr-Latn-RS" i="1" dirty="0" err="1">
                <a:latin typeface="Cambria" pitchFamily="18" charset="0"/>
              </a:rPr>
              <a:t>Domain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Name</a:t>
            </a:r>
            <a:endParaRPr lang="sr-Latn-RS" i="1" dirty="0">
              <a:latin typeface="Cambria" pitchFamily="18" charset="0"/>
            </a:endParaRPr>
          </a:p>
          <a:p>
            <a:r>
              <a:rPr lang="sr-Cyrl-RS" dirty="0">
                <a:latin typeface="Cambria" pitchFamily="18" charset="0"/>
              </a:rPr>
              <a:t>Ризик</a:t>
            </a:r>
          </a:p>
          <a:p>
            <a:r>
              <a:rPr lang="sr-Cyrl-RS" dirty="0">
                <a:latin typeface="Cambria" pitchFamily="18" charset="0"/>
              </a:rPr>
              <a:t>Безбедносне претње</a:t>
            </a:r>
          </a:p>
          <a:p>
            <a:r>
              <a:rPr lang="sr-Latn-RS" i="1" dirty="0">
                <a:latin typeface="Cambria" pitchFamily="18" charset="0"/>
              </a:rPr>
              <a:t>DNS </a:t>
            </a:r>
            <a:r>
              <a:rPr lang="sr-Latn-RS" i="1" dirty="0" err="1">
                <a:latin typeface="Cambria" pitchFamily="18" charset="0"/>
              </a:rPr>
              <a:t>resolver</a:t>
            </a:r>
            <a:endParaRPr lang="sr-Latn-RS" i="1" dirty="0">
              <a:latin typeface="Cambria" pitchFamily="18" charset="0"/>
            </a:endParaRPr>
          </a:p>
          <a:p>
            <a:r>
              <a:rPr lang="sr-Latn-RS" i="1" dirty="0" err="1">
                <a:latin typeface="Cambria" pitchFamily="18" charset="0"/>
              </a:rPr>
              <a:t>Domain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Name</a:t>
            </a:r>
            <a:r>
              <a:rPr lang="sr-Latn-RS" i="1" dirty="0">
                <a:latin typeface="Cambria" pitchFamily="18" charset="0"/>
              </a:rPr>
              <a:t> System</a:t>
            </a:r>
          </a:p>
          <a:p>
            <a:r>
              <a:rPr lang="sr-Latn-RS" i="1" dirty="0" err="1">
                <a:latin typeface="Cambria" pitchFamily="18" charset="0"/>
              </a:rPr>
              <a:t>Secure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Socket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Layer</a:t>
            </a:r>
            <a:endParaRPr lang="sr-Latn-RS" i="1" dirty="0">
              <a:latin typeface="Cambria" pitchFamily="18" charset="0"/>
            </a:endParaRPr>
          </a:p>
          <a:p>
            <a:r>
              <a:rPr lang="sr-Latn-RS" i="1" dirty="0">
                <a:latin typeface="Cambria" pitchFamily="18" charset="0"/>
              </a:rPr>
              <a:t>Transport </a:t>
            </a:r>
            <a:r>
              <a:rPr lang="sr-Latn-RS" i="1" dirty="0" err="1">
                <a:latin typeface="Cambria" pitchFamily="18" charset="0"/>
              </a:rPr>
              <a:t>Layer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Security</a:t>
            </a:r>
            <a:endParaRPr lang="sr-Latn-RS" i="1" dirty="0">
              <a:latin typeface="Cambria" pitchFamily="18" charset="0"/>
            </a:endParaRPr>
          </a:p>
          <a:p>
            <a:r>
              <a:rPr lang="sr-Cyrl-RS" dirty="0">
                <a:latin typeface="Cambria" pitchFamily="18" charset="0"/>
              </a:rPr>
              <a:t>Дистрибуиране </a:t>
            </a:r>
            <a:r>
              <a:rPr lang="sr-Latn-RS" dirty="0">
                <a:latin typeface="Cambria" pitchFamily="18" charset="0"/>
              </a:rPr>
              <a:t>host </a:t>
            </a:r>
            <a:r>
              <a:rPr lang="sr-Cyrl-RS" dirty="0">
                <a:latin typeface="Cambria" pitchFamily="18" charset="0"/>
              </a:rPr>
              <a:t>датотеке</a:t>
            </a:r>
          </a:p>
          <a:p>
            <a:r>
              <a:rPr lang="sr-Cyrl-RS" dirty="0">
                <a:latin typeface="Cambria" pitchFamily="18" charset="0"/>
              </a:rPr>
              <a:t>Дистрибуиране базе података</a:t>
            </a:r>
            <a:endParaRPr lang="sr-Cyrl-RS" dirty="0" smtClean="0">
              <a:latin typeface="Cambria" pitchFamily="18" charset="0"/>
            </a:endParaRPr>
          </a:p>
          <a:p>
            <a:endParaRPr lang="sr-Cyrl-R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/>
              <a:t>Начин рада </a:t>
            </a:r>
            <a:r>
              <a:rPr lang="sr-Latn-RS" dirty="0"/>
              <a:t>DNS </a:t>
            </a:r>
            <a:r>
              <a:rPr lang="sr-Cyrl-RS" dirty="0"/>
              <a:t>сервера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Cyrl-RS" i="1" dirty="0" err="1" smtClean="0">
                <a:latin typeface="Cambria" pitchFamily="18" charset="0"/>
              </a:rPr>
              <a:t>Authoritative</a:t>
            </a:r>
            <a:r>
              <a:rPr lang="sr-Latn-RS" i="1" dirty="0" smtClean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Name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Servers</a:t>
            </a:r>
            <a:endParaRPr lang="sr-Latn-RS" i="1" dirty="0">
              <a:latin typeface="Cambria" pitchFamily="18" charset="0"/>
            </a:endParaRPr>
          </a:p>
          <a:p>
            <a:r>
              <a:rPr lang="sr-Latn-RS" i="1" dirty="0" err="1">
                <a:latin typeface="Cambria" pitchFamily="18" charset="0"/>
              </a:rPr>
              <a:t>Root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 smtClean="0">
                <a:latin typeface="Cambria" pitchFamily="18" charset="0"/>
              </a:rPr>
              <a:t>Domain</a:t>
            </a:r>
            <a:endParaRPr lang="sr-Latn-RS" i="1" dirty="0" smtClean="0">
              <a:latin typeface="Cambria" pitchFamily="18" charset="0"/>
            </a:endParaRPr>
          </a:p>
          <a:p>
            <a:r>
              <a:rPr lang="sr-Latn-RS" i="1" dirty="0">
                <a:latin typeface="Cambria" pitchFamily="18" charset="0"/>
              </a:rPr>
              <a:t>Top </a:t>
            </a:r>
            <a:r>
              <a:rPr lang="sr-Latn-RS" i="1" dirty="0" err="1">
                <a:latin typeface="Cambria" pitchFamily="18" charset="0"/>
              </a:rPr>
              <a:t>Level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Domain</a:t>
            </a:r>
            <a:r>
              <a:rPr lang="sr-Latn-RS" i="1" dirty="0">
                <a:latin typeface="Cambria" pitchFamily="18" charset="0"/>
              </a:rPr>
              <a:t> </a:t>
            </a:r>
          </a:p>
          <a:p>
            <a:r>
              <a:rPr lang="sr-Latn-RS" i="1" dirty="0" err="1">
                <a:latin typeface="Cambria" pitchFamily="18" charset="0"/>
              </a:rPr>
              <a:t>Second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Level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Domain</a:t>
            </a:r>
            <a:endParaRPr lang="sr-Latn-RS" i="1" dirty="0">
              <a:latin typeface="Cambria" pitchFamily="18" charset="0"/>
            </a:endParaRPr>
          </a:p>
          <a:p>
            <a:r>
              <a:rPr lang="sr-Latn-RS" i="1" dirty="0" err="1">
                <a:latin typeface="Cambria" pitchFamily="18" charset="0"/>
              </a:rPr>
              <a:t>Subdomain</a:t>
            </a:r>
            <a:endParaRPr lang="sr-Latn-RS" i="1" dirty="0">
              <a:latin typeface="Cambria" pitchFamily="18" charset="0"/>
            </a:endParaRPr>
          </a:p>
          <a:p>
            <a:r>
              <a:rPr lang="ru-RU" dirty="0">
                <a:latin typeface="Cambria" pitchFamily="18" charset="0"/>
              </a:rPr>
              <a:t>Ауторитативни (примарни и секундарни) и неауторитативни </a:t>
            </a:r>
            <a:r>
              <a:rPr lang="sr-Latn-RS" i="1" dirty="0">
                <a:latin typeface="Cambria" pitchFamily="18" charset="0"/>
              </a:rPr>
              <a:t>DNS</a:t>
            </a:r>
            <a:r>
              <a:rPr lang="sr-Latn-RS" dirty="0">
                <a:latin typeface="Cambria" pitchFamily="18" charset="0"/>
              </a:rPr>
              <a:t> </a:t>
            </a:r>
            <a:r>
              <a:rPr lang="ru-RU" dirty="0">
                <a:latin typeface="Cambria" pitchFamily="18" charset="0"/>
              </a:rPr>
              <a:t>сервери</a:t>
            </a:r>
            <a:endParaRPr lang="ru-RU" dirty="0" smtClean="0"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Безбедносни недостаци система доменских имена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sr-Cyrl-RS" dirty="0">
                <a:latin typeface="Cambria" pitchFamily="18" charset="0"/>
              </a:rPr>
              <a:t>Динамичко ажурирање података на </a:t>
            </a:r>
            <a:r>
              <a:rPr lang="sr-Latn-RS" dirty="0">
                <a:latin typeface="Cambria" pitchFamily="18" charset="0"/>
              </a:rPr>
              <a:t>DNS </a:t>
            </a:r>
            <a:r>
              <a:rPr lang="sr-Cyrl-RS" dirty="0">
                <a:latin typeface="Cambria" pitchFamily="18" charset="0"/>
              </a:rPr>
              <a:t>серверима</a:t>
            </a:r>
          </a:p>
          <a:p>
            <a:r>
              <a:rPr lang="sr-Latn-RS" i="1" dirty="0" err="1" smtClean="0">
                <a:latin typeface="Cambria" pitchFamily="18" charset="0"/>
              </a:rPr>
              <a:t>Cache</a:t>
            </a:r>
            <a:r>
              <a:rPr lang="sr-Latn-RS" i="1" dirty="0" smtClean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poisoning</a:t>
            </a:r>
            <a:endParaRPr lang="sr-Latn-RS" i="1" dirty="0">
              <a:latin typeface="Cambria" pitchFamily="18" charset="0"/>
            </a:endParaRPr>
          </a:p>
          <a:p>
            <a:r>
              <a:rPr lang="sr-Cyrl-RS" dirty="0">
                <a:latin typeface="Cambria" pitchFamily="18" charset="0"/>
              </a:rPr>
              <a:t>Куповина преко Интернета</a:t>
            </a:r>
          </a:p>
          <a:p>
            <a:r>
              <a:rPr lang="sr-Cyrl-RS" dirty="0">
                <a:latin typeface="Cambria" pitchFamily="18" charset="0"/>
              </a:rPr>
              <a:t>Електронске финансијске трансакције</a:t>
            </a:r>
          </a:p>
          <a:p>
            <a:r>
              <a:rPr lang="sr-Cyrl-RS" dirty="0">
                <a:latin typeface="Cambria" pitchFamily="18" charset="0"/>
              </a:rPr>
              <a:t>Преузимање апликација</a:t>
            </a:r>
          </a:p>
          <a:p>
            <a:r>
              <a:rPr lang="sr-Cyrl-RS" dirty="0">
                <a:latin typeface="Cambria" pitchFamily="18" charset="0"/>
              </a:rPr>
              <a:t>Масовни медији</a:t>
            </a:r>
            <a:endParaRPr lang="sr-Latn-RS" dirty="0"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Безбедносна проширења система доменских имена - DNSSEC</a:t>
            </a:r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>
                <a:latin typeface="Cambria" pitchFamily="18" charset="0"/>
              </a:rPr>
              <a:t>DNSSEC (</a:t>
            </a:r>
            <a:r>
              <a:rPr lang="sr-Latn-RS" i="1" dirty="0" err="1">
                <a:latin typeface="Cambria" pitchFamily="18" charset="0"/>
              </a:rPr>
              <a:t>Domain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Name</a:t>
            </a:r>
            <a:r>
              <a:rPr lang="sr-Latn-RS" i="1" dirty="0">
                <a:latin typeface="Cambria" pitchFamily="18" charset="0"/>
              </a:rPr>
              <a:t> System </a:t>
            </a:r>
            <a:r>
              <a:rPr lang="sr-Latn-RS" i="1" dirty="0" err="1">
                <a:latin typeface="Cambria" pitchFamily="18" charset="0"/>
              </a:rPr>
              <a:t>Security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Extensions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Cyrl-RS" dirty="0">
                <a:latin typeface="Cambria" pitchFamily="18" charset="0"/>
              </a:rPr>
              <a:t>Дигитални потпис - </a:t>
            </a:r>
            <a:r>
              <a:rPr lang="sr-Latn-RS" i="1" dirty="0">
                <a:latin typeface="Cambria" pitchFamily="18" charset="0"/>
              </a:rPr>
              <a:t>SIG (Signature)</a:t>
            </a:r>
          </a:p>
          <a:p>
            <a:r>
              <a:rPr lang="sr-Cyrl-RS" dirty="0">
                <a:latin typeface="Cambria" pitchFamily="18" charset="0"/>
              </a:rPr>
              <a:t>Индекс протокола </a:t>
            </a:r>
            <a:r>
              <a:rPr lang="sr-Cyrl-RS" i="1" dirty="0">
                <a:latin typeface="Cambria" pitchFamily="18" charset="0"/>
              </a:rPr>
              <a:t>(</a:t>
            </a:r>
            <a:r>
              <a:rPr lang="sr-Latn-RS" i="1" dirty="0">
                <a:latin typeface="Cambria" pitchFamily="18" charset="0"/>
              </a:rPr>
              <a:t>TLS, </a:t>
            </a:r>
            <a:r>
              <a:rPr lang="sr-Cyrl-RS" i="1" dirty="0">
                <a:latin typeface="Cambria" pitchFamily="18" charset="0"/>
              </a:rPr>
              <a:t>или </a:t>
            </a:r>
            <a:r>
              <a:rPr lang="sr-Latn-RS" i="1" dirty="0" err="1">
                <a:latin typeface="Cambria" pitchFamily="18" charset="0"/>
              </a:rPr>
              <a:t>IPSec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Cyrl-RS" dirty="0">
                <a:latin typeface="Cambria" pitchFamily="18" charset="0"/>
              </a:rPr>
              <a:t>Непостојеће </a:t>
            </a:r>
            <a:r>
              <a:rPr lang="sr-Cyrl-RS" dirty="0" err="1">
                <a:latin typeface="Cambria" pitchFamily="18" charset="0"/>
              </a:rPr>
              <a:t>имене</a:t>
            </a:r>
            <a:r>
              <a:rPr lang="sr-Cyrl-RS" dirty="0">
                <a:latin typeface="Cambria" pitchFamily="18" charset="0"/>
              </a:rPr>
              <a:t> </a:t>
            </a:r>
            <a:r>
              <a:rPr lang="sr-Cyrl-RS" i="1" dirty="0">
                <a:latin typeface="Cambria" pitchFamily="18" charset="0"/>
              </a:rPr>
              <a:t>(</a:t>
            </a:r>
            <a:r>
              <a:rPr lang="sr-Latn-RS" i="1" dirty="0" err="1">
                <a:latin typeface="Cambria" pitchFamily="18" charset="0"/>
              </a:rPr>
              <a:t>Nonexistent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Cyrl-RS" dirty="0">
                <a:latin typeface="Cambria" pitchFamily="18" charset="0"/>
              </a:rPr>
              <a:t>Дигитални сертификат за сервере - </a:t>
            </a:r>
            <a:r>
              <a:rPr lang="sr-Latn-RS" i="1" dirty="0">
                <a:latin typeface="Cambria" pitchFamily="18" charset="0"/>
              </a:rPr>
              <a:t>CERT (</a:t>
            </a:r>
            <a:r>
              <a:rPr lang="sr-Cyrl-RS" i="1" dirty="0">
                <a:latin typeface="Cambria" pitchFamily="18" charset="0"/>
              </a:rPr>
              <a:t>енгл. </a:t>
            </a:r>
            <a:r>
              <a:rPr lang="sr-Latn-RS" i="1" dirty="0" err="1">
                <a:latin typeface="Cambria" pitchFamily="18" charset="0"/>
              </a:rPr>
              <a:t>Certificate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Cyrl-RS" dirty="0">
                <a:latin typeface="Cambria" pitchFamily="18" charset="0"/>
              </a:rPr>
              <a:t>Јавни кључ - </a:t>
            </a:r>
            <a:r>
              <a:rPr lang="sr-Latn-RS" dirty="0">
                <a:latin typeface="Cambria" pitchFamily="18" charset="0"/>
              </a:rPr>
              <a:t>DNSKEY </a:t>
            </a:r>
            <a:r>
              <a:rPr lang="sr-Latn-RS" i="1" dirty="0" smtClean="0">
                <a:latin typeface="Cambria" pitchFamily="18" charset="0"/>
              </a:rPr>
              <a:t>(</a:t>
            </a:r>
            <a:r>
              <a:rPr lang="sr-Latn-RS" i="1" dirty="0" err="1" smtClean="0">
                <a:latin typeface="Cambria" pitchFamily="18" charset="0"/>
              </a:rPr>
              <a:t>Domain</a:t>
            </a:r>
            <a:r>
              <a:rPr lang="sr-Latn-RS" i="1" dirty="0" smtClean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Name</a:t>
            </a:r>
            <a:r>
              <a:rPr lang="sr-Latn-RS" i="1" dirty="0">
                <a:latin typeface="Cambria" pitchFamily="18" charset="0"/>
              </a:rPr>
              <a:t> System </a:t>
            </a:r>
            <a:r>
              <a:rPr lang="sr-Latn-RS" i="1" dirty="0" err="1">
                <a:latin typeface="Cambria" pitchFamily="18" charset="0"/>
              </a:rPr>
              <a:t>Public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Key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Latn-RS" dirty="0">
                <a:latin typeface="Cambria" pitchFamily="18" charset="0"/>
              </a:rPr>
              <a:t>KSK </a:t>
            </a:r>
            <a:r>
              <a:rPr lang="sr-Latn-RS" i="1" dirty="0" smtClean="0">
                <a:latin typeface="Cambria" pitchFamily="18" charset="0"/>
              </a:rPr>
              <a:t>(</a:t>
            </a:r>
            <a:r>
              <a:rPr lang="sr-Latn-RS" i="1" dirty="0" err="1" smtClean="0">
                <a:latin typeface="Cambria" pitchFamily="18" charset="0"/>
              </a:rPr>
              <a:t>Key</a:t>
            </a:r>
            <a:r>
              <a:rPr lang="sr-Latn-RS" i="1" dirty="0" smtClean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Signing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 smtClean="0">
                <a:latin typeface="Cambria" pitchFamily="18" charset="0"/>
              </a:rPr>
              <a:t>Key</a:t>
            </a:r>
            <a:r>
              <a:rPr lang="sr-Latn-RS" i="1" dirty="0" smtClean="0">
                <a:latin typeface="Cambria" pitchFamily="18" charset="0"/>
              </a:rPr>
              <a:t>)</a:t>
            </a:r>
          </a:p>
          <a:p>
            <a:r>
              <a:rPr lang="sr-Latn-RS" dirty="0" smtClean="0">
                <a:latin typeface="Cambria" pitchFamily="18" charset="0"/>
              </a:rPr>
              <a:t>ZSK </a:t>
            </a:r>
            <a:r>
              <a:rPr lang="sr-Latn-RS" i="1" dirty="0" smtClean="0">
                <a:latin typeface="Cambria" pitchFamily="18" charset="0"/>
              </a:rPr>
              <a:t>(Zone </a:t>
            </a:r>
            <a:r>
              <a:rPr lang="sr-Latn-RS" i="1" dirty="0" err="1">
                <a:latin typeface="Cambria" pitchFamily="18" charset="0"/>
              </a:rPr>
              <a:t>Signing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Key</a:t>
            </a:r>
            <a:r>
              <a:rPr lang="sr-Latn-RS" i="1" dirty="0">
                <a:latin typeface="Cambria" pitchFamily="18" charset="0"/>
              </a:rPr>
              <a:t>)</a:t>
            </a:r>
            <a:endParaRPr lang="sr-Cyrl-RS" i="1" dirty="0" smtClean="0">
              <a:latin typeface="Cambria" pitchFamily="18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231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dirty="0"/>
              <a:t>Начин рада </a:t>
            </a:r>
            <a:r>
              <a:rPr lang="sr-Latn-RS" dirty="0"/>
              <a:t>DNSSEC </a:t>
            </a:r>
            <a:r>
              <a:rPr lang="sr-Cyrl-RS" dirty="0"/>
              <a:t>сервера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Cambria" pitchFamily="18" charset="0"/>
              </a:rPr>
              <a:t>Ланац поверења </a:t>
            </a:r>
          </a:p>
          <a:p>
            <a:r>
              <a:rPr lang="sr-Latn-RS" i="1" dirty="0">
                <a:latin typeface="Cambria" pitchFamily="18" charset="0"/>
              </a:rPr>
              <a:t>EDNSO (</a:t>
            </a:r>
            <a:r>
              <a:rPr lang="sr-Latn-RS" i="1" dirty="0" err="1">
                <a:latin typeface="Cambria" pitchFamily="18" charset="0"/>
              </a:rPr>
              <a:t>Extension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mechanisms</a:t>
            </a:r>
            <a:r>
              <a:rPr lang="sr-Latn-RS" i="1" dirty="0">
                <a:latin typeface="Cambria" pitchFamily="18" charset="0"/>
              </a:rPr>
              <a:t> for DNS)</a:t>
            </a:r>
          </a:p>
          <a:p>
            <a:r>
              <a:rPr lang="sr-Latn-RS" i="1" dirty="0">
                <a:latin typeface="Cambria" pitchFamily="18" charset="0"/>
              </a:rPr>
              <a:t>UDP</a:t>
            </a:r>
            <a:r>
              <a:rPr lang="sr-Latn-RS" dirty="0">
                <a:latin typeface="Cambria" pitchFamily="18" charset="0"/>
              </a:rPr>
              <a:t> </a:t>
            </a:r>
            <a:r>
              <a:rPr lang="ru-RU" i="1" dirty="0" smtClean="0">
                <a:latin typeface="Cambria" pitchFamily="18" charset="0"/>
              </a:rPr>
              <a:t>(</a:t>
            </a:r>
            <a:r>
              <a:rPr lang="sr-Latn-RS" i="1" dirty="0" err="1">
                <a:latin typeface="Cambria" pitchFamily="18" charset="0"/>
              </a:rPr>
              <a:t>User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Datagram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Protocol</a:t>
            </a:r>
            <a:r>
              <a:rPr lang="sr-Latn-RS" i="1" dirty="0">
                <a:latin typeface="Cambria" pitchFamily="18" charset="0"/>
              </a:rPr>
              <a:t>) </a:t>
            </a:r>
          </a:p>
          <a:p>
            <a:r>
              <a:rPr lang="sr-Latn-RS" i="1" dirty="0">
                <a:latin typeface="Cambria" pitchFamily="18" charset="0"/>
              </a:rPr>
              <a:t>NTP (Network Time </a:t>
            </a:r>
            <a:r>
              <a:rPr lang="sr-Latn-RS" i="1" dirty="0" err="1">
                <a:latin typeface="Cambria" pitchFamily="18" charset="0"/>
              </a:rPr>
              <a:t>Protocol</a:t>
            </a:r>
            <a:r>
              <a:rPr lang="sr-Latn-RS" i="1" dirty="0">
                <a:latin typeface="Cambria" pitchFamily="18" charset="0"/>
              </a:rPr>
              <a:t>) </a:t>
            </a:r>
          </a:p>
          <a:p>
            <a:r>
              <a:rPr lang="sr-Latn-RS" i="1" dirty="0">
                <a:latin typeface="Cambria" pitchFamily="18" charset="0"/>
              </a:rPr>
              <a:t>GPS (</a:t>
            </a:r>
            <a:r>
              <a:rPr lang="sr-Latn-RS" i="1" dirty="0" err="1">
                <a:latin typeface="Cambria" pitchFamily="18" charset="0"/>
              </a:rPr>
              <a:t>Global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Positioning</a:t>
            </a:r>
            <a:r>
              <a:rPr lang="sr-Latn-RS" i="1" dirty="0">
                <a:latin typeface="Cambria" pitchFamily="18" charset="0"/>
              </a:rPr>
              <a:t> System)</a:t>
            </a:r>
          </a:p>
          <a:p>
            <a:r>
              <a:rPr lang="ru-RU" dirty="0">
                <a:latin typeface="Cambria" pitchFamily="18" charset="0"/>
              </a:rPr>
              <a:t>Регистар националног Интернет домена Србије</a:t>
            </a:r>
          </a:p>
          <a:p>
            <a:r>
              <a:rPr lang="ru-RU" dirty="0">
                <a:latin typeface="Cambria" pitchFamily="18" charset="0"/>
              </a:rPr>
              <a:t>Централизовано потписивање</a:t>
            </a:r>
          </a:p>
          <a:p>
            <a:r>
              <a:rPr lang="ru-RU" dirty="0">
                <a:latin typeface="Cambria" pitchFamily="18" charset="0"/>
              </a:rPr>
              <a:t>Контрола домаћих институција</a:t>
            </a:r>
            <a:endParaRPr lang="sr-Cyrl-RS" dirty="0" smtClean="0"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Управљање кључевима у DNSSEC – у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mbria" pitchFamily="18" charset="0"/>
              </a:rPr>
              <a:t>Решења са ниским нивоом безбедности - софтверско управљање кључевима са мањим, или већим нивоом аутоматизације</a:t>
            </a:r>
          </a:p>
          <a:p>
            <a:r>
              <a:rPr lang="ru-RU" dirty="0">
                <a:latin typeface="Cambria" pitchFamily="18" charset="0"/>
              </a:rPr>
              <a:t>Висок ниво безбедности подразумева - хардверских решења за руковање кључевима</a:t>
            </a:r>
            <a:endParaRPr lang="sr-Latn-RS" dirty="0"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Аутоматизација процеса у DNSSEC – у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Cyrl-RS" dirty="0">
                <a:latin typeface="Cambria" pitchFamily="18" charset="0"/>
              </a:rPr>
              <a:t>Синхронизација замене кључева</a:t>
            </a:r>
          </a:p>
          <a:p>
            <a:r>
              <a:rPr lang="sr-Latn-RS" i="1" dirty="0">
                <a:latin typeface="Cambria" pitchFamily="18" charset="0"/>
              </a:rPr>
              <a:t>TTL </a:t>
            </a:r>
            <a:r>
              <a:rPr lang="sr-Latn-RS" i="1" dirty="0" smtClean="0">
                <a:latin typeface="Cambria" pitchFamily="18" charset="0"/>
              </a:rPr>
              <a:t>(Time </a:t>
            </a:r>
            <a:r>
              <a:rPr lang="sr-Latn-RS" i="1" dirty="0">
                <a:latin typeface="Cambria" pitchFamily="18" charset="0"/>
              </a:rPr>
              <a:t>To Live)</a:t>
            </a:r>
          </a:p>
          <a:p>
            <a:r>
              <a:rPr lang="sr-Cyrl-RS" dirty="0">
                <a:latin typeface="Cambria" pitchFamily="18" charset="0"/>
              </a:rPr>
              <a:t>Оптималан ниво аутоматизације</a:t>
            </a:r>
            <a:endParaRPr lang="sr-Cyrl-RS" dirty="0" smtClean="0">
              <a:latin typeface="Cambria" pitchFamily="18" charset="0"/>
            </a:endParaRPr>
          </a:p>
          <a:p>
            <a:endParaRPr lang="sr-Cyrl-R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Дигитално потписивање у DNSSEC – у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i="1" dirty="0">
                <a:latin typeface="Cambria" pitchFamily="18" charset="0"/>
              </a:rPr>
              <a:t>RFC (</a:t>
            </a:r>
            <a:r>
              <a:rPr lang="sr-Latn-RS" i="1" dirty="0" err="1">
                <a:latin typeface="Cambria" pitchFamily="18" charset="0"/>
              </a:rPr>
              <a:t>Request</a:t>
            </a:r>
            <a:r>
              <a:rPr lang="sr-Latn-RS" i="1" dirty="0">
                <a:latin typeface="Cambria" pitchFamily="18" charset="0"/>
              </a:rPr>
              <a:t> for </a:t>
            </a:r>
            <a:r>
              <a:rPr lang="sr-Latn-RS" i="1" dirty="0" err="1">
                <a:latin typeface="Cambria" pitchFamily="18" charset="0"/>
              </a:rPr>
              <a:t>Comments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Latn-RS" i="1" dirty="0">
                <a:latin typeface="Cambria" pitchFamily="18" charset="0"/>
              </a:rPr>
              <a:t>IETF (Internet </a:t>
            </a:r>
            <a:r>
              <a:rPr lang="sr-Latn-RS" i="1" dirty="0" err="1">
                <a:latin typeface="Cambria" pitchFamily="18" charset="0"/>
              </a:rPr>
              <a:t>Engineering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Task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Force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Latn-RS" i="1" dirty="0">
                <a:latin typeface="Cambria" pitchFamily="18" charset="0"/>
              </a:rPr>
              <a:t>RSA/SHA-1, RSA/SHA-256, </a:t>
            </a:r>
            <a:r>
              <a:rPr lang="sr-Cyrl-RS" dirty="0">
                <a:latin typeface="Cambria" pitchFamily="18" charset="0"/>
              </a:rPr>
              <a:t>или </a:t>
            </a:r>
            <a:r>
              <a:rPr lang="sr-Latn-RS" i="1" dirty="0">
                <a:latin typeface="Cambria" pitchFamily="18" charset="0"/>
              </a:rPr>
              <a:t>RSA/SHA-512; RSA (</a:t>
            </a:r>
            <a:r>
              <a:rPr lang="sr-Latn-RS" i="1" dirty="0" err="1">
                <a:latin typeface="Cambria" pitchFamily="18" charset="0"/>
              </a:rPr>
              <a:t>Rivest</a:t>
            </a:r>
            <a:r>
              <a:rPr lang="sr-Latn-RS" i="1" dirty="0">
                <a:latin typeface="Cambria" pitchFamily="18" charset="0"/>
              </a:rPr>
              <a:t>, </a:t>
            </a:r>
            <a:r>
              <a:rPr lang="sr-Latn-RS" i="1" dirty="0" err="1">
                <a:latin typeface="Cambria" pitchFamily="18" charset="0"/>
              </a:rPr>
              <a:t>Shamir</a:t>
            </a:r>
            <a:r>
              <a:rPr lang="sr-Latn-RS" i="1" dirty="0">
                <a:latin typeface="Cambria" pitchFamily="18" charset="0"/>
              </a:rPr>
              <a:t>, </a:t>
            </a:r>
            <a:r>
              <a:rPr lang="sr-Latn-RS" i="1" dirty="0" err="1">
                <a:latin typeface="Cambria" pitchFamily="18" charset="0"/>
              </a:rPr>
              <a:t>Adleman</a:t>
            </a:r>
            <a:r>
              <a:rPr lang="sr-Latn-RS" i="1" dirty="0">
                <a:latin typeface="Cambria" pitchFamily="18" charset="0"/>
              </a:rPr>
              <a:t>), SHA (</a:t>
            </a:r>
            <a:r>
              <a:rPr lang="sr-Latn-RS" i="1" dirty="0" err="1">
                <a:latin typeface="Cambria" pitchFamily="18" charset="0"/>
              </a:rPr>
              <a:t>Secure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Hash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Algorithm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Latn-RS" i="1" dirty="0">
                <a:latin typeface="Cambria" pitchFamily="18" charset="0"/>
              </a:rPr>
              <a:t>ECDSA P-256/SHA-256, </a:t>
            </a:r>
            <a:r>
              <a:rPr lang="sr-Cyrl-RS" dirty="0">
                <a:latin typeface="Cambria" pitchFamily="18" charset="0"/>
              </a:rPr>
              <a:t>или </a:t>
            </a:r>
            <a:r>
              <a:rPr lang="sr-Latn-RS" i="1" dirty="0">
                <a:latin typeface="Cambria" pitchFamily="18" charset="0"/>
              </a:rPr>
              <a:t>ECDSA P-384/SHA-384; ECDSA (</a:t>
            </a:r>
            <a:r>
              <a:rPr lang="sr-Latn-RS" i="1" dirty="0" err="1">
                <a:latin typeface="Cambria" pitchFamily="18" charset="0"/>
              </a:rPr>
              <a:t>Elliptic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Curve</a:t>
            </a:r>
            <a:r>
              <a:rPr lang="sr-Latn-RS" i="1" dirty="0">
                <a:latin typeface="Cambria" pitchFamily="18" charset="0"/>
              </a:rPr>
              <a:t> Digital Signature </a:t>
            </a:r>
            <a:r>
              <a:rPr lang="sr-Latn-RS" i="1" dirty="0" err="1">
                <a:latin typeface="Cambria" pitchFamily="18" charset="0"/>
              </a:rPr>
              <a:t>Algorithm</a:t>
            </a:r>
            <a:r>
              <a:rPr lang="sr-Latn-RS" i="1" dirty="0">
                <a:latin typeface="Cambria" pitchFamily="18" charset="0"/>
              </a:rPr>
              <a:t>)</a:t>
            </a:r>
          </a:p>
          <a:p>
            <a:r>
              <a:rPr lang="sr-Latn-RS" i="1" dirty="0">
                <a:latin typeface="Cambria" pitchFamily="18" charset="0"/>
              </a:rPr>
              <a:t>DS (</a:t>
            </a:r>
            <a:r>
              <a:rPr lang="sr-Latn-RS" i="1" dirty="0" err="1">
                <a:latin typeface="Cambria" pitchFamily="18" charset="0"/>
              </a:rPr>
              <a:t>Delegation</a:t>
            </a:r>
            <a:r>
              <a:rPr lang="sr-Latn-RS" i="1" dirty="0">
                <a:latin typeface="Cambria" pitchFamily="18" charset="0"/>
              </a:rPr>
              <a:t> </a:t>
            </a:r>
            <a:r>
              <a:rPr lang="sr-Latn-RS" i="1" dirty="0" err="1">
                <a:latin typeface="Cambria" pitchFamily="18" charset="0"/>
              </a:rPr>
              <a:t>Signer</a:t>
            </a:r>
            <a:r>
              <a:rPr lang="sr-Latn-RS" i="1" dirty="0">
                <a:latin typeface="Cambria" pitchFamily="18" charset="0"/>
              </a:rPr>
              <a:t>) </a:t>
            </a:r>
            <a:r>
              <a:rPr lang="sr-Cyrl-RS" dirty="0">
                <a:latin typeface="Cambria" pitchFamily="18" charset="0"/>
              </a:rPr>
              <a:t>и </a:t>
            </a:r>
            <a:r>
              <a:rPr lang="sr-Latn-RS" i="1" dirty="0">
                <a:latin typeface="Cambria" pitchFamily="18" charset="0"/>
              </a:rPr>
              <a:t>SHA-256</a:t>
            </a:r>
            <a:r>
              <a:rPr lang="sr-Latn-RS" dirty="0">
                <a:latin typeface="Cambria" pitchFamily="18" charset="0"/>
              </a:rPr>
              <a:t> </a:t>
            </a:r>
            <a:r>
              <a:rPr lang="sr-Cyrl-RS" dirty="0">
                <a:latin typeface="Cambria" pitchFamily="18" charset="0"/>
              </a:rPr>
              <a:t>отисак</a:t>
            </a:r>
          </a:p>
          <a:p>
            <a:r>
              <a:rPr lang="sr-Latn-RS" i="1" dirty="0">
                <a:latin typeface="Cambria" pitchFamily="18" charset="0"/>
              </a:rPr>
              <a:t>NSEC</a:t>
            </a:r>
            <a:r>
              <a:rPr lang="sr-Latn-RS" dirty="0">
                <a:latin typeface="Cambria" pitchFamily="18" charset="0"/>
              </a:rPr>
              <a:t>, </a:t>
            </a:r>
            <a:r>
              <a:rPr lang="sr-Cyrl-RS" dirty="0">
                <a:latin typeface="Cambria" pitchFamily="18" charset="0"/>
              </a:rPr>
              <a:t>или </a:t>
            </a:r>
            <a:r>
              <a:rPr lang="sr-Latn-RS" i="1" dirty="0">
                <a:latin typeface="Cambria" pitchFamily="18" charset="0"/>
              </a:rPr>
              <a:t>NSEC3 (</a:t>
            </a:r>
            <a:r>
              <a:rPr lang="sr-Latn-RS" i="1" dirty="0" err="1">
                <a:latin typeface="Cambria" pitchFamily="18" charset="0"/>
              </a:rPr>
              <a:t>Nonexistence</a:t>
            </a:r>
            <a:r>
              <a:rPr lang="sr-Latn-RS" i="1" dirty="0">
                <a:latin typeface="Cambria" pitchFamily="18" charset="0"/>
              </a:rPr>
              <a:t>)</a:t>
            </a:r>
            <a:endParaRPr lang="sr-Cyrl-RS" i="1" dirty="0" smtClean="0">
              <a:latin typeface="Cambria" pitchFamily="18" charset="0"/>
            </a:endParaRPr>
          </a:p>
          <a:p>
            <a:endParaRPr lang="sr-Latn-R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1231</TotalTime>
  <Words>351</Words>
  <Application>Microsoft Office PowerPoint</Application>
  <PresentationFormat>On-screen Show (4:3)</PresentationFormat>
  <Paragraphs>77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Универзитет у Новом Саду Технички факултет „Михајло Пупин“ Зрењанин</vt:lpstr>
      <vt:lpstr>Систем доменских имена – DNS </vt:lpstr>
      <vt:lpstr>Начин рада DNS сервера </vt:lpstr>
      <vt:lpstr>Безбедносни недостаци система доменских имена</vt:lpstr>
      <vt:lpstr>Безбедносна проширења система доменских имена - DNSSEC</vt:lpstr>
      <vt:lpstr>Начин рада DNSSEC сервера</vt:lpstr>
      <vt:lpstr>Управљање кључевима у DNSSEC – у </vt:lpstr>
      <vt:lpstr>Аутоматизација процеса у DNSSEC – у</vt:lpstr>
      <vt:lpstr>Дигитално потписивање у DNSSEC – у </vt:lpstr>
      <vt:lpstr>Валидација дигиталних потписа у DNSSEC – 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domenskih imena sa bezbednosnim proširenjima - DNSSEC</dc:title>
  <dc:creator>Drago Katić</dc:creator>
  <cp:lastModifiedBy>Admin</cp:lastModifiedBy>
  <cp:revision>63</cp:revision>
  <dcterms:created xsi:type="dcterms:W3CDTF">2006-08-16T00:00:00Z</dcterms:created>
  <dcterms:modified xsi:type="dcterms:W3CDTF">2017-06-06T10:57:23Z</dcterms:modified>
</cp:coreProperties>
</file>