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C3F9-D6B5-4034-9156-64988BE8CBA9}" type="datetimeFigureOut">
              <a:rPr lang="sr-Latn-RS" smtClean="0"/>
              <a:t>20.2.2015.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6964A-412C-4EEE-A467-712FDB6EA5DB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5177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D8B7E-0179-4D78-BD9D-BCB04F286950}" type="datetimeFigureOut">
              <a:rPr lang="sr-Latn-RS" smtClean="0"/>
              <a:t>20.2.2015.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F56D2-4431-4F05-8041-8A5A2044FAF0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2028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CE5BF07-9131-4469-8EEB-8836E42DCA5B}" type="datetime1">
              <a:rPr lang="en-US" smtClean="0"/>
              <a:t>2/20/2015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68DF-DF18-4DD1-8442-373CD93239D6}" type="datetime1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B8A-2205-4231-AB21-5C422E37B72D}" type="datetime1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FA50-5535-49DE-AC9C-4BAC6FB35777}" type="datetime1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F944932-7D07-4803-B6DB-9C411FBC43AD}" type="datetime1">
              <a:rPr lang="en-US" smtClean="0"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17B-E3B0-42B1-87CF-43344F9B6E27}" type="datetime1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B8EA-0876-4E79-8080-38AFF3AF2F05}" type="datetime1">
              <a:rPr lang="en-US" smtClean="0"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9298-A2EE-4981-8836-EC5381AF3CCB}" type="datetime1">
              <a:rPr lang="en-US" smtClean="0"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4B48-BBA6-421E-9081-537A58094F43}" type="datetime1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97D8-A08A-4AD4-A6AC-AACBFAE8397F}" type="datetime1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9262-36F7-432E-BE0C-F92FB251679B}" type="datetime1">
              <a:rPr lang="en-US" smtClean="0"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5681DE-8933-4381-A430-56BA4034C691}" type="datetime1">
              <a:rPr lang="en-US" smtClean="0"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smtClean="0"/>
              <a:t>Заштита здравственог информационог система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Драго Катић</a:t>
            </a:r>
            <a:endParaRPr lang="sr-Latn-R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339840"/>
            <a:ext cx="1219200" cy="365760"/>
          </a:xfrm>
        </p:spPr>
        <p:txBody>
          <a:bodyPr/>
          <a:lstStyle/>
          <a:p>
            <a:r>
              <a:rPr lang="sr-Latn-R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99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Управљање кључевима посредством центра за дистрибуцију кључева</a:t>
            </a: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288"/>
            <a:ext cx="8229600" cy="3890948"/>
          </a:xfrm>
        </p:spPr>
      </p:pic>
    </p:spTree>
    <p:extLst>
      <p:ext uri="{BB962C8B-B14F-4D97-AF65-F5344CB8AC3E}">
        <p14:creationId xmlns:p14="http://schemas.microsoft.com/office/powerpoint/2010/main" val="6635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Управљање кључевима посредством ауторитета за јавне кључеве</a:t>
            </a: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288"/>
            <a:ext cx="8229600" cy="3890948"/>
          </a:xfrm>
        </p:spPr>
      </p:pic>
    </p:spTree>
    <p:extLst>
      <p:ext uri="{BB962C8B-B14F-4D97-AF65-F5344CB8AC3E}">
        <p14:creationId xmlns:p14="http://schemas.microsoft.com/office/powerpoint/2010/main" val="278074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/>
              <a:t>Размена дигиталних </a:t>
            </a:r>
            <a:r>
              <a:rPr lang="sr-Cyrl-RS" dirty="0" err="1" smtClean="0"/>
              <a:t>сертификата</a:t>
            </a:r>
            <a:r>
              <a:rPr lang="sr-Cyrl-RS" dirty="0" smtClean="0"/>
              <a:t/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288"/>
            <a:ext cx="8229600" cy="3890948"/>
          </a:xfrm>
        </p:spPr>
      </p:pic>
    </p:spTree>
    <p:extLst>
      <p:ext uri="{BB962C8B-B14F-4D97-AF65-F5344CB8AC3E}">
        <p14:creationId xmlns:p14="http://schemas.microsoft.com/office/powerpoint/2010/main" val="26085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err="1"/>
              <a:t>Diffie</a:t>
            </a:r>
            <a:r>
              <a:rPr lang="sr-Latn-RS" dirty="0"/>
              <a:t> – </a:t>
            </a:r>
            <a:r>
              <a:rPr lang="sr-Latn-RS" dirty="0" err="1"/>
              <a:t>Hellman</a:t>
            </a:r>
            <a:r>
              <a:rPr lang="sr-Latn-RS" dirty="0"/>
              <a:t> </a:t>
            </a:r>
            <a:r>
              <a:rPr lang="sr-Cyrl-RS" dirty="0" smtClean="0"/>
              <a:t>протокол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1685"/>
            <a:ext cx="8229600" cy="3692155"/>
          </a:xfrm>
        </p:spPr>
      </p:pic>
    </p:spTree>
    <p:extLst>
      <p:ext uri="{BB962C8B-B14F-4D97-AF65-F5344CB8AC3E}">
        <p14:creationId xmlns:p14="http://schemas.microsoft.com/office/powerpoint/2010/main" val="270900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err="1"/>
              <a:t>Needham</a:t>
            </a:r>
            <a:r>
              <a:rPr lang="sr-Latn-RS" dirty="0"/>
              <a:t> – </a:t>
            </a:r>
            <a:r>
              <a:rPr lang="sr-Latn-RS" dirty="0" err="1"/>
              <a:t>Schroeder</a:t>
            </a:r>
            <a:r>
              <a:rPr lang="sr-Latn-RS" dirty="0"/>
              <a:t> </a:t>
            </a:r>
            <a:r>
              <a:rPr lang="sr-Cyrl-RS" dirty="0" smtClean="0"/>
              <a:t>протокол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288"/>
            <a:ext cx="8229600" cy="3890948"/>
          </a:xfrm>
        </p:spPr>
      </p:pic>
    </p:spTree>
    <p:extLst>
      <p:ext uri="{BB962C8B-B14F-4D97-AF65-F5344CB8AC3E}">
        <p14:creationId xmlns:p14="http://schemas.microsoft.com/office/powerpoint/2010/main" val="5432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dirty="0" err="1"/>
              <a:t>Otway</a:t>
            </a:r>
            <a:r>
              <a:rPr lang="sr-Latn-RS" dirty="0"/>
              <a:t> – </a:t>
            </a:r>
            <a:r>
              <a:rPr lang="sr-Latn-RS" dirty="0" err="1"/>
              <a:t>Rees</a:t>
            </a:r>
            <a:r>
              <a:rPr lang="sr-Latn-RS" dirty="0"/>
              <a:t> </a:t>
            </a:r>
            <a:r>
              <a:rPr lang="sr-Cyrl-RS" dirty="0" smtClean="0"/>
              <a:t>протокол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42288"/>
            <a:ext cx="8229600" cy="3890948"/>
          </a:xfrm>
        </p:spPr>
      </p:pic>
    </p:spTree>
    <p:extLst>
      <p:ext uri="{BB962C8B-B14F-4D97-AF65-F5344CB8AC3E}">
        <p14:creationId xmlns:p14="http://schemas.microsoft.com/office/powerpoint/2010/main" val="168024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Cyrl-RS" dirty="0" err="1"/>
              <a:t>Керберос</a:t>
            </a:r>
            <a:r>
              <a:rPr lang="sr-Cyrl-RS" dirty="0"/>
              <a:t> протокол – </a:t>
            </a:r>
            <a:r>
              <a:rPr lang="sr-Cyrl-RS" dirty="0" smtClean="0"/>
              <a:t>сервери</a:t>
            </a:r>
            <a:br>
              <a:rPr lang="sr-Cyrl-RS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4" y="1219200"/>
            <a:ext cx="7470271" cy="4937125"/>
          </a:xfrm>
        </p:spPr>
      </p:pic>
    </p:spTree>
    <p:extLst>
      <p:ext uri="{BB962C8B-B14F-4D97-AF65-F5344CB8AC3E}">
        <p14:creationId xmlns:p14="http://schemas.microsoft.com/office/powerpoint/2010/main" val="13845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Керберос протокол – процес размене </a:t>
            </a:r>
            <a:r>
              <a:rPr lang="ru-RU" dirty="0" smtClean="0"/>
              <a:t>кључева</a:t>
            </a:r>
            <a:br>
              <a:rPr lang="ru-RU" dirty="0" smtClean="0"/>
            </a:br>
            <a:endParaRPr lang="sr-Latn-R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2" y="1219200"/>
            <a:ext cx="7202556" cy="4937125"/>
          </a:xfrm>
        </p:spPr>
      </p:pic>
    </p:spTree>
    <p:extLst>
      <p:ext uri="{BB962C8B-B14F-4D97-AF65-F5344CB8AC3E}">
        <p14:creationId xmlns:p14="http://schemas.microsoft.com/office/powerpoint/2010/main" val="18227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1109</TotalTime>
  <Words>54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Origin</vt:lpstr>
      <vt:lpstr>Заштита здравственог информационог система</vt:lpstr>
      <vt:lpstr>Управљање кључевима посредством центра за дистрибуцију кључева</vt:lpstr>
      <vt:lpstr>Управљање кључевима посредством ауторитета за јавне кључеве</vt:lpstr>
      <vt:lpstr>Размена дигиталних сертификата </vt:lpstr>
      <vt:lpstr>Diffie – Hellman протокол </vt:lpstr>
      <vt:lpstr>Needham – Schroeder протокол </vt:lpstr>
      <vt:lpstr>Otway – Rees протокол </vt:lpstr>
      <vt:lpstr>Керберос протокол – сервери </vt:lpstr>
      <vt:lpstr>Керберос протокол – процес размене кључева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Заштита здравственог информационог система</dc:title>
  <dc:creator>Admin</dc:creator>
  <cp:lastModifiedBy>Admin</cp:lastModifiedBy>
  <cp:revision>54</cp:revision>
  <dcterms:created xsi:type="dcterms:W3CDTF">2006-08-16T00:00:00Z</dcterms:created>
  <dcterms:modified xsi:type="dcterms:W3CDTF">2015-02-20T10:12:36Z</dcterms:modified>
</cp:coreProperties>
</file>