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3C6984"/>
    <a:srgbClr val="17447F"/>
    <a:srgbClr val="123564"/>
    <a:srgbClr val="143B6E"/>
    <a:srgbClr val="17427B"/>
    <a:srgbClr val="004182"/>
    <a:srgbClr val="003366"/>
    <a:srgbClr val="003399"/>
    <a:srgbClr val="215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1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263E-E7F3-4C25-99B7-04FD4BBDDC32}" type="datetimeFigureOut">
              <a:rPr lang="de-DE" smtClean="0"/>
              <a:t>14.02.2024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E60C-100B-4248-805B-A69EF66F05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62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263E-E7F3-4C25-99B7-04FD4BBDDC32}" type="datetimeFigureOut">
              <a:rPr lang="de-DE" smtClean="0"/>
              <a:t>14.02.2024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E60C-100B-4248-805B-A69EF66F05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45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263E-E7F3-4C25-99B7-04FD4BBDDC32}" type="datetimeFigureOut">
              <a:rPr lang="de-DE" smtClean="0"/>
              <a:t>14.02.2024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E60C-100B-4248-805B-A69EF66F05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32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263E-E7F3-4C25-99B7-04FD4BBDDC32}" type="datetimeFigureOut">
              <a:rPr lang="de-DE" smtClean="0"/>
              <a:t>14.02.2024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E60C-100B-4248-805B-A69EF66F05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11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263E-E7F3-4C25-99B7-04FD4BBDDC32}" type="datetimeFigureOut">
              <a:rPr lang="de-DE" smtClean="0"/>
              <a:t>14.02.2024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E60C-100B-4248-805B-A69EF66F05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06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263E-E7F3-4C25-99B7-04FD4BBDDC32}" type="datetimeFigureOut">
              <a:rPr lang="de-DE" smtClean="0"/>
              <a:t>14.02.2024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E60C-100B-4248-805B-A69EF66F05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76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263E-E7F3-4C25-99B7-04FD4BBDDC32}" type="datetimeFigureOut">
              <a:rPr lang="de-DE" smtClean="0"/>
              <a:t>14.02.2024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E60C-100B-4248-805B-A69EF66F05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1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263E-E7F3-4C25-99B7-04FD4BBDDC32}" type="datetimeFigureOut">
              <a:rPr lang="de-DE" smtClean="0"/>
              <a:t>14.02.2024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E60C-100B-4248-805B-A69EF66F05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95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263E-E7F3-4C25-99B7-04FD4BBDDC32}" type="datetimeFigureOut">
              <a:rPr lang="de-DE" smtClean="0"/>
              <a:t>14.02.2024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E60C-100B-4248-805B-A69EF66F05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34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263E-E7F3-4C25-99B7-04FD4BBDDC32}" type="datetimeFigureOut">
              <a:rPr lang="de-DE" smtClean="0"/>
              <a:t>14.02.2024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E60C-100B-4248-805B-A69EF66F05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63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263E-E7F3-4C25-99B7-04FD4BBDDC32}" type="datetimeFigureOut">
              <a:rPr lang="de-DE" smtClean="0"/>
              <a:t>14.02.2024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E60C-100B-4248-805B-A69EF66F05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06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263E-E7F3-4C25-99B7-04FD4BBDDC32}" type="datetimeFigureOut">
              <a:rPr lang="de-DE" smtClean="0"/>
              <a:t>14.02.2024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0E60C-100B-4248-805B-A69EF66F05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18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3635896" y="341976"/>
            <a:ext cx="5094065" cy="3657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 rot="18915514">
            <a:off x="2136673" y="4760372"/>
            <a:ext cx="834125" cy="789272"/>
          </a:xfrm>
          <a:prstGeom prst="rightArrow">
            <a:avLst/>
          </a:prstGeom>
          <a:noFill/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-540568" y="270892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rechts 22"/>
          <p:cNvSpPr/>
          <p:nvPr/>
        </p:nvSpPr>
        <p:spPr>
          <a:xfrm rot="18915514">
            <a:off x="480490" y="3347894"/>
            <a:ext cx="834125" cy="789272"/>
          </a:xfrm>
          <a:prstGeom prst="rightArrow">
            <a:avLst/>
          </a:prstGeom>
          <a:blipFill>
            <a:blip r:embed="rId2"/>
            <a:stretch>
              <a:fillRect/>
            </a:stretch>
          </a:blip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 nach rechts 23"/>
          <p:cNvSpPr/>
          <p:nvPr/>
        </p:nvSpPr>
        <p:spPr>
          <a:xfrm rot="18915514">
            <a:off x="-1679751" y="2935790"/>
            <a:ext cx="834125" cy="789272"/>
          </a:xfrm>
          <a:prstGeom prst="rightArrow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uppieren 26"/>
          <p:cNvGrpSpPr>
            <a:grpSpLocks noChangeAspect="1"/>
          </p:cNvGrpSpPr>
          <p:nvPr/>
        </p:nvGrpSpPr>
        <p:grpSpPr>
          <a:xfrm>
            <a:off x="4346724" y="334572"/>
            <a:ext cx="3672408" cy="3672408"/>
            <a:chOff x="4346724" y="334572"/>
            <a:chExt cx="3672408" cy="3672408"/>
          </a:xfrm>
        </p:grpSpPr>
        <p:sp>
          <p:nvSpPr>
            <p:cNvPr id="6" name="Rechteck 5"/>
            <p:cNvSpPr>
              <a:spLocks noChangeAspect="1"/>
            </p:cNvSpPr>
            <p:nvPr/>
          </p:nvSpPr>
          <p:spPr>
            <a:xfrm>
              <a:off x="4346724" y="334572"/>
              <a:ext cx="3672408" cy="3672408"/>
            </a:xfrm>
            <a:prstGeom prst="rect">
              <a:avLst/>
            </a:prstGeom>
            <a:gradFill flip="none" rotWithShape="1">
              <a:gsLst>
                <a:gs pos="66000">
                  <a:srgbClr val="274F74"/>
                </a:gs>
                <a:gs pos="54000">
                  <a:srgbClr val="123564"/>
                </a:gs>
                <a:gs pos="0">
                  <a:srgbClr val="000099"/>
                </a:gs>
                <a:gs pos="75000">
                  <a:srgbClr val="3C6984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8" name="Picture 2" descr="C:\InnoSetup-Software\Source\Logo_AspectRatio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50" t="34364" r="37959" b="34364"/>
            <a:stretch/>
          </p:blipFill>
          <p:spPr bwMode="auto">
            <a:xfrm>
              <a:off x="5554277" y="1560853"/>
              <a:ext cx="1257301" cy="121984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uppieren 28"/>
          <p:cNvGrpSpPr/>
          <p:nvPr/>
        </p:nvGrpSpPr>
        <p:grpSpPr>
          <a:xfrm>
            <a:off x="8859193" y="3166120"/>
            <a:ext cx="5094065" cy="3657600"/>
            <a:chOff x="8859193" y="3166120"/>
            <a:chExt cx="5094065" cy="3657600"/>
          </a:xfrm>
        </p:grpSpPr>
        <p:sp>
          <p:nvSpPr>
            <p:cNvPr id="30" name="Abgerundetes Rechteck 29"/>
            <p:cNvSpPr/>
            <p:nvPr/>
          </p:nvSpPr>
          <p:spPr>
            <a:xfrm>
              <a:off x="8859193" y="3166120"/>
              <a:ext cx="5094065" cy="36576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1" name="Gruppieren 30"/>
            <p:cNvGrpSpPr>
              <a:grpSpLocks noChangeAspect="1"/>
            </p:cNvGrpSpPr>
            <p:nvPr/>
          </p:nvGrpSpPr>
          <p:grpSpPr>
            <a:xfrm>
              <a:off x="10203358" y="3792053"/>
              <a:ext cx="2405733" cy="2405733"/>
              <a:chOff x="4346724" y="334572"/>
              <a:chExt cx="3672408" cy="3672408"/>
            </a:xfrm>
          </p:grpSpPr>
          <p:sp>
            <p:nvSpPr>
              <p:cNvPr id="32" name="Rechteck 31"/>
              <p:cNvSpPr>
                <a:spLocks noChangeAspect="1"/>
              </p:cNvSpPr>
              <p:nvPr/>
            </p:nvSpPr>
            <p:spPr>
              <a:xfrm>
                <a:off x="4346724" y="334572"/>
                <a:ext cx="3672408" cy="3672408"/>
              </a:xfrm>
              <a:prstGeom prst="rect">
                <a:avLst/>
              </a:prstGeom>
              <a:gradFill flip="none" rotWithShape="1">
                <a:gsLst>
                  <a:gs pos="66000">
                    <a:srgbClr val="274F74"/>
                  </a:gs>
                  <a:gs pos="54000">
                    <a:srgbClr val="123564"/>
                  </a:gs>
                  <a:gs pos="0">
                    <a:srgbClr val="000099"/>
                  </a:gs>
                  <a:gs pos="75000">
                    <a:srgbClr val="3C6984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33" name="Picture 2" descr="C:\InnoSetup-Software\Source\Logo_AspectRatio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450" t="34364" r="37959" b="34364"/>
              <a:stretch/>
            </p:blipFill>
            <p:spPr bwMode="auto">
              <a:xfrm>
                <a:off x="5554277" y="1560853"/>
                <a:ext cx="1257301" cy="1219845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67336926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Jan-PC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</dc:creator>
  <cp:lastModifiedBy>Jan</cp:lastModifiedBy>
  <cp:revision>12</cp:revision>
  <dcterms:created xsi:type="dcterms:W3CDTF">2024-02-14T15:28:06Z</dcterms:created>
  <dcterms:modified xsi:type="dcterms:W3CDTF">2024-02-14T17:46:52Z</dcterms:modified>
</cp:coreProperties>
</file>