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95" r:id="rId9"/>
    <p:sldId id="307" r:id="rId10"/>
    <p:sldId id="296" r:id="rId11"/>
    <p:sldId id="266" r:id="rId12"/>
    <p:sldId id="263" r:id="rId13"/>
    <p:sldId id="270" r:id="rId14"/>
    <p:sldId id="271" r:id="rId15"/>
    <p:sldId id="272" r:id="rId16"/>
    <p:sldId id="297" r:id="rId17"/>
    <p:sldId id="275" r:id="rId18"/>
    <p:sldId id="276" r:id="rId19"/>
    <p:sldId id="277" r:id="rId20"/>
    <p:sldId id="279" r:id="rId21"/>
    <p:sldId id="280" r:id="rId22"/>
    <p:sldId id="281" r:id="rId23"/>
    <p:sldId id="269" r:id="rId24"/>
    <p:sldId id="265" r:id="rId25"/>
    <p:sldId id="264" r:id="rId26"/>
    <p:sldId id="298" r:id="rId27"/>
    <p:sldId id="283" r:id="rId28"/>
    <p:sldId id="289" r:id="rId29"/>
    <p:sldId id="301" r:id="rId30"/>
    <p:sldId id="305" r:id="rId31"/>
    <p:sldId id="299" r:id="rId32"/>
    <p:sldId id="302" r:id="rId33"/>
    <p:sldId id="306" r:id="rId34"/>
    <p:sldId id="300" r:id="rId35"/>
    <p:sldId id="294" r:id="rId36"/>
    <p:sldId id="304" r:id="rId37"/>
    <p:sldId id="290" r:id="rId38"/>
    <p:sldId id="288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E1B7A483-74A1-45B0-887F-EB33B6002DC9}">
          <p14:sldIdLst>
            <p14:sldId id="256"/>
            <p14:sldId id="257"/>
          </p14:sldIdLst>
        </p14:section>
        <p14:section name="Single Responsability Principle" id="{48885E13-28B0-41AD-B673-32F496ECB435}">
          <p14:sldIdLst>
            <p14:sldId id="262"/>
            <p14:sldId id="260"/>
            <p14:sldId id="258"/>
            <p14:sldId id="259"/>
            <p14:sldId id="261"/>
            <p14:sldId id="295"/>
            <p14:sldId id="307"/>
            <p14:sldId id="296"/>
            <p14:sldId id="266"/>
          </p14:sldIdLst>
        </p14:section>
        <p14:section name="Dependency Injection Principle" id="{06661050-0CA2-44DD-9E61-73129C3CA2DC}">
          <p14:sldIdLst>
            <p14:sldId id="263"/>
            <p14:sldId id="270"/>
            <p14:sldId id="271"/>
            <p14:sldId id="272"/>
            <p14:sldId id="297"/>
            <p14:sldId id="275"/>
            <p14:sldId id="276"/>
            <p14:sldId id="277"/>
            <p14:sldId id="279"/>
            <p14:sldId id="280"/>
            <p14:sldId id="281"/>
          </p14:sldIdLst>
        </p14:section>
        <p14:section name="Interface Segregation Principle" id="{D01A7CB2-4F7B-4CA0-B540-A521DF73317B}">
          <p14:sldIdLst>
            <p14:sldId id="269"/>
            <p14:sldId id="265"/>
            <p14:sldId id="264"/>
            <p14:sldId id="298"/>
            <p14:sldId id="283"/>
            <p14:sldId id="289"/>
            <p14:sldId id="301"/>
            <p14:sldId id="305"/>
            <p14:sldId id="299"/>
            <p14:sldId id="302"/>
            <p14:sldId id="306"/>
            <p14:sldId id="300"/>
            <p14:sldId id="294"/>
            <p14:sldId id="304"/>
            <p14:sldId id="290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827"/>
    <a:srgbClr val="FCA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B6841-D4F6-4DDF-9129-8C3CE68F3649}" v="3727" dt="2019-07-29T19:32:5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20" autoAdjust="0"/>
  </p:normalViewPr>
  <p:slideViewPr>
    <p:cSldViewPr snapToGrid="0">
      <p:cViewPr varScale="1">
        <p:scale>
          <a:sx n="81" d="100"/>
          <a:sy n="81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-Simona Comanici" userId="5c8d8869465da292" providerId="LiveId" clId="{EAEB6841-D4F6-4DDF-9129-8C3CE68F3649}"/>
    <pc:docChg chg="undo custSel mod addSld delSld modSld sldOrd modSection">
      <pc:chgData name="Nadia-Simona Comanici" userId="5c8d8869465da292" providerId="LiveId" clId="{EAEB6841-D4F6-4DDF-9129-8C3CE68F3649}" dt="2019-07-29T19:33:10.766" v="5271" actId="2696"/>
      <pc:docMkLst>
        <pc:docMk/>
      </pc:docMkLst>
      <pc:sldChg chg="delSp modSp delDesignElem">
        <pc:chgData name="Nadia-Simona Comanici" userId="5c8d8869465da292" providerId="LiveId" clId="{EAEB6841-D4F6-4DDF-9129-8C3CE68F3649}" dt="2019-07-15T20:40:18.497" v="2510" actId="14100"/>
        <pc:sldMkLst>
          <pc:docMk/>
          <pc:sldMk cId="3784089036" sldId="256"/>
        </pc:sldMkLst>
        <pc:spChg chg="mod">
          <ac:chgData name="Nadia-Simona Comanici" userId="5c8d8869465da292" providerId="LiveId" clId="{EAEB6841-D4F6-4DDF-9129-8C3CE68F3649}" dt="2019-07-15T20:40:18.497" v="2510" actId="14100"/>
          <ac:spMkLst>
            <pc:docMk/>
            <pc:sldMk cId="3784089036" sldId="256"/>
            <ac:spMk id="3" creationId="{00000000-0000-0000-0000-000000000000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784089036" sldId="256"/>
            <ac:spMk id="15" creationId="{4C0648FB-4388-443C-8D4E-4A9FF0336078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784089036" sldId="256"/>
            <ac:spMk id="17" creationId="{4A8D762E-DA8D-419A-BA44-68B93D3D92F8}"/>
          </ac:spMkLst>
        </pc:sp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784089036" sldId="256"/>
            <ac:cxnSpMk id="19" creationId="{47F95953-8E19-4C01-997F-0E959B52B7AB}"/>
          </ac:cxnSpMkLst>
        </pc:cxnChg>
      </pc:sldChg>
      <pc:sldChg chg="modAnim">
        <pc:chgData name="Nadia-Simona Comanici" userId="5c8d8869465da292" providerId="LiveId" clId="{EAEB6841-D4F6-4DDF-9129-8C3CE68F3649}" dt="2019-07-29T18:53:00.693" v="5056"/>
        <pc:sldMkLst>
          <pc:docMk/>
          <pc:sldMk cId="3988346118" sldId="257"/>
        </pc:sldMkLst>
      </pc:sldChg>
      <pc:sldChg chg="addSp delSp modSp modAnim">
        <pc:chgData name="Nadia-Simona Comanici" userId="5c8d8869465da292" providerId="LiveId" clId="{EAEB6841-D4F6-4DDF-9129-8C3CE68F3649}" dt="2019-07-29T18:54:08.262" v="5060" actId="11529"/>
        <pc:sldMkLst>
          <pc:docMk/>
          <pc:sldMk cId="1480378111" sldId="259"/>
        </pc:sldMkLst>
        <pc:spChg chg="del">
          <ac:chgData name="Nadia-Simona Comanici" userId="5c8d8869465da292" providerId="LiveId" clId="{EAEB6841-D4F6-4DDF-9129-8C3CE68F3649}" dt="2019-07-29T18:53:43.150" v="5057" actId="478"/>
          <ac:spMkLst>
            <pc:docMk/>
            <pc:sldMk cId="1480378111" sldId="259"/>
            <ac:spMk id="7" creationId="{E9C36705-6613-472E-AE6A-57B9E4898685}"/>
          </ac:spMkLst>
        </pc:spChg>
        <pc:cxnChg chg="add mod">
          <ac:chgData name="Nadia-Simona Comanici" userId="5c8d8869465da292" providerId="LiveId" clId="{EAEB6841-D4F6-4DDF-9129-8C3CE68F3649}" dt="2019-07-29T18:54:08.262" v="5060" actId="11529"/>
          <ac:cxnSpMkLst>
            <pc:docMk/>
            <pc:sldMk cId="1480378111" sldId="259"/>
            <ac:cxnSpMk id="9" creationId="{6283D1D0-99E1-467F-A9BC-BCEFD459A051}"/>
          </ac:cxnSpMkLst>
        </pc:cxnChg>
      </pc:sldChg>
      <pc:sldChg chg="addSp delSp modSp delDesignElem">
        <pc:chgData name="Nadia-Simona Comanici" userId="5c8d8869465da292" providerId="LiveId" clId="{EAEB6841-D4F6-4DDF-9129-8C3CE68F3649}" dt="2019-07-15T20:42:02.543" v="2529" actId="1076"/>
        <pc:sldMkLst>
          <pc:docMk/>
          <pc:sldMk cId="3032863794" sldId="260"/>
        </pc:sldMkLst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032863794" sldId="260"/>
            <ac:spMk id="15" creationId="{73834904-4D9B-41F7-8DA6-0709FD9F7E9D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032863794" sldId="260"/>
            <ac:spMk id="17" creationId="{C23416DF-B283-4D9F-A625-146552CA9EDB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032863794" sldId="260"/>
            <ac:spMk id="31" creationId="{1D2E3C52-528A-4049-BCAA-5460756BC033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032863794" sldId="260"/>
            <ac:spMk id="33" creationId="{CD5B542C-8183-4445-AF4D-B23AAE3299EE}"/>
          </ac:spMkLst>
        </pc:spChg>
        <pc:spChg chg="add del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40" creationId="{A62D483D-09D7-48C0-A931-9A81BE0286C3}"/>
          </ac:spMkLst>
        </pc:spChg>
        <pc:spChg chg="add del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44" creationId="{B4C49092-7E69-4D1D-9684-8A8C8E18D0FD}"/>
          </ac:spMkLst>
        </pc:spChg>
        <pc:spChg chg="add del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46" creationId="{F310048A-DABF-4984-BF4A-3E953FB42636}"/>
          </ac:spMkLst>
        </pc:spChg>
        <pc:spChg chg="add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57" creationId="{A2A507F1-2EB5-4798-A15F-A7C34A0A6684}"/>
          </ac:spMkLst>
        </pc:spChg>
        <pc:spChg chg="add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61" creationId="{E7CFC73E-3E90-4B19-A7DF-742374539963}"/>
          </ac:spMkLst>
        </pc:spChg>
        <pc:spChg chg="add">
          <ac:chgData name="Nadia-Simona Comanici" userId="5c8d8869465da292" providerId="LiveId" clId="{EAEB6841-D4F6-4DDF-9129-8C3CE68F3649}" dt="2019-07-15T20:41:48.305" v="2522" actId="26606"/>
          <ac:spMkLst>
            <pc:docMk/>
            <pc:sldMk cId="3032863794" sldId="260"/>
            <ac:spMk id="63" creationId="{777C5034-4CD2-4D41-9F8C-C90A0B9EA562}"/>
          </ac:spMkLst>
        </pc:spChg>
        <pc:grpChg chg="add mod">
          <ac:chgData name="Nadia-Simona Comanici" userId="5c8d8869465da292" providerId="LiveId" clId="{EAEB6841-D4F6-4DDF-9129-8C3CE68F3649}" dt="2019-07-15T20:41:06.172" v="2513" actId="164"/>
          <ac:grpSpMkLst>
            <pc:docMk/>
            <pc:sldMk cId="3032863794" sldId="260"/>
            <ac:grpSpMk id="3" creationId="{E6905DF2-BAEF-48AF-8A3C-41A2E1B39FE8}"/>
          </ac:grpSpMkLst>
        </pc:grpChg>
        <pc:picChg chg="mod ord">
          <ac:chgData name="Nadia-Simona Comanici" userId="5c8d8869465da292" providerId="LiveId" clId="{EAEB6841-D4F6-4DDF-9129-8C3CE68F3649}" dt="2019-07-15T20:41:48.305" v="2522" actId="26606"/>
          <ac:picMkLst>
            <pc:docMk/>
            <pc:sldMk cId="3032863794" sldId="260"/>
            <ac:picMk id="6" creationId="{F77A16AA-42C7-4EE8-8422-602DFCEEF0FE}"/>
          </ac:picMkLst>
        </pc:picChg>
        <pc:picChg chg="mod ord">
          <ac:chgData name="Nadia-Simona Comanici" userId="5c8d8869465da292" providerId="LiveId" clId="{EAEB6841-D4F6-4DDF-9129-8C3CE68F3649}" dt="2019-07-15T20:41:48.305" v="2522" actId="26606"/>
          <ac:picMkLst>
            <pc:docMk/>
            <pc:sldMk cId="3032863794" sldId="260"/>
            <ac:picMk id="12" creationId="{011B8397-8202-4B5E-AE16-06A9F438C823}"/>
          </ac:picMkLst>
        </pc:picChg>
        <pc:picChg chg="add mod">
          <ac:chgData name="Nadia-Simona Comanici" userId="5c8d8869465da292" providerId="LiveId" clId="{EAEB6841-D4F6-4DDF-9129-8C3CE68F3649}" dt="2019-07-15T20:42:02.543" v="2529" actId="1076"/>
          <ac:picMkLst>
            <pc:docMk/>
            <pc:sldMk cId="3032863794" sldId="260"/>
            <ac:picMk id="20" creationId="{8A2EE77E-1BA5-459B-A005-0B0775C082C0}"/>
          </ac:picMkLst>
        </pc:picChg>
        <pc:picChg chg="del mod">
          <ac:chgData name="Nadia-Simona Comanici" userId="5c8d8869465da292" providerId="LiveId" clId="{EAEB6841-D4F6-4DDF-9129-8C3CE68F3649}" dt="2019-07-15T20:41:43.750" v="2520"/>
          <ac:picMkLst>
            <pc:docMk/>
            <pc:sldMk cId="3032863794" sldId="260"/>
            <ac:picMk id="35" creationId="{43C0E4C1-1A60-4C21-910F-31522D0216DD}"/>
          </ac:picMkLst>
        </pc:pic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032863794" sldId="260"/>
            <ac:cxnSpMk id="27" creationId="{84ED9B5A-5577-4CA5-97AA-0E5E2EA9756F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032863794" sldId="260"/>
            <ac:cxnSpMk id="28" creationId="{C00D1207-ECAF-48E9-8834-2CE4D2198234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032863794" sldId="260"/>
            <ac:cxnSpMk id="29" creationId="{2724283B-587C-4A0E-A50E-B8914975B48A}"/>
          </ac:cxnSpMkLst>
        </pc:cxnChg>
        <pc:cxnChg chg="add del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42" creationId="{E929CC9D-81AB-4810-A406-71A29FDF0702}"/>
          </ac:cxnSpMkLst>
        </pc:cxnChg>
        <pc:cxnChg chg="add del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48" creationId="{9D77DE97-52FA-4310-AF1F-AD6EEACC616F}"/>
          </ac:cxnSpMkLst>
        </pc:cxnChg>
        <pc:cxnChg chg="add del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50" creationId="{AAF6691A-3D85-4BAE-8FDB-04DAA46EEE71}"/>
          </ac:cxnSpMkLst>
        </pc:cxnChg>
        <pc:cxnChg chg="add del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52" creationId="{A345CD8C-64B9-499A-B350-7001FBF4954B}"/>
          </ac:cxnSpMkLst>
        </pc:cxnChg>
        <pc:cxnChg chg="add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59" creationId="{24F53817-DA39-4DCE-ADDC-F84A3650E8E6}"/>
          </ac:cxnSpMkLst>
        </pc:cxnChg>
        <pc:cxnChg chg="add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65" creationId="{B5FB8C64-39D1-4D21-A1AE-7311CDAF9B96}"/>
          </ac:cxnSpMkLst>
        </pc:cxnChg>
        <pc:cxnChg chg="add">
          <ac:chgData name="Nadia-Simona Comanici" userId="5c8d8869465da292" providerId="LiveId" clId="{EAEB6841-D4F6-4DDF-9129-8C3CE68F3649}" dt="2019-07-15T20:41:48.305" v="2522" actId="26606"/>
          <ac:cxnSpMkLst>
            <pc:docMk/>
            <pc:sldMk cId="3032863794" sldId="260"/>
            <ac:cxnSpMk id="67" creationId="{92446F88-E03E-4F71-B62A-C8D25CA6EB3E}"/>
          </ac:cxnSpMkLst>
        </pc:cxnChg>
      </pc:sldChg>
      <pc:sldChg chg="addSp delSp modSp delDesignElem">
        <pc:chgData name="Nadia-Simona Comanici" userId="5c8d8869465da292" providerId="LiveId" clId="{EAEB6841-D4F6-4DDF-9129-8C3CE68F3649}" dt="2019-07-15T20:41:50.888" v="2523"/>
        <pc:sldMkLst>
          <pc:docMk/>
          <pc:sldMk cId="73697024" sldId="262"/>
        </pc:sldMkLst>
        <pc:spChg chg="mod">
          <ac:chgData name="Nadia-Simona Comanici" userId="5c8d8869465da292" providerId="LiveId" clId="{EAEB6841-D4F6-4DDF-9129-8C3CE68F3649}" dt="2019-07-15T20:40:43.846" v="2511" actId="26606"/>
          <ac:spMkLst>
            <pc:docMk/>
            <pc:sldMk cId="73697024" sldId="262"/>
            <ac:spMk id="2" creationId="{1263B8D2-B23E-4376-8170-5F96E9E85051}"/>
          </ac:spMkLst>
        </pc:spChg>
        <pc:spChg chg="add">
          <ac:chgData name="Nadia-Simona Comanici" userId="5c8d8869465da292" providerId="LiveId" clId="{EAEB6841-D4F6-4DDF-9129-8C3CE68F3649}" dt="2019-07-15T20:40:43.846" v="2511" actId="26606"/>
          <ac:spMkLst>
            <pc:docMk/>
            <pc:sldMk cId="73697024" sldId="262"/>
            <ac:spMk id="5" creationId="{A540FAC9-3505-49ED-9B06-A0F8C1485394}"/>
          </ac:spMkLst>
        </pc:spChg>
        <pc:spChg chg="add">
          <ac:chgData name="Nadia-Simona Comanici" userId="5c8d8869465da292" providerId="LiveId" clId="{EAEB6841-D4F6-4DDF-9129-8C3CE68F3649}" dt="2019-07-15T20:40:43.846" v="2511" actId="26606"/>
          <ac:spMkLst>
            <pc:docMk/>
            <pc:sldMk cId="73697024" sldId="262"/>
            <ac:spMk id="6" creationId="{9879B3CD-E329-42F5-B136-BA1F37EC0532}"/>
          </ac:spMkLst>
        </pc:spChg>
        <pc:spChg chg="add">
          <ac:chgData name="Nadia-Simona Comanici" userId="5c8d8869465da292" providerId="LiveId" clId="{EAEB6841-D4F6-4DDF-9129-8C3CE68F3649}" dt="2019-07-15T20:40:43.846" v="2511" actId="26606"/>
          <ac:spMkLst>
            <pc:docMk/>
            <pc:sldMk cId="73697024" sldId="262"/>
            <ac:spMk id="7" creationId="{31E7C082-5B81-400A-A1DE-7CA9F26ED81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73697024" sldId="262"/>
            <ac:spMk id="9" creationId="{BE194971-2F2D-44B0-8AE6-FF2DCCEE0A96}"/>
          </ac:spMkLst>
        </pc:spChg>
        <pc:spChg chg="add">
          <ac:chgData name="Nadia-Simona Comanici" userId="5c8d8869465da292" providerId="LiveId" clId="{EAEB6841-D4F6-4DDF-9129-8C3CE68F3649}" dt="2019-07-15T20:40:43.846" v="2511" actId="26606"/>
          <ac:spMkLst>
            <pc:docMk/>
            <pc:sldMk cId="73697024" sldId="262"/>
            <ac:spMk id="10" creationId="{EA0B4097-B645-43E0-A2B5-B8D688E7459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73697024" sldId="262"/>
            <ac:spMk id="11" creationId="{1FF9A61E-EB11-4C46-82E1-3E00A3B4B4D6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73697024" sldId="262"/>
            <ac:spMk id="15" creationId="{DF0ADB4E-94F7-4499-A048-25702426FAD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73697024" sldId="262"/>
            <ac:spMk id="17" creationId="{6AD96B72-46E2-410D-AD3A-DA76EE628CF5}"/>
          </ac:spMkLst>
        </pc:spChg>
        <pc:picChg chg="add del">
          <ac:chgData name="Nadia-Simona Comanici" userId="5c8d8869465da292" providerId="LiveId" clId="{EAEB6841-D4F6-4DDF-9129-8C3CE68F3649}" dt="2019-07-15T20:41:50.888" v="2523"/>
          <ac:picMkLst>
            <pc:docMk/>
            <pc:sldMk cId="73697024" sldId="262"/>
            <ac:picMk id="9" creationId="{C9BBF011-43B7-44FF-8EF1-BDEBEBC0DF75}"/>
          </ac:picMkLst>
        </pc:picChg>
        <pc:cxnChg chg="add">
          <ac:chgData name="Nadia-Simona Comanici" userId="5c8d8869465da292" providerId="LiveId" clId="{EAEB6841-D4F6-4DDF-9129-8C3CE68F3649}" dt="2019-07-15T20:40:43.846" v="2511" actId="26606"/>
          <ac:cxnSpMkLst>
            <pc:docMk/>
            <pc:sldMk cId="73697024" sldId="262"/>
            <ac:cxnSpMk id="4" creationId="{08D54232-CDE1-4B53-B430-AB82206F6B55}"/>
          </ac:cxnSpMkLst>
        </pc:cxnChg>
        <pc:cxnChg chg="add">
          <ac:chgData name="Nadia-Simona Comanici" userId="5c8d8869465da292" providerId="LiveId" clId="{EAEB6841-D4F6-4DDF-9129-8C3CE68F3649}" dt="2019-07-15T20:40:43.846" v="2511" actId="26606"/>
          <ac:cxnSpMkLst>
            <pc:docMk/>
            <pc:sldMk cId="73697024" sldId="262"/>
            <ac:cxnSpMk id="8" creationId="{51B042EF-3024-4C57-B282-1B30607FB7C7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73697024" sldId="262"/>
            <ac:cxnSpMk id="13" creationId="{5E564EB3-35F2-4EFF-87DC-642DC020526D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73697024" sldId="262"/>
            <ac:cxnSpMk id="19" creationId="{218498B7-553E-4F59-A6D1-B7F56A185C38}"/>
          </ac:cxnSpMkLst>
        </pc:cxnChg>
      </pc:sldChg>
      <pc:sldChg chg="addSp delSp modSp delDesignElem">
        <pc:chgData name="Nadia-Simona Comanici" userId="5c8d8869465da292" providerId="LiveId" clId="{EAEB6841-D4F6-4DDF-9129-8C3CE68F3649}" dt="2019-07-15T20:46:40.438" v="2595" actId="26606"/>
        <pc:sldMkLst>
          <pc:docMk/>
          <pc:sldMk cId="689232033" sldId="263"/>
        </pc:sldMkLst>
        <pc:spChg chg="mod">
          <ac:chgData name="Nadia-Simona Comanici" userId="5c8d8869465da292" providerId="LiveId" clId="{EAEB6841-D4F6-4DDF-9129-8C3CE68F3649}" dt="2019-07-15T20:46:40.438" v="2595" actId="26606"/>
          <ac:spMkLst>
            <pc:docMk/>
            <pc:sldMk cId="689232033" sldId="263"/>
            <ac:spMk id="2" creationId="{F3C9DF13-CCB0-487E-A013-FE22CA8DC64C}"/>
          </ac:spMkLst>
        </pc:spChg>
        <pc:spChg chg="add">
          <ac:chgData name="Nadia-Simona Comanici" userId="5c8d8869465da292" providerId="LiveId" clId="{EAEB6841-D4F6-4DDF-9129-8C3CE68F3649}" dt="2019-07-15T20:46:40.438" v="2595" actId="26606"/>
          <ac:spMkLst>
            <pc:docMk/>
            <pc:sldMk cId="689232033" sldId="263"/>
            <ac:spMk id="4" creationId="{31E7C082-5B81-400A-A1DE-7CA9F26ED812}"/>
          </ac:spMkLst>
        </pc:spChg>
        <pc:spChg chg="add">
          <ac:chgData name="Nadia-Simona Comanici" userId="5c8d8869465da292" providerId="LiveId" clId="{EAEB6841-D4F6-4DDF-9129-8C3CE68F3649}" dt="2019-07-15T20:46:40.438" v="2595" actId="26606"/>
          <ac:spMkLst>
            <pc:docMk/>
            <pc:sldMk cId="689232033" sldId="263"/>
            <ac:spMk id="6" creationId="{A540FAC9-3505-49ED-9B06-A0F8C1485394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689232033" sldId="263"/>
            <ac:spMk id="7" creationId="{BE194971-2F2D-44B0-8AE6-FF2DCCEE0A96}"/>
          </ac:spMkLst>
        </pc:spChg>
        <pc:spChg chg="add">
          <ac:chgData name="Nadia-Simona Comanici" userId="5c8d8869465da292" providerId="LiveId" clId="{EAEB6841-D4F6-4DDF-9129-8C3CE68F3649}" dt="2019-07-15T20:46:40.438" v="2595" actId="26606"/>
          <ac:spMkLst>
            <pc:docMk/>
            <pc:sldMk cId="689232033" sldId="263"/>
            <ac:spMk id="8" creationId="{9879B3CD-E329-42F5-B136-BA1F37EC053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689232033" sldId="263"/>
            <ac:spMk id="9" creationId="{1FF9A61E-EB11-4C46-82E1-3E00A3B4B4D6}"/>
          </ac:spMkLst>
        </pc:spChg>
        <pc:spChg chg="add">
          <ac:chgData name="Nadia-Simona Comanici" userId="5c8d8869465da292" providerId="LiveId" clId="{EAEB6841-D4F6-4DDF-9129-8C3CE68F3649}" dt="2019-07-15T20:46:40.438" v="2595" actId="26606"/>
          <ac:spMkLst>
            <pc:docMk/>
            <pc:sldMk cId="689232033" sldId="263"/>
            <ac:spMk id="12" creationId="{EA0B4097-B645-43E0-A2B5-B8D688E7459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689232033" sldId="263"/>
            <ac:spMk id="13" creationId="{DF0ADB4E-94F7-4499-A048-25702426FAD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689232033" sldId="263"/>
            <ac:spMk id="15" creationId="{6AD96B72-46E2-410D-AD3A-DA76EE628CF5}"/>
          </ac:spMkLst>
        </pc:spChg>
        <pc:cxnChg chg="add">
          <ac:chgData name="Nadia-Simona Comanici" userId="5c8d8869465da292" providerId="LiveId" clId="{EAEB6841-D4F6-4DDF-9129-8C3CE68F3649}" dt="2019-07-15T20:46:40.438" v="2595" actId="26606"/>
          <ac:cxnSpMkLst>
            <pc:docMk/>
            <pc:sldMk cId="689232033" sldId="263"/>
            <ac:cxnSpMk id="5" creationId="{08D54232-CDE1-4B53-B430-AB82206F6B55}"/>
          </ac:cxnSpMkLst>
        </pc:cxnChg>
        <pc:cxnChg chg="add">
          <ac:chgData name="Nadia-Simona Comanici" userId="5c8d8869465da292" providerId="LiveId" clId="{EAEB6841-D4F6-4DDF-9129-8C3CE68F3649}" dt="2019-07-15T20:46:40.438" v="2595" actId="26606"/>
          <ac:cxnSpMkLst>
            <pc:docMk/>
            <pc:sldMk cId="689232033" sldId="263"/>
            <ac:cxnSpMk id="10" creationId="{51B042EF-3024-4C57-B282-1B30607FB7C7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689232033" sldId="263"/>
            <ac:cxnSpMk id="11" creationId="{5E564EB3-35F2-4EFF-87DC-642DC020526D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689232033" sldId="263"/>
            <ac:cxnSpMk id="17" creationId="{218498B7-553E-4F59-A6D1-B7F56A185C38}"/>
          </ac:cxnSpMkLst>
        </pc:cxnChg>
      </pc:sldChg>
      <pc:sldChg chg="addSp delSp modSp delDesignElem">
        <pc:chgData name="Nadia-Simona Comanici" userId="5c8d8869465da292" providerId="LiveId" clId="{EAEB6841-D4F6-4DDF-9129-8C3CE68F3649}" dt="2019-07-15T20:47:45.387" v="2633" actId="26606"/>
        <pc:sldMkLst>
          <pc:docMk/>
          <pc:sldMk cId="3548369294" sldId="265"/>
        </pc:sldMkLst>
        <pc:spChg chg="mod">
          <ac:chgData name="Nadia-Simona Comanici" userId="5c8d8869465da292" providerId="LiveId" clId="{EAEB6841-D4F6-4DDF-9129-8C3CE68F3649}" dt="2019-07-15T20:47:45.387" v="2633" actId="26606"/>
          <ac:spMkLst>
            <pc:docMk/>
            <pc:sldMk cId="3548369294" sldId="265"/>
            <ac:spMk id="2" creationId="{9DDDB0B6-C4FD-4F10-AB2F-A40654CAE3EF}"/>
          </ac:spMkLst>
        </pc:spChg>
        <pc:spChg chg="add del">
          <ac:chgData name="Nadia-Simona Comanici" userId="5c8d8869465da292" providerId="LiveId" clId="{EAEB6841-D4F6-4DDF-9129-8C3CE68F3649}" dt="2019-07-15T20:47:45.378" v="2632" actId="26606"/>
          <ac:spMkLst>
            <pc:docMk/>
            <pc:sldMk cId="3548369294" sldId="265"/>
            <ac:spMk id="8" creationId="{6F7FAA46-F63C-45FE-B4F0-A7E677E9F4C8}"/>
          </ac:spMkLst>
        </pc:spChg>
        <pc:spChg chg="add del">
          <ac:chgData name="Nadia-Simona Comanici" userId="5c8d8869465da292" providerId="LiveId" clId="{EAEB6841-D4F6-4DDF-9129-8C3CE68F3649}" dt="2019-07-15T20:47:45.378" v="2632" actId="26606"/>
          <ac:spMkLst>
            <pc:docMk/>
            <pc:sldMk cId="3548369294" sldId="265"/>
            <ac:spMk id="12" creationId="{462F97DB-9183-4E6E-8155-7BC67242DF35}"/>
          </ac:spMkLst>
        </pc:spChg>
        <pc:spChg chg="add">
          <ac:chgData name="Nadia-Simona Comanici" userId="5c8d8869465da292" providerId="LiveId" clId="{EAEB6841-D4F6-4DDF-9129-8C3CE68F3649}" dt="2019-07-15T20:47:45.387" v="2633" actId="26606"/>
          <ac:spMkLst>
            <pc:docMk/>
            <pc:sldMk cId="3548369294" sldId="265"/>
            <ac:spMk id="16" creationId="{FD12A5BA-B063-4B33-AB08-86CF7D23F625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548369294" sldId="265"/>
            <ac:spMk id="17" creationId="{8CD2B798-7994-4548-A2BE-4AEF9C1A5FA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548369294" sldId="265"/>
            <ac:spMk id="19" creationId="{E6162320-3B67-42BB-AF9D-939326E6489E}"/>
          </ac:spMkLst>
        </pc:spChg>
        <pc:spChg chg="add">
          <ac:chgData name="Nadia-Simona Comanici" userId="5c8d8869465da292" providerId="LiveId" clId="{EAEB6841-D4F6-4DDF-9129-8C3CE68F3649}" dt="2019-07-15T20:47:45.387" v="2633" actId="26606"/>
          <ac:spMkLst>
            <pc:docMk/>
            <pc:sldMk cId="3548369294" sldId="265"/>
            <ac:spMk id="20" creationId="{CA01913F-3FBD-4B62-92CF-D2B8A674152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3548369294" sldId="265"/>
            <ac:spMk id="23" creationId="{2FDF0794-1B86-42B2-B8C7-F60123E638ED}"/>
          </ac:spMkLst>
        </pc:spChg>
        <pc:picChg chg="mod">
          <ac:chgData name="Nadia-Simona Comanici" userId="5c8d8869465da292" providerId="LiveId" clId="{EAEB6841-D4F6-4DDF-9129-8C3CE68F3649}" dt="2019-07-15T20:47:45.387" v="2633" actId="26606"/>
          <ac:picMkLst>
            <pc:docMk/>
            <pc:sldMk cId="3548369294" sldId="265"/>
            <ac:picMk id="3" creationId="{3E37E18B-C738-4E4E-8BDD-15F3C8653608}"/>
          </ac:picMkLst>
        </pc:picChg>
        <pc:cxnChg chg="add del">
          <ac:chgData name="Nadia-Simona Comanici" userId="5c8d8869465da292" providerId="LiveId" clId="{EAEB6841-D4F6-4DDF-9129-8C3CE68F3649}" dt="2019-07-15T20:47:45.378" v="2632" actId="26606"/>
          <ac:cxnSpMkLst>
            <pc:docMk/>
            <pc:sldMk cId="3548369294" sldId="265"/>
            <ac:cxnSpMk id="10" creationId="{DA9B7795-7E78-4F68-B6FE-6ECC916562CD}"/>
          </ac:cxnSpMkLst>
        </pc:cxnChg>
        <pc:cxnChg chg="add del">
          <ac:chgData name="Nadia-Simona Comanici" userId="5c8d8869465da292" providerId="LiveId" clId="{EAEB6841-D4F6-4DDF-9129-8C3CE68F3649}" dt="2019-07-15T20:47:45.378" v="2632" actId="26606"/>
          <ac:cxnSpMkLst>
            <pc:docMk/>
            <pc:sldMk cId="3548369294" sldId="265"/>
            <ac:cxnSpMk id="14" creationId="{731ADB2A-A571-40A6-AC59-21025129400E}"/>
          </ac:cxnSpMkLst>
        </pc:cxnChg>
        <pc:cxnChg chg="add">
          <ac:chgData name="Nadia-Simona Comanici" userId="5c8d8869465da292" providerId="LiveId" clId="{EAEB6841-D4F6-4DDF-9129-8C3CE68F3649}" dt="2019-07-15T20:47:45.387" v="2633" actId="26606"/>
          <ac:cxnSpMkLst>
            <pc:docMk/>
            <pc:sldMk cId="3548369294" sldId="265"/>
            <ac:cxnSpMk id="18" creationId="{07DFAF29-6BD8-4A93-A292-D6A8C6EFB5DC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548369294" sldId="265"/>
            <ac:cxnSpMk id="21" creationId="{6722E143-84C1-4F95-937C-78B92D2811CF}"/>
          </ac:cxnSpMkLst>
        </pc:cxnChg>
        <pc:cxnChg chg="add">
          <ac:chgData name="Nadia-Simona Comanici" userId="5c8d8869465da292" providerId="LiveId" clId="{EAEB6841-D4F6-4DDF-9129-8C3CE68F3649}" dt="2019-07-15T20:47:45.387" v="2633" actId="26606"/>
          <ac:cxnSpMkLst>
            <pc:docMk/>
            <pc:sldMk cId="3548369294" sldId="265"/>
            <ac:cxnSpMk id="22" creationId="{FBB0A898-5387-4E99-A785-462A85DC0170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3548369294" sldId="265"/>
            <ac:cxnSpMk id="25" creationId="{96D07482-83A3-4451-943C-B46961082957}"/>
          </ac:cxnSpMkLst>
        </pc:cxnChg>
      </pc:sldChg>
      <pc:sldChg chg="addSp delSp modSp del delDesignElem">
        <pc:chgData name="Nadia-Simona Comanici" userId="5c8d8869465da292" providerId="LiveId" clId="{EAEB6841-D4F6-4DDF-9129-8C3CE68F3649}" dt="2019-07-29T08:22:29.300" v="3648" actId="2696"/>
        <pc:sldMkLst>
          <pc:docMk/>
          <pc:sldMk cId="1981536798" sldId="267"/>
        </pc:sldMkLst>
        <pc:spChg chg="mod">
          <ac:chgData name="Nadia-Simona Comanici" userId="5c8d8869465da292" providerId="LiveId" clId="{EAEB6841-D4F6-4DDF-9129-8C3CE68F3649}" dt="2019-07-29T08:22:06.121" v="3604"/>
          <ac:spMkLst>
            <pc:docMk/>
            <pc:sldMk cId="1981536798" sldId="267"/>
            <ac:spMk id="4" creationId="{B7426A78-E821-49C9-8ECF-812AD2B3FA24}"/>
          </ac:spMkLst>
        </pc:spChg>
        <pc:spChg chg="add del">
          <ac:chgData name="Nadia-Simona Comanici" userId="5c8d8869465da292" providerId="LiveId" clId="{EAEB6841-D4F6-4DDF-9129-8C3CE68F3649}" dt="2019-07-15T20:42:39.769" v="2531" actId="26606"/>
          <ac:spMkLst>
            <pc:docMk/>
            <pc:sldMk cId="1981536798" sldId="267"/>
            <ac:spMk id="6" creationId="{31E7C082-5B81-400A-A1DE-7CA9F26ED81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1981536798" sldId="267"/>
            <ac:spMk id="8" creationId="{4BA0C938-1486-4635-9F6C-44D521FA6A4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1981536798" sldId="267"/>
            <ac:spMk id="9" creationId="{BE194971-2F2D-44B0-8AE6-FF2DCCEE0A96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1981536798" sldId="267"/>
            <ac:spMk id="11" creationId="{1FF9A61E-EB11-4C46-82E1-3E00A3B4B4D6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1981536798" sldId="267"/>
            <ac:spMk id="12" creationId="{942A7ABB-6A86-4A02-A072-FA82CDCE533C}"/>
          </ac:spMkLst>
        </pc:spChg>
        <pc:spChg chg="add mod">
          <ac:chgData name="Nadia-Simona Comanici" userId="5c8d8869465da292" providerId="LiveId" clId="{EAEB6841-D4F6-4DDF-9129-8C3CE68F3649}" dt="2019-07-29T08:22:09.937" v="3606"/>
          <ac:spMkLst>
            <pc:docMk/>
            <pc:sldMk cId="1981536798" sldId="267"/>
            <ac:spMk id="12" creationId="{AABAED08-FED8-49D8-831E-8347C99AB9D0}"/>
          </ac:spMkLst>
        </pc:spChg>
        <pc:spChg chg="add del">
          <ac:chgData name="Nadia-Simona Comanici" userId="5c8d8869465da292" providerId="LiveId" clId="{EAEB6841-D4F6-4DDF-9129-8C3CE68F3649}" dt="2019-07-15T20:42:39.769" v="2531" actId="26606"/>
          <ac:spMkLst>
            <pc:docMk/>
            <pc:sldMk cId="1981536798" sldId="267"/>
            <ac:spMk id="13" creationId="{9238970C-19DE-438D-80D2-5CF9690551E8}"/>
          </ac:spMkLst>
        </pc:spChg>
        <pc:spChg chg="add del">
          <ac:chgData name="Nadia-Simona Comanici" userId="5c8d8869465da292" providerId="LiveId" clId="{EAEB6841-D4F6-4DDF-9129-8C3CE68F3649}" dt="2019-07-15T20:42:39.769" v="2531" actId="26606"/>
          <ac:spMkLst>
            <pc:docMk/>
            <pc:sldMk cId="1981536798" sldId="267"/>
            <ac:spMk id="15" creationId="{E4B1E3F6-167B-40F3-B303-9A931BAB971B}"/>
          </ac:spMkLst>
        </pc:spChg>
        <pc:spChg chg="add">
          <ac:chgData name="Nadia-Simona Comanici" userId="5c8d8869465da292" providerId="LiveId" clId="{EAEB6841-D4F6-4DDF-9129-8C3CE68F3649}" dt="2019-07-15T20:42:39.779" v="2532" actId="26606"/>
          <ac:spMkLst>
            <pc:docMk/>
            <pc:sldMk cId="1981536798" sldId="267"/>
            <ac:spMk id="20" creationId="{31E7C082-5B81-400A-A1DE-7CA9F26ED812}"/>
          </ac:spMkLst>
        </pc:spChg>
        <pc:spChg chg="add">
          <ac:chgData name="Nadia-Simona Comanici" userId="5c8d8869465da292" providerId="LiveId" clId="{EAEB6841-D4F6-4DDF-9129-8C3CE68F3649}" dt="2019-07-15T20:42:39.779" v="2532" actId="26606"/>
          <ac:spMkLst>
            <pc:docMk/>
            <pc:sldMk cId="1981536798" sldId="267"/>
            <ac:spMk id="22" creationId="{4C0648FB-4388-443C-8D4E-4A9FF0336078}"/>
          </ac:spMkLst>
        </pc:spChg>
        <pc:spChg chg="add">
          <ac:chgData name="Nadia-Simona Comanici" userId="5c8d8869465da292" providerId="LiveId" clId="{EAEB6841-D4F6-4DDF-9129-8C3CE68F3649}" dt="2019-07-15T20:42:39.779" v="2532" actId="26606"/>
          <ac:spMkLst>
            <pc:docMk/>
            <pc:sldMk cId="1981536798" sldId="267"/>
            <ac:spMk id="23" creationId="{4A8D762E-DA8D-419A-BA44-68B93D3D92F8}"/>
          </ac:spMkLst>
        </pc:spChg>
        <pc:picChg chg="add mod">
          <ac:chgData name="Nadia-Simona Comanici" userId="5c8d8869465da292" providerId="LiveId" clId="{EAEB6841-D4F6-4DDF-9129-8C3CE68F3649}" dt="2019-07-29T08:21:51.339" v="3600" actId="1076"/>
          <ac:picMkLst>
            <pc:docMk/>
            <pc:sldMk cId="1981536798" sldId="267"/>
            <ac:picMk id="8" creationId="{2CA731CE-E1D5-47FC-BE38-24AD91081A8F}"/>
          </ac:picMkLst>
        </pc:pic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1981536798" sldId="267"/>
            <ac:cxnSpMk id="7" creationId="{5E564EB3-35F2-4EFF-87DC-642DC020526D}"/>
          </ac:cxnSpMkLst>
        </pc:cxnChg>
        <pc:cxnChg chg="add del">
          <ac:chgData name="Nadia-Simona Comanici" userId="5c8d8869465da292" providerId="LiveId" clId="{EAEB6841-D4F6-4DDF-9129-8C3CE68F3649}" dt="2019-07-15T20:42:39.769" v="2531" actId="26606"/>
          <ac:cxnSpMkLst>
            <pc:docMk/>
            <pc:sldMk cId="1981536798" sldId="267"/>
            <ac:cxnSpMk id="10" creationId="{08D54232-CDE1-4B53-B430-AB82206F6B55}"/>
          </ac:cxnSpMkLst>
        </pc:cxnChg>
        <pc:cxnChg chg="add del">
          <ac:chgData name="Nadia-Simona Comanici" userId="5c8d8869465da292" providerId="LiveId" clId="{EAEB6841-D4F6-4DDF-9129-8C3CE68F3649}" dt="2019-07-15T20:42:39.769" v="2531" actId="26606"/>
          <ac:cxnSpMkLst>
            <pc:docMk/>
            <pc:sldMk cId="1981536798" sldId="267"/>
            <ac:cxnSpMk id="17" creationId="{40465A9A-0B0E-4D7B-8150-D098AC71B379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1981536798" sldId="267"/>
            <ac:cxnSpMk id="19" creationId="{B6916720-6D22-4D4B-BC19-23008C7DD487}"/>
          </ac:cxnSpMkLst>
        </pc:cxnChg>
        <pc:cxnChg chg="add">
          <ac:chgData name="Nadia-Simona Comanici" userId="5c8d8869465da292" providerId="LiveId" clId="{EAEB6841-D4F6-4DDF-9129-8C3CE68F3649}" dt="2019-07-15T20:42:39.779" v="2532" actId="26606"/>
          <ac:cxnSpMkLst>
            <pc:docMk/>
            <pc:sldMk cId="1981536798" sldId="267"/>
            <ac:cxnSpMk id="21" creationId="{08D54232-CDE1-4B53-B430-AB82206F6B55}"/>
          </ac:cxnSpMkLst>
        </pc:cxnChg>
      </pc:sldChg>
      <pc:sldChg chg="addSp delSp modSp delDesignElem">
        <pc:chgData name="Nadia-Simona Comanici" userId="5c8d8869465da292" providerId="LiveId" clId="{EAEB6841-D4F6-4DDF-9129-8C3CE68F3649}" dt="2019-07-15T20:47:29.270" v="2630" actId="26606"/>
        <pc:sldMkLst>
          <pc:docMk/>
          <pc:sldMk cId="596309383" sldId="269"/>
        </pc:sldMkLst>
        <pc:spChg chg="mod">
          <ac:chgData name="Nadia-Simona Comanici" userId="5c8d8869465da292" providerId="LiveId" clId="{EAEB6841-D4F6-4DDF-9129-8C3CE68F3649}" dt="2019-07-15T20:47:29.270" v="2630" actId="26606"/>
          <ac:spMkLst>
            <pc:docMk/>
            <pc:sldMk cId="596309383" sldId="269"/>
            <ac:spMk id="2" creationId="{F3C9DF13-CCB0-487E-A013-FE22CA8DC64C}"/>
          </ac:spMkLst>
        </pc:spChg>
        <pc:spChg chg="add">
          <ac:chgData name="Nadia-Simona Comanici" userId="5c8d8869465da292" providerId="LiveId" clId="{EAEB6841-D4F6-4DDF-9129-8C3CE68F3649}" dt="2019-07-15T20:47:29.270" v="2630" actId="26606"/>
          <ac:spMkLst>
            <pc:docMk/>
            <pc:sldMk cId="596309383" sldId="269"/>
            <ac:spMk id="4" creationId="{31E7C082-5B81-400A-A1DE-7CA9F26ED812}"/>
          </ac:spMkLst>
        </pc:spChg>
        <pc:spChg chg="add">
          <ac:chgData name="Nadia-Simona Comanici" userId="5c8d8869465da292" providerId="LiveId" clId="{EAEB6841-D4F6-4DDF-9129-8C3CE68F3649}" dt="2019-07-15T20:47:29.270" v="2630" actId="26606"/>
          <ac:spMkLst>
            <pc:docMk/>
            <pc:sldMk cId="596309383" sldId="269"/>
            <ac:spMk id="6" creationId="{A540FAC9-3505-49ED-9B06-A0F8C1485394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596309383" sldId="269"/>
            <ac:spMk id="7" creationId="{BE194971-2F2D-44B0-8AE6-FF2DCCEE0A96}"/>
          </ac:spMkLst>
        </pc:spChg>
        <pc:spChg chg="add">
          <ac:chgData name="Nadia-Simona Comanici" userId="5c8d8869465da292" providerId="LiveId" clId="{EAEB6841-D4F6-4DDF-9129-8C3CE68F3649}" dt="2019-07-15T20:47:29.270" v="2630" actId="26606"/>
          <ac:spMkLst>
            <pc:docMk/>
            <pc:sldMk cId="596309383" sldId="269"/>
            <ac:spMk id="8" creationId="{9879B3CD-E329-42F5-B136-BA1F37EC053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596309383" sldId="269"/>
            <ac:spMk id="9" creationId="{1FF9A61E-EB11-4C46-82E1-3E00A3B4B4D6}"/>
          </ac:spMkLst>
        </pc:spChg>
        <pc:spChg chg="add">
          <ac:chgData name="Nadia-Simona Comanici" userId="5c8d8869465da292" providerId="LiveId" clId="{EAEB6841-D4F6-4DDF-9129-8C3CE68F3649}" dt="2019-07-15T20:47:29.270" v="2630" actId="26606"/>
          <ac:spMkLst>
            <pc:docMk/>
            <pc:sldMk cId="596309383" sldId="269"/>
            <ac:spMk id="12" creationId="{EA0B4097-B645-43E0-A2B5-B8D688E74592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596309383" sldId="269"/>
            <ac:spMk id="13" creationId="{DF0ADB4E-94F7-4499-A048-25702426FADE}"/>
          </ac:spMkLst>
        </pc:spChg>
        <pc:spChg chg="del">
          <ac:chgData name="Nadia-Simona Comanici" userId="5c8d8869465da292" providerId="LiveId" clId="{EAEB6841-D4F6-4DDF-9129-8C3CE68F3649}" dt="2019-06-26T08:52:15.850" v="2315"/>
          <ac:spMkLst>
            <pc:docMk/>
            <pc:sldMk cId="596309383" sldId="269"/>
            <ac:spMk id="15" creationId="{6AD96B72-46E2-410D-AD3A-DA76EE628CF5}"/>
          </ac:spMkLst>
        </pc:spChg>
        <pc:cxnChg chg="add">
          <ac:chgData name="Nadia-Simona Comanici" userId="5c8d8869465da292" providerId="LiveId" clId="{EAEB6841-D4F6-4DDF-9129-8C3CE68F3649}" dt="2019-07-15T20:47:29.270" v="2630" actId="26606"/>
          <ac:cxnSpMkLst>
            <pc:docMk/>
            <pc:sldMk cId="596309383" sldId="269"/>
            <ac:cxnSpMk id="5" creationId="{08D54232-CDE1-4B53-B430-AB82206F6B55}"/>
          </ac:cxnSpMkLst>
        </pc:cxnChg>
        <pc:cxnChg chg="add">
          <ac:chgData name="Nadia-Simona Comanici" userId="5c8d8869465da292" providerId="LiveId" clId="{EAEB6841-D4F6-4DDF-9129-8C3CE68F3649}" dt="2019-07-15T20:47:29.270" v="2630" actId="26606"/>
          <ac:cxnSpMkLst>
            <pc:docMk/>
            <pc:sldMk cId="596309383" sldId="269"/>
            <ac:cxnSpMk id="10" creationId="{51B042EF-3024-4C57-B282-1B30607FB7C7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596309383" sldId="269"/>
            <ac:cxnSpMk id="11" creationId="{5E564EB3-35F2-4EFF-87DC-642DC020526D}"/>
          </ac:cxnSpMkLst>
        </pc:cxnChg>
        <pc:cxnChg chg="del">
          <ac:chgData name="Nadia-Simona Comanici" userId="5c8d8869465da292" providerId="LiveId" clId="{EAEB6841-D4F6-4DDF-9129-8C3CE68F3649}" dt="2019-06-26T08:52:15.850" v="2315"/>
          <ac:cxnSpMkLst>
            <pc:docMk/>
            <pc:sldMk cId="596309383" sldId="269"/>
            <ac:cxnSpMk id="17" creationId="{218498B7-553E-4F59-A6D1-B7F56A185C38}"/>
          </ac:cxnSpMkLst>
        </pc:cxnChg>
      </pc:sldChg>
      <pc:sldChg chg="modSp add">
        <pc:chgData name="Nadia-Simona Comanici" userId="5c8d8869465da292" providerId="LiveId" clId="{EAEB6841-D4F6-4DDF-9129-8C3CE68F3649}" dt="2019-06-03T20:18:23.666" v="227" actId="121"/>
        <pc:sldMkLst>
          <pc:docMk/>
          <pc:sldMk cId="247261907" sldId="270"/>
        </pc:sldMkLst>
        <pc:spChg chg="mod">
          <ac:chgData name="Nadia-Simona Comanici" userId="5c8d8869465da292" providerId="LiveId" clId="{EAEB6841-D4F6-4DDF-9129-8C3CE68F3649}" dt="2019-06-03T20:17:22.449" v="1"/>
          <ac:spMkLst>
            <pc:docMk/>
            <pc:sldMk cId="247261907" sldId="270"/>
            <ac:spMk id="2" creationId="{00A2B2C2-C199-4617-A8AF-35C5DC5389FF}"/>
          </ac:spMkLst>
        </pc:spChg>
        <pc:spChg chg="mod">
          <ac:chgData name="Nadia-Simona Comanici" userId="5c8d8869465da292" providerId="LiveId" clId="{EAEB6841-D4F6-4DDF-9129-8C3CE68F3649}" dt="2019-06-03T20:18:23.666" v="227" actId="121"/>
          <ac:spMkLst>
            <pc:docMk/>
            <pc:sldMk cId="247261907" sldId="270"/>
            <ac:spMk id="3" creationId="{D20D0E20-9398-437B-B204-532EC4E5B5B4}"/>
          </ac:spMkLst>
        </pc:spChg>
      </pc:sldChg>
      <pc:sldChg chg="modSp add modAnim">
        <pc:chgData name="Nadia-Simona Comanici" userId="5c8d8869465da292" providerId="LiveId" clId="{EAEB6841-D4F6-4DDF-9129-8C3CE68F3649}" dt="2019-06-03T20:22:15.590" v="464" actId="20577"/>
        <pc:sldMkLst>
          <pc:docMk/>
          <pc:sldMk cId="2170976372" sldId="271"/>
        </pc:sldMkLst>
        <pc:spChg chg="mod">
          <ac:chgData name="Nadia-Simona Comanici" userId="5c8d8869465da292" providerId="LiveId" clId="{EAEB6841-D4F6-4DDF-9129-8C3CE68F3649}" dt="2019-06-03T20:20:35.679" v="250" actId="20577"/>
          <ac:spMkLst>
            <pc:docMk/>
            <pc:sldMk cId="2170976372" sldId="271"/>
            <ac:spMk id="2" creationId="{1A3D223A-7ED0-474D-90A2-F7C51654C6B4}"/>
          </ac:spMkLst>
        </pc:spChg>
        <pc:spChg chg="mod">
          <ac:chgData name="Nadia-Simona Comanici" userId="5c8d8869465da292" providerId="LiveId" clId="{EAEB6841-D4F6-4DDF-9129-8C3CE68F3649}" dt="2019-06-03T20:22:15.590" v="464" actId="20577"/>
          <ac:spMkLst>
            <pc:docMk/>
            <pc:sldMk cId="2170976372" sldId="271"/>
            <ac:spMk id="3" creationId="{FED97694-8707-41FE-B4B8-3F6A48ECB967}"/>
          </ac:spMkLst>
        </pc:spChg>
      </pc:sldChg>
      <pc:sldChg chg="addSp delSp modSp add">
        <pc:chgData name="Nadia-Simona Comanici" userId="5c8d8869465da292" providerId="LiveId" clId="{EAEB6841-D4F6-4DDF-9129-8C3CE68F3649}" dt="2019-06-03T21:29:59.027" v="1240" actId="20577"/>
        <pc:sldMkLst>
          <pc:docMk/>
          <pc:sldMk cId="2716723631" sldId="272"/>
        </pc:sldMkLst>
        <pc:spChg chg="mod">
          <ac:chgData name="Nadia-Simona Comanici" userId="5c8d8869465da292" providerId="LiveId" clId="{EAEB6841-D4F6-4DDF-9129-8C3CE68F3649}" dt="2019-06-03T20:25:23.934" v="485" actId="20577"/>
          <ac:spMkLst>
            <pc:docMk/>
            <pc:sldMk cId="2716723631" sldId="272"/>
            <ac:spMk id="2" creationId="{8F06BC19-2948-4955-A8D9-9BFDE8E61FF4}"/>
          </ac:spMkLst>
        </pc:spChg>
        <pc:spChg chg="mod">
          <ac:chgData name="Nadia-Simona Comanici" userId="5c8d8869465da292" providerId="LiveId" clId="{EAEB6841-D4F6-4DDF-9129-8C3CE68F3649}" dt="2019-06-03T21:29:59.027" v="1240" actId="20577"/>
          <ac:spMkLst>
            <pc:docMk/>
            <pc:sldMk cId="2716723631" sldId="272"/>
            <ac:spMk id="3" creationId="{489401CC-95E3-4BA2-A57A-F03C67C4C1A9}"/>
          </ac:spMkLst>
        </pc:spChg>
        <pc:picChg chg="add del">
          <ac:chgData name="Nadia-Simona Comanici" userId="5c8d8869465da292" providerId="LiveId" clId="{EAEB6841-D4F6-4DDF-9129-8C3CE68F3649}" dt="2019-06-03T20:29:32.984" v="721"/>
          <ac:picMkLst>
            <pc:docMk/>
            <pc:sldMk cId="2716723631" sldId="272"/>
            <ac:picMk id="4" creationId="{7AE37630-1954-4F0F-9F61-09B485FD5DF0}"/>
          </ac:picMkLst>
        </pc:picChg>
      </pc:sldChg>
      <pc:sldChg chg="modSp add">
        <pc:chgData name="Nadia-Simona Comanici" userId="5c8d8869465da292" providerId="LiveId" clId="{EAEB6841-D4F6-4DDF-9129-8C3CE68F3649}" dt="2019-06-03T21:32:36.370" v="1513" actId="20577"/>
        <pc:sldMkLst>
          <pc:docMk/>
          <pc:sldMk cId="2099972767" sldId="275"/>
        </pc:sldMkLst>
        <pc:spChg chg="mod">
          <ac:chgData name="Nadia-Simona Comanici" userId="5c8d8869465da292" providerId="LiveId" clId="{EAEB6841-D4F6-4DDF-9129-8C3CE68F3649}" dt="2019-06-03T20:52:48.093" v="794" actId="20577"/>
          <ac:spMkLst>
            <pc:docMk/>
            <pc:sldMk cId="2099972767" sldId="275"/>
            <ac:spMk id="2" creationId="{2A26EE39-3512-46B0-B317-B3529B04683F}"/>
          </ac:spMkLst>
        </pc:spChg>
        <pc:spChg chg="mod">
          <ac:chgData name="Nadia-Simona Comanici" userId="5c8d8869465da292" providerId="LiveId" clId="{EAEB6841-D4F6-4DDF-9129-8C3CE68F3649}" dt="2019-06-03T21:32:36.370" v="1513" actId="20577"/>
          <ac:spMkLst>
            <pc:docMk/>
            <pc:sldMk cId="2099972767" sldId="275"/>
            <ac:spMk id="3" creationId="{807D748D-B2DC-40B6-B8EE-CD587AFF3AEA}"/>
          </ac:spMkLst>
        </pc:spChg>
      </pc:sldChg>
      <pc:sldChg chg="modSp add">
        <pc:chgData name="Nadia-Simona Comanici" userId="5c8d8869465da292" providerId="LiveId" clId="{EAEB6841-D4F6-4DDF-9129-8C3CE68F3649}" dt="2019-06-03T21:32:27.965" v="1504" actId="20577"/>
        <pc:sldMkLst>
          <pc:docMk/>
          <pc:sldMk cId="147275491" sldId="276"/>
        </pc:sldMkLst>
        <pc:spChg chg="mod">
          <ac:chgData name="Nadia-Simona Comanici" userId="5c8d8869465da292" providerId="LiveId" clId="{EAEB6841-D4F6-4DDF-9129-8C3CE68F3649}" dt="2019-06-03T20:53:49.916" v="883" actId="20577"/>
          <ac:spMkLst>
            <pc:docMk/>
            <pc:sldMk cId="147275491" sldId="276"/>
            <ac:spMk id="2" creationId="{0AF7BEDC-3766-48F3-BFFC-2A067EDE4BF7}"/>
          </ac:spMkLst>
        </pc:spChg>
        <pc:spChg chg="mod">
          <ac:chgData name="Nadia-Simona Comanici" userId="5c8d8869465da292" providerId="LiveId" clId="{EAEB6841-D4F6-4DDF-9129-8C3CE68F3649}" dt="2019-06-03T21:32:27.965" v="1504" actId="20577"/>
          <ac:spMkLst>
            <pc:docMk/>
            <pc:sldMk cId="147275491" sldId="276"/>
            <ac:spMk id="3" creationId="{341F5982-3262-44E4-9150-B348E4C3209D}"/>
          </ac:spMkLst>
        </pc:spChg>
      </pc:sldChg>
      <pc:sldChg chg="modSp add">
        <pc:chgData name="Nadia-Simona Comanici" userId="5c8d8869465da292" providerId="LiveId" clId="{EAEB6841-D4F6-4DDF-9129-8C3CE68F3649}" dt="2019-06-03T21:33:37.753" v="1623" actId="20577"/>
        <pc:sldMkLst>
          <pc:docMk/>
          <pc:sldMk cId="799748315" sldId="277"/>
        </pc:sldMkLst>
        <pc:spChg chg="mod">
          <ac:chgData name="Nadia-Simona Comanici" userId="5c8d8869465da292" providerId="LiveId" clId="{EAEB6841-D4F6-4DDF-9129-8C3CE68F3649}" dt="2019-06-03T21:32:08.052" v="1437" actId="20577"/>
          <ac:spMkLst>
            <pc:docMk/>
            <pc:sldMk cId="799748315" sldId="277"/>
            <ac:spMk id="2" creationId="{0AF7BEDC-3766-48F3-BFFC-2A067EDE4BF7}"/>
          </ac:spMkLst>
        </pc:spChg>
        <pc:spChg chg="mod">
          <ac:chgData name="Nadia-Simona Comanici" userId="5c8d8869465da292" providerId="LiveId" clId="{EAEB6841-D4F6-4DDF-9129-8C3CE68F3649}" dt="2019-06-03T21:33:37.753" v="1623" actId="20577"/>
          <ac:spMkLst>
            <pc:docMk/>
            <pc:sldMk cId="799748315" sldId="277"/>
            <ac:spMk id="3" creationId="{341F5982-3262-44E4-9150-B348E4C3209D}"/>
          </ac:spMkLst>
        </pc:spChg>
      </pc:sldChg>
      <pc:sldChg chg="modSp add">
        <pc:chgData name="Nadia-Simona Comanici" userId="5c8d8869465da292" providerId="LiveId" clId="{EAEB6841-D4F6-4DDF-9129-8C3CE68F3649}" dt="2019-06-03T21:34:53.708" v="1841" actId="20577"/>
        <pc:sldMkLst>
          <pc:docMk/>
          <pc:sldMk cId="2678863909" sldId="279"/>
        </pc:sldMkLst>
        <pc:spChg chg="mod">
          <ac:chgData name="Nadia-Simona Comanici" userId="5c8d8869465da292" providerId="LiveId" clId="{EAEB6841-D4F6-4DDF-9129-8C3CE68F3649}" dt="2019-06-03T21:33:45.524" v="1634" actId="20577"/>
          <ac:spMkLst>
            <pc:docMk/>
            <pc:sldMk cId="2678863909" sldId="279"/>
            <ac:spMk id="2" creationId="{0AF7BEDC-3766-48F3-BFFC-2A067EDE4BF7}"/>
          </ac:spMkLst>
        </pc:spChg>
        <pc:spChg chg="mod">
          <ac:chgData name="Nadia-Simona Comanici" userId="5c8d8869465da292" providerId="LiveId" clId="{EAEB6841-D4F6-4DDF-9129-8C3CE68F3649}" dt="2019-06-03T21:34:53.708" v="1841" actId="20577"/>
          <ac:spMkLst>
            <pc:docMk/>
            <pc:sldMk cId="2678863909" sldId="279"/>
            <ac:spMk id="3" creationId="{341F5982-3262-44E4-9150-B348E4C3209D}"/>
          </ac:spMkLst>
        </pc:spChg>
      </pc:sldChg>
      <pc:sldChg chg="modSp add">
        <pc:chgData name="Nadia-Simona Comanici" userId="5c8d8869465da292" providerId="LiveId" clId="{EAEB6841-D4F6-4DDF-9129-8C3CE68F3649}" dt="2019-06-04T04:44:07.863" v="1913" actId="12"/>
        <pc:sldMkLst>
          <pc:docMk/>
          <pc:sldMk cId="528633338" sldId="280"/>
        </pc:sldMkLst>
        <pc:spChg chg="mod">
          <ac:chgData name="Nadia-Simona Comanici" userId="5c8d8869465da292" providerId="LiveId" clId="{EAEB6841-D4F6-4DDF-9129-8C3CE68F3649}" dt="2019-06-04T04:43:45.846" v="1869" actId="20577"/>
          <ac:spMkLst>
            <pc:docMk/>
            <pc:sldMk cId="528633338" sldId="280"/>
            <ac:spMk id="2" creationId="{7EAE6372-242A-464E-A438-AA878AB6ABD2}"/>
          </ac:spMkLst>
        </pc:spChg>
        <pc:spChg chg="mod">
          <ac:chgData name="Nadia-Simona Comanici" userId="5c8d8869465da292" providerId="LiveId" clId="{EAEB6841-D4F6-4DDF-9129-8C3CE68F3649}" dt="2019-06-04T04:44:07.863" v="1913" actId="12"/>
          <ac:spMkLst>
            <pc:docMk/>
            <pc:sldMk cId="528633338" sldId="280"/>
            <ac:spMk id="3" creationId="{915CADFD-B025-460B-A4BB-A08122600957}"/>
          </ac:spMkLst>
        </pc:spChg>
      </pc:sldChg>
      <pc:sldChg chg="modSp add">
        <pc:chgData name="Nadia-Simona Comanici" userId="5c8d8869465da292" providerId="LiveId" clId="{EAEB6841-D4F6-4DDF-9129-8C3CE68F3649}" dt="2019-06-04T04:47:15.465" v="2299" actId="20577"/>
        <pc:sldMkLst>
          <pc:docMk/>
          <pc:sldMk cId="4186446925" sldId="281"/>
        </pc:sldMkLst>
        <pc:spChg chg="mod">
          <ac:chgData name="Nadia-Simona Comanici" userId="5c8d8869465da292" providerId="LiveId" clId="{EAEB6841-D4F6-4DDF-9129-8C3CE68F3649}" dt="2019-06-04T04:44:36.196" v="1932" actId="20577"/>
          <ac:spMkLst>
            <pc:docMk/>
            <pc:sldMk cId="4186446925" sldId="281"/>
            <ac:spMk id="2" creationId="{3DDE7D3C-7E75-45C7-BF93-67B9E897B4DE}"/>
          </ac:spMkLst>
        </pc:spChg>
        <pc:spChg chg="mod">
          <ac:chgData name="Nadia-Simona Comanici" userId="5c8d8869465da292" providerId="LiveId" clId="{EAEB6841-D4F6-4DDF-9129-8C3CE68F3649}" dt="2019-06-04T04:47:15.465" v="2299" actId="20577"/>
          <ac:spMkLst>
            <pc:docMk/>
            <pc:sldMk cId="4186446925" sldId="281"/>
            <ac:spMk id="3" creationId="{D4B9B8E7-FB84-4CFB-AC00-4E3FB043065E}"/>
          </ac:spMkLst>
        </pc:spChg>
      </pc:sldChg>
      <pc:sldChg chg="addSp delSp modSp add mod setBg delDesignElem">
        <pc:chgData name="Nadia-Simona Comanici" userId="5c8d8869465da292" providerId="LiveId" clId="{EAEB6841-D4F6-4DDF-9129-8C3CE68F3649}" dt="2019-07-29T08:31:46.226" v="3859" actId="20577"/>
        <pc:sldMkLst>
          <pc:docMk/>
          <pc:sldMk cId="3749239687" sldId="283"/>
        </pc:sldMkLst>
        <pc:spChg chg="mod">
          <ac:chgData name="Nadia-Simona Comanici" userId="5c8d8869465da292" providerId="LiveId" clId="{EAEB6841-D4F6-4DDF-9129-8C3CE68F3649}" dt="2019-07-29T08:31:46.226" v="3859" actId="20577"/>
          <ac:spMkLst>
            <pc:docMk/>
            <pc:sldMk cId="3749239687" sldId="283"/>
            <ac:spMk id="2" creationId="{F3C9DF13-CCB0-487E-A013-FE22CA8DC64C}"/>
          </ac:spMkLst>
        </pc:spChg>
        <pc:spChg chg="add">
          <ac:chgData name="Nadia-Simona Comanici" userId="5c8d8869465da292" providerId="LiveId" clId="{EAEB6841-D4F6-4DDF-9129-8C3CE68F3649}" dt="2019-07-15T20:47:58.977" v="2634" actId="26606"/>
          <ac:spMkLst>
            <pc:docMk/>
            <pc:sldMk cId="3749239687" sldId="283"/>
            <ac:spMk id="4" creationId="{31E7C082-5B81-400A-A1DE-7CA9F26ED812}"/>
          </ac:spMkLst>
        </pc:spChg>
        <pc:spChg chg="add">
          <ac:chgData name="Nadia-Simona Comanici" userId="5c8d8869465da292" providerId="LiveId" clId="{EAEB6841-D4F6-4DDF-9129-8C3CE68F3649}" dt="2019-07-15T20:47:58.977" v="2634" actId="26606"/>
          <ac:spMkLst>
            <pc:docMk/>
            <pc:sldMk cId="3749239687" sldId="283"/>
            <ac:spMk id="6" creationId="{A540FAC9-3505-49ED-9B06-A0F8C1485394}"/>
          </ac:spMkLst>
        </pc:spChg>
        <pc:spChg chg="del">
          <ac:chgData name="Nadia-Simona Comanici" userId="5c8d8869465da292" providerId="LiveId" clId="{EAEB6841-D4F6-4DDF-9129-8C3CE68F3649}" dt="2019-06-26T08:51:40.072" v="2304"/>
          <ac:spMkLst>
            <pc:docMk/>
            <pc:sldMk cId="3749239687" sldId="283"/>
            <ac:spMk id="7" creationId="{BE194971-2F2D-44B0-8AE6-FF2DCCEE0A96}"/>
          </ac:spMkLst>
        </pc:spChg>
        <pc:spChg chg="add">
          <ac:chgData name="Nadia-Simona Comanici" userId="5c8d8869465da292" providerId="LiveId" clId="{EAEB6841-D4F6-4DDF-9129-8C3CE68F3649}" dt="2019-07-15T20:47:58.977" v="2634" actId="26606"/>
          <ac:spMkLst>
            <pc:docMk/>
            <pc:sldMk cId="3749239687" sldId="283"/>
            <ac:spMk id="8" creationId="{9879B3CD-E329-42F5-B136-BA1F37EC0532}"/>
          </ac:spMkLst>
        </pc:spChg>
        <pc:spChg chg="del">
          <ac:chgData name="Nadia-Simona Comanici" userId="5c8d8869465da292" providerId="LiveId" clId="{EAEB6841-D4F6-4DDF-9129-8C3CE68F3649}" dt="2019-06-26T08:51:40.072" v="2304"/>
          <ac:spMkLst>
            <pc:docMk/>
            <pc:sldMk cId="3749239687" sldId="283"/>
            <ac:spMk id="9" creationId="{1FF9A61E-EB11-4C46-82E1-3E00A3B4B4D6}"/>
          </ac:spMkLst>
        </pc:spChg>
        <pc:spChg chg="add">
          <ac:chgData name="Nadia-Simona Comanici" userId="5c8d8869465da292" providerId="LiveId" clId="{EAEB6841-D4F6-4DDF-9129-8C3CE68F3649}" dt="2019-07-15T20:47:58.977" v="2634" actId="26606"/>
          <ac:spMkLst>
            <pc:docMk/>
            <pc:sldMk cId="3749239687" sldId="283"/>
            <ac:spMk id="12" creationId="{EA0B4097-B645-43E0-A2B5-B8D688E74592}"/>
          </ac:spMkLst>
        </pc:spChg>
        <pc:spChg chg="del">
          <ac:chgData name="Nadia-Simona Comanici" userId="5c8d8869465da292" providerId="LiveId" clId="{EAEB6841-D4F6-4DDF-9129-8C3CE68F3649}" dt="2019-06-26T08:51:40.072" v="2304"/>
          <ac:spMkLst>
            <pc:docMk/>
            <pc:sldMk cId="3749239687" sldId="283"/>
            <ac:spMk id="13" creationId="{DF0ADB4E-94F7-4499-A048-25702426FADE}"/>
          </ac:spMkLst>
        </pc:spChg>
        <pc:spChg chg="del">
          <ac:chgData name="Nadia-Simona Comanici" userId="5c8d8869465da292" providerId="LiveId" clId="{EAEB6841-D4F6-4DDF-9129-8C3CE68F3649}" dt="2019-06-26T08:51:40.072" v="2304"/>
          <ac:spMkLst>
            <pc:docMk/>
            <pc:sldMk cId="3749239687" sldId="283"/>
            <ac:spMk id="15" creationId="{6AD96B72-46E2-410D-AD3A-DA76EE628CF5}"/>
          </ac:spMkLst>
        </pc:spChg>
        <pc:cxnChg chg="add">
          <ac:chgData name="Nadia-Simona Comanici" userId="5c8d8869465da292" providerId="LiveId" clId="{EAEB6841-D4F6-4DDF-9129-8C3CE68F3649}" dt="2019-07-15T20:47:58.977" v="2634" actId="26606"/>
          <ac:cxnSpMkLst>
            <pc:docMk/>
            <pc:sldMk cId="3749239687" sldId="283"/>
            <ac:cxnSpMk id="5" creationId="{08D54232-CDE1-4B53-B430-AB82206F6B55}"/>
          </ac:cxnSpMkLst>
        </pc:cxnChg>
        <pc:cxnChg chg="add">
          <ac:chgData name="Nadia-Simona Comanici" userId="5c8d8869465da292" providerId="LiveId" clId="{EAEB6841-D4F6-4DDF-9129-8C3CE68F3649}" dt="2019-07-15T20:47:58.977" v="2634" actId="26606"/>
          <ac:cxnSpMkLst>
            <pc:docMk/>
            <pc:sldMk cId="3749239687" sldId="283"/>
            <ac:cxnSpMk id="10" creationId="{51B042EF-3024-4C57-B282-1B30607FB7C7}"/>
          </ac:cxnSpMkLst>
        </pc:cxnChg>
        <pc:cxnChg chg="del">
          <ac:chgData name="Nadia-Simona Comanici" userId="5c8d8869465da292" providerId="LiveId" clId="{EAEB6841-D4F6-4DDF-9129-8C3CE68F3649}" dt="2019-06-26T08:51:40.072" v="2304"/>
          <ac:cxnSpMkLst>
            <pc:docMk/>
            <pc:sldMk cId="3749239687" sldId="283"/>
            <ac:cxnSpMk id="11" creationId="{5E564EB3-35F2-4EFF-87DC-642DC020526D}"/>
          </ac:cxnSpMkLst>
        </pc:cxnChg>
        <pc:cxnChg chg="del">
          <ac:chgData name="Nadia-Simona Comanici" userId="5c8d8869465da292" providerId="LiveId" clId="{EAEB6841-D4F6-4DDF-9129-8C3CE68F3649}" dt="2019-06-26T08:51:40.072" v="2304"/>
          <ac:cxnSpMkLst>
            <pc:docMk/>
            <pc:sldMk cId="3749239687" sldId="283"/>
            <ac:cxnSpMk id="17" creationId="{218498B7-553E-4F59-A6D1-B7F56A185C38}"/>
          </ac:cxnSpMkLst>
        </pc:cxnChg>
      </pc:sldChg>
      <pc:sldChg chg="modSp add">
        <pc:chgData name="Nadia-Simona Comanici" userId="5c8d8869465da292" providerId="LiveId" clId="{EAEB6841-D4F6-4DDF-9129-8C3CE68F3649}" dt="2019-06-26T09:05:15.006" v="2508" actId="113"/>
        <pc:sldMkLst>
          <pc:docMk/>
          <pc:sldMk cId="1125853536" sldId="284"/>
        </pc:sldMkLst>
        <pc:spChg chg="mod">
          <ac:chgData name="Nadia-Simona Comanici" userId="5c8d8869465da292" providerId="LiveId" clId="{EAEB6841-D4F6-4DDF-9129-8C3CE68F3649}" dt="2019-06-26T08:52:43.255" v="2340" actId="20577"/>
          <ac:spMkLst>
            <pc:docMk/>
            <pc:sldMk cId="1125853536" sldId="284"/>
            <ac:spMk id="2" creationId="{AEE3E2D2-01A2-4D94-AEA3-13BBDECE7D37}"/>
          </ac:spMkLst>
        </pc:spChg>
        <pc:spChg chg="mod">
          <ac:chgData name="Nadia-Simona Comanici" userId="5c8d8869465da292" providerId="LiveId" clId="{EAEB6841-D4F6-4DDF-9129-8C3CE68F3649}" dt="2019-06-26T09:05:15.006" v="2508" actId="113"/>
          <ac:spMkLst>
            <pc:docMk/>
            <pc:sldMk cId="1125853536" sldId="284"/>
            <ac:spMk id="3" creationId="{DCAB9A2E-3A94-4512-B82E-CF658BD3D029}"/>
          </ac:spMkLst>
        </pc:spChg>
      </pc:sldChg>
      <pc:sldChg chg="modSp add del">
        <pc:chgData name="Nadia-Simona Comanici" userId="5c8d8869465da292" providerId="LiveId" clId="{EAEB6841-D4F6-4DDF-9129-8C3CE68F3649}" dt="2019-07-29T08:24:08.747" v="3685" actId="2696"/>
        <pc:sldMkLst>
          <pc:docMk/>
          <pc:sldMk cId="4149815043" sldId="286"/>
        </pc:sldMkLst>
        <pc:spChg chg="mod">
          <ac:chgData name="Nadia-Simona Comanici" userId="5c8d8869465da292" providerId="LiveId" clId="{EAEB6841-D4F6-4DDF-9129-8C3CE68F3649}" dt="2019-07-15T20:46:20.018" v="2592" actId="20577"/>
          <ac:spMkLst>
            <pc:docMk/>
            <pc:sldMk cId="4149815043" sldId="286"/>
            <ac:spMk id="12" creationId="{AABAED08-FED8-49D8-831E-8347C99AB9D0}"/>
          </ac:spMkLst>
        </pc:spChg>
      </pc:sldChg>
      <pc:sldChg chg="addSp delSp modSp add del ord delDesignElem">
        <pc:chgData name="Nadia-Simona Comanici" userId="5c8d8869465da292" providerId="LiveId" clId="{EAEB6841-D4F6-4DDF-9129-8C3CE68F3649}" dt="2019-07-29T08:25:14.380" v="3735" actId="2696"/>
        <pc:sldMkLst>
          <pc:docMk/>
          <pc:sldMk cId="1850733807" sldId="287"/>
        </pc:sldMkLst>
        <pc:spChg chg="mod">
          <ac:chgData name="Nadia-Simona Comanici" userId="5c8d8869465da292" providerId="LiveId" clId="{EAEB6841-D4F6-4DDF-9129-8C3CE68F3649}" dt="2019-07-29T08:21:32.971" v="3594" actId="26606"/>
          <ac:spMkLst>
            <pc:docMk/>
            <pc:sldMk cId="1850733807" sldId="287"/>
            <ac:spMk id="4" creationId="{B7426A78-E821-49C9-8ECF-812AD2B3FA24}"/>
          </ac:spMkLst>
        </pc:spChg>
        <pc:spChg chg="add mod">
          <ac:chgData name="Nadia-Simona Comanici" userId="5c8d8869465da292" providerId="LiveId" clId="{EAEB6841-D4F6-4DDF-9129-8C3CE68F3649}" dt="2019-07-29T08:24:48.625" v="3691"/>
          <ac:spMkLst>
            <pc:docMk/>
            <pc:sldMk cId="1850733807" sldId="287"/>
            <ac:spMk id="9" creationId="{0AD1C50B-E306-479D-8F6C-370240FE00CB}"/>
          </ac:spMkLst>
        </pc:spChg>
        <pc:spChg chg="add del mod">
          <ac:chgData name="Nadia-Simona Comanici" userId="5c8d8869465da292" providerId="LiveId" clId="{EAEB6841-D4F6-4DDF-9129-8C3CE68F3649}" dt="2019-07-29T08:20:41.414" v="3588" actId="26606"/>
          <ac:spMkLst>
            <pc:docMk/>
            <pc:sldMk cId="1850733807" sldId="287"/>
            <ac:spMk id="12" creationId="{AABAED08-FED8-49D8-831E-8347C99AB9D0}"/>
          </ac:spMkLst>
        </pc:spChg>
        <pc:spChg chg="add del">
          <ac:chgData name="Nadia-Simona Comanici" userId="5c8d8869465da292" providerId="LiveId" clId="{EAEB6841-D4F6-4DDF-9129-8C3CE68F3649}" dt="2019-07-29T08:20:41.396" v="3587" actId="26606"/>
          <ac:spMkLst>
            <pc:docMk/>
            <pc:sldMk cId="1850733807" sldId="287"/>
            <ac:spMk id="16" creationId="{806CEF0B-5733-482C-9868-4C57AF79DA3E}"/>
          </ac:spMkLst>
        </pc:spChg>
        <pc:spChg chg="add del">
          <ac:chgData name="Nadia-Simona Comanici" userId="5c8d8869465da292" providerId="LiveId" clId="{EAEB6841-D4F6-4DDF-9129-8C3CE68F3649}" dt="2019-07-29T08:20:41.396" v="3587" actId="26606"/>
          <ac:spMkLst>
            <pc:docMk/>
            <pc:sldMk cId="1850733807" sldId="287"/>
            <ac:spMk id="19" creationId="{55F40173-F096-49CC-A730-A2DF1F04EC3B}"/>
          </ac:spMkLst>
        </pc:spChg>
        <pc:spChg chg="del">
          <ac:chgData name="Nadia-Simona Comanici" userId="5c8d8869465da292" providerId="LiveId" clId="{EAEB6841-D4F6-4DDF-9129-8C3CE68F3649}" dt="2019-07-29T08:20:19.266" v="3582"/>
          <ac:spMkLst>
            <pc:docMk/>
            <pc:sldMk cId="1850733807" sldId="287"/>
            <ac:spMk id="20" creationId="{31E7C082-5B81-400A-A1DE-7CA9F26ED812}"/>
          </ac:spMkLst>
        </pc:spChg>
        <pc:spChg chg="del">
          <ac:chgData name="Nadia-Simona Comanici" userId="5c8d8869465da292" providerId="LiveId" clId="{EAEB6841-D4F6-4DDF-9129-8C3CE68F3649}" dt="2019-07-29T08:20:19.266" v="3582"/>
          <ac:spMkLst>
            <pc:docMk/>
            <pc:sldMk cId="1850733807" sldId="287"/>
            <ac:spMk id="22" creationId="{4C0648FB-4388-443C-8D4E-4A9FF0336078}"/>
          </ac:spMkLst>
        </pc:spChg>
        <pc:spChg chg="del">
          <ac:chgData name="Nadia-Simona Comanici" userId="5c8d8869465da292" providerId="LiveId" clId="{EAEB6841-D4F6-4DDF-9129-8C3CE68F3649}" dt="2019-07-29T08:20:19.266" v="3582"/>
          <ac:spMkLst>
            <pc:docMk/>
            <pc:sldMk cId="1850733807" sldId="287"/>
            <ac:spMk id="23" creationId="{4A8D762E-DA8D-419A-BA44-68B93D3D92F8}"/>
          </ac:spMkLst>
        </pc:spChg>
        <pc:spChg chg="add del">
          <ac:chgData name="Nadia-Simona Comanici" userId="5c8d8869465da292" providerId="LiveId" clId="{EAEB6841-D4F6-4DDF-9129-8C3CE68F3649}" dt="2019-07-29T08:21:32.977" v="3595" actId="26606"/>
          <ac:spMkLst>
            <pc:docMk/>
            <pc:sldMk cId="1850733807" sldId="287"/>
            <ac:spMk id="24" creationId="{F3BB34A6-31BD-4BBB-A8C8-C3E81A71F41B}"/>
          </ac:spMkLst>
        </pc:spChg>
        <pc:spChg chg="add del">
          <ac:chgData name="Nadia-Simona Comanici" userId="5c8d8869465da292" providerId="LiveId" clId="{EAEB6841-D4F6-4DDF-9129-8C3CE68F3649}" dt="2019-07-29T08:21:28.729" v="3592" actId="26606"/>
          <ac:spMkLst>
            <pc:docMk/>
            <pc:sldMk cId="1850733807" sldId="287"/>
            <ac:spMk id="30" creationId="{F3BB34A6-31BD-4BBB-A8C8-C3E81A71F41B}"/>
          </ac:spMkLst>
        </pc:spChg>
        <pc:spChg chg="add del">
          <ac:chgData name="Nadia-Simona Comanici" userId="5c8d8869465da292" providerId="LiveId" clId="{EAEB6841-D4F6-4DDF-9129-8C3CE68F3649}" dt="2019-07-29T08:21:32.971" v="3594" actId="26606"/>
          <ac:spMkLst>
            <pc:docMk/>
            <pc:sldMk cId="1850733807" sldId="287"/>
            <ac:spMk id="35" creationId="{55F40173-F096-49CC-A730-A2DF1F04EC3B}"/>
          </ac:spMkLst>
        </pc:spChg>
        <pc:spChg chg="add del">
          <ac:chgData name="Nadia-Simona Comanici" userId="5c8d8869465da292" providerId="LiveId" clId="{EAEB6841-D4F6-4DDF-9129-8C3CE68F3649}" dt="2019-07-29T08:21:32.971" v="3594" actId="26606"/>
          <ac:spMkLst>
            <pc:docMk/>
            <pc:sldMk cId="1850733807" sldId="287"/>
            <ac:spMk id="36" creationId="{806CEF0B-5733-482C-9868-4C57AF79DA3E}"/>
          </ac:spMkLst>
        </pc:spChg>
        <pc:spChg chg="add">
          <ac:chgData name="Nadia-Simona Comanici" userId="5c8d8869465da292" providerId="LiveId" clId="{EAEB6841-D4F6-4DDF-9129-8C3CE68F3649}" dt="2019-07-29T08:21:32.977" v="3595" actId="26606"/>
          <ac:spMkLst>
            <pc:docMk/>
            <pc:sldMk cId="1850733807" sldId="287"/>
            <ac:spMk id="38" creationId="{F3BB34A6-31BD-4BBB-A8C8-C3E81A71F41B}"/>
          </ac:spMkLst>
        </pc:spChg>
        <pc:picChg chg="add del mod">
          <ac:chgData name="Nadia-Simona Comanici" userId="5c8d8869465da292" providerId="LiveId" clId="{EAEB6841-D4F6-4DDF-9129-8C3CE68F3649}" dt="2019-07-29T08:19:18.927" v="3572" actId="478"/>
          <ac:picMkLst>
            <pc:docMk/>
            <pc:sldMk cId="1850733807" sldId="287"/>
            <ac:picMk id="3" creationId="{456386F4-85C7-4725-B7B5-89466ED90F3D}"/>
          </ac:picMkLst>
        </pc:picChg>
        <pc:picChg chg="add del mod">
          <ac:chgData name="Nadia-Simona Comanici" userId="5c8d8869465da292" providerId="LiveId" clId="{EAEB6841-D4F6-4DDF-9129-8C3CE68F3649}" dt="2019-07-29T08:19:18.379" v="3571" actId="478"/>
          <ac:picMkLst>
            <pc:docMk/>
            <pc:sldMk cId="1850733807" sldId="287"/>
            <ac:picMk id="6" creationId="{08F08F6E-F946-413B-B344-2BC6B69B8729}"/>
          </ac:picMkLst>
        </pc:picChg>
        <pc:picChg chg="add del">
          <ac:chgData name="Nadia-Simona Comanici" userId="5c8d8869465da292" providerId="LiveId" clId="{EAEB6841-D4F6-4DDF-9129-8C3CE68F3649}" dt="2019-07-29T08:19:21.660" v="3574"/>
          <ac:picMkLst>
            <pc:docMk/>
            <pc:sldMk cId="1850733807" sldId="287"/>
            <ac:picMk id="7" creationId="{1429811F-1EC8-45DE-A903-250EE4601D23}"/>
          </ac:picMkLst>
        </pc:picChg>
        <pc:picChg chg="add del mod">
          <ac:chgData name="Nadia-Simona Comanici" userId="5c8d8869465da292" providerId="LiveId" clId="{EAEB6841-D4F6-4DDF-9129-8C3CE68F3649}" dt="2019-07-29T08:20:02.674" v="3578"/>
          <ac:picMkLst>
            <pc:docMk/>
            <pc:sldMk cId="1850733807" sldId="287"/>
            <ac:picMk id="8" creationId="{513D537F-B91D-4C7E-8433-2131F0A24BF6}"/>
          </ac:picMkLst>
        </pc:picChg>
        <pc:picChg chg="add mod">
          <ac:chgData name="Nadia-Simona Comanici" userId="5c8d8869465da292" providerId="LiveId" clId="{EAEB6841-D4F6-4DDF-9129-8C3CE68F3649}" dt="2019-07-29T08:21:43.244" v="3597" actId="1076"/>
          <ac:picMkLst>
            <pc:docMk/>
            <pc:sldMk cId="1850733807" sldId="287"/>
            <ac:picMk id="10" creationId="{B9983F61-BE73-430C-9F07-DA2813F9CC5F}"/>
          </ac:picMkLst>
        </pc:picChg>
        <pc:picChg chg="add del mod">
          <ac:chgData name="Nadia-Simona Comanici" userId="5c8d8869465da292" providerId="LiveId" clId="{EAEB6841-D4F6-4DDF-9129-8C3CE68F3649}" dt="2019-07-29T08:21:13.698" v="3589" actId="478"/>
          <ac:picMkLst>
            <pc:docMk/>
            <pc:sldMk cId="1850733807" sldId="287"/>
            <ac:picMk id="14" creationId="{6C8B69BD-51C5-4F45-9440-F4AFD5F565B7}"/>
          </ac:picMkLst>
        </pc:picChg>
        <pc:cxnChg chg="add del">
          <ac:chgData name="Nadia-Simona Comanici" userId="5c8d8869465da292" providerId="LiveId" clId="{EAEB6841-D4F6-4DDF-9129-8C3CE68F3649}" dt="2019-07-29T08:20:41.396" v="3587" actId="26606"/>
          <ac:cxnSpMkLst>
            <pc:docMk/>
            <pc:sldMk cId="1850733807" sldId="287"/>
            <ac:cxnSpMk id="17" creationId="{FC5D3B4D-9BAC-482B-A34B-01BB35CB5316}"/>
          </ac:cxnSpMkLst>
        </pc:cxnChg>
        <pc:cxnChg chg="del">
          <ac:chgData name="Nadia-Simona Comanici" userId="5c8d8869465da292" providerId="LiveId" clId="{EAEB6841-D4F6-4DDF-9129-8C3CE68F3649}" dt="2019-07-29T08:20:19.266" v="3582"/>
          <ac:cxnSpMkLst>
            <pc:docMk/>
            <pc:sldMk cId="1850733807" sldId="287"/>
            <ac:cxnSpMk id="21" creationId="{08D54232-CDE1-4B53-B430-AB82206F6B55}"/>
          </ac:cxnSpMkLst>
        </pc:cxnChg>
        <pc:cxnChg chg="add del">
          <ac:chgData name="Nadia-Simona Comanici" userId="5c8d8869465da292" providerId="LiveId" clId="{EAEB6841-D4F6-4DDF-9129-8C3CE68F3649}" dt="2019-07-29T08:21:32.977" v="3595" actId="26606"/>
          <ac:cxnSpMkLst>
            <pc:docMk/>
            <pc:sldMk cId="1850733807" sldId="287"/>
            <ac:cxnSpMk id="25" creationId="{6FF4E9B4-BE85-45F4-8672-47D51F1401BE}"/>
          </ac:cxnSpMkLst>
        </pc:cxnChg>
        <pc:cxnChg chg="add del">
          <ac:chgData name="Nadia-Simona Comanici" userId="5c8d8869465da292" providerId="LiveId" clId="{EAEB6841-D4F6-4DDF-9129-8C3CE68F3649}" dt="2019-07-29T08:21:28.729" v="3592" actId="26606"/>
          <ac:cxnSpMkLst>
            <pc:docMk/>
            <pc:sldMk cId="1850733807" sldId="287"/>
            <ac:cxnSpMk id="32" creationId="{6FF4E9B4-BE85-45F4-8672-47D51F1401BE}"/>
          </ac:cxnSpMkLst>
        </pc:cxnChg>
        <pc:cxnChg chg="add del">
          <ac:chgData name="Nadia-Simona Comanici" userId="5c8d8869465da292" providerId="LiveId" clId="{EAEB6841-D4F6-4DDF-9129-8C3CE68F3649}" dt="2019-07-29T08:21:32.971" v="3594" actId="26606"/>
          <ac:cxnSpMkLst>
            <pc:docMk/>
            <pc:sldMk cId="1850733807" sldId="287"/>
            <ac:cxnSpMk id="34" creationId="{FC5D3B4D-9BAC-482B-A34B-01BB35CB5316}"/>
          </ac:cxnSpMkLst>
        </pc:cxnChg>
        <pc:cxnChg chg="add">
          <ac:chgData name="Nadia-Simona Comanici" userId="5c8d8869465da292" providerId="LiveId" clId="{EAEB6841-D4F6-4DDF-9129-8C3CE68F3649}" dt="2019-07-29T08:21:32.977" v="3595" actId="26606"/>
          <ac:cxnSpMkLst>
            <pc:docMk/>
            <pc:sldMk cId="1850733807" sldId="287"/>
            <ac:cxnSpMk id="39" creationId="{6FF4E9B4-BE85-45F4-8672-47D51F1401BE}"/>
          </ac:cxnSpMkLst>
        </pc:cxnChg>
      </pc:sldChg>
      <pc:sldChg chg="add">
        <pc:chgData name="Nadia-Simona Comanici" userId="5c8d8869465da292" providerId="LiveId" clId="{EAEB6841-D4F6-4DDF-9129-8C3CE68F3649}" dt="2019-07-15T20:48:01.534" v="2635"/>
        <pc:sldMkLst>
          <pc:docMk/>
          <pc:sldMk cId="2008858417" sldId="288"/>
        </pc:sldMkLst>
      </pc:sldChg>
      <pc:sldChg chg="addSp modSp add mod setBg">
        <pc:chgData name="Nadia-Simona Comanici" userId="5c8d8869465da292" providerId="LiveId" clId="{EAEB6841-D4F6-4DDF-9129-8C3CE68F3649}" dt="2019-07-29T08:38:51.290" v="3973" actId="20577"/>
        <pc:sldMkLst>
          <pc:docMk/>
          <pc:sldMk cId="4201935974" sldId="289"/>
        </pc:sldMkLst>
        <pc:spChg chg="mod">
          <ac:chgData name="Nadia-Simona Comanici" userId="5c8d8869465da292" providerId="LiveId" clId="{EAEB6841-D4F6-4DDF-9129-8C3CE68F3649}" dt="2019-07-29T08:36:05.104" v="3878" actId="26606"/>
          <ac:spMkLst>
            <pc:docMk/>
            <pc:sldMk cId="4201935974" sldId="289"/>
            <ac:spMk id="2" creationId="{E2F58E10-F10D-4D66-86AA-BC2AB458CA80}"/>
          </ac:spMkLst>
        </pc:spChg>
        <pc:spChg chg="add mod ord">
          <ac:chgData name="Nadia-Simona Comanici" userId="5c8d8869465da292" providerId="LiveId" clId="{EAEB6841-D4F6-4DDF-9129-8C3CE68F3649}" dt="2019-07-29T08:38:51.290" v="3973" actId="20577"/>
          <ac:spMkLst>
            <pc:docMk/>
            <pc:sldMk cId="4201935974" sldId="289"/>
            <ac:spMk id="3" creationId="{19E5AC56-5F4F-4DD3-8C22-65E2C271CF94}"/>
          </ac:spMkLst>
        </pc:spChg>
        <pc:picChg chg="add mod">
          <ac:chgData name="Nadia-Simona Comanici" userId="5c8d8869465da292" providerId="LiveId" clId="{EAEB6841-D4F6-4DDF-9129-8C3CE68F3649}" dt="2019-07-29T08:36:05.104" v="3878" actId="26606"/>
          <ac:picMkLst>
            <pc:docMk/>
            <pc:sldMk cId="4201935974" sldId="289"/>
            <ac:picMk id="1026" creationId="{F0BE3D71-4AF8-497B-AA47-805F1E81ED88}"/>
          </ac:picMkLst>
        </pc:picChg>
      </pc:sldChg>
      <pc:sldChg chg="addSp delSp modSp add">
        <pc:chgData name="Nadia-Simona Comanici" userId="5c8d8869465da292" providerId="LiveId" clId="{EAEB6841-D4F6-4DDF-9129-8C3CE68F3649}" dt="2019-07-15T21:24:16.602" v="3284" actId="20577"/>
        <pc:sldMkLst>
          <pc:docMk/>
          <pc:sldMk cId="522341663" sldId="290"/>
        </pc:sldMkLst>
        <pc:spChg chg="mod">
          <ac:chgData name="Nadia-Simona Comanici" userId="5c8d8869465da292" providerId="LiveId" clId="{EAEB6841-D4F6-4DDF-9129-8C3CE68F3649}" dt="2019-07-15T21:08:08.656" v="2907" actId="20577"/>
          <ac:spMkLst>
            <pc:docMk/>
            <pc:sldMk cId="522341663" sldId="290"/>
            <ac:spMk id="2" creationId="{098B7CA2-9DEC-472D-8E89-97DAAD56B1E0}"/>
          </ac:spMkLst>
        </pc:spChg>
        <pc:spChg chg="add">
          <ac:chgData name="Nadia-Simona Comanici" userId="5c8d8869465da292" providerId="LiveId" clId="{EAEB6841-D4F6-4DDF-9129-8C3CE68F3649}" dt="2019-07-15T21:08:13.512" v="2908" actId="3680"/>
          <ac:spMkLst>
            <pc:docMk/>
            <pc:sldMk cId="522341663" sldId="290"/>
            <ac:spMk id="3" creationId="{D2A13E54-8984-4049-B51A-7189EC2CF353}"/>
          </ac:spMkLst>
        </pc:spChg>
        <pc:graphicFrameChg chg="del mod">
          <ac:chgData name="Nadia-Simona Comanici" userId="5c8d8869465da292" providerId="LiveId" clId="{EAEB6841-D4F6-4DDF-9129-8C3CE68F3649}" dt="2019-07-15T21:08:13.512" v="2908" actId="3680"/>
          <ac:graphicFrameMkLst>
            <pc:docMk/>
            <pc:sldMk cId="522341663" sldId="290"/>
            <ac:graphicFrameMk id="4" creationId="{EC5EBFE5-F505-4652-9434-8B67CC040AB6}"/>
          </ac:graphicFrameMkLst>
        </pc:graphicFrameChg>
        <pc:graphicFrameChg chg="mod modGraphic">
          <ac:chgData name="Nadia-Simona Comanici" userId="5c8d8869465da292" providerId="LiveId" clId="{EAEB6841-D4F6-4DDF-9129-8C3CE68F3649}" dt="2019-07-15T21:24:16.602" v="3284" actId="20577"/>
          <ac:graphicFrameMkLst>
            <pc:docMk/>
            <pc:sldMk cId="522341663" sldId="290"/>
            <ac:graphicFrameMk id="5" creationId="{2A1EC472-2B4E-46B6-9425-7275492690D5}"/>
          </ac:graphicFrameMkLst>
        </pc:graphicFrameChg>
      </pc:sldChg>
      <pc:sldChg chg="modSp add del ord">
        <pc:chgData name="Nadia-Simona Comanici" userId="5c8d8869465da292" providerId="LiveId" clId="{EAEB6841-D4F6-4DDF-9129-8C3CE68F3649}" dt="2019-07-29T08:29:57.387" v="3853" actId="2696"/>
        <pc:sldMkLst>
          <pc:docMk/>
          <pc:sldMk cId="781981932" sldId="291"/>
        </pc:sldMkLst>
        <pc:spChg chg="mod">
          <ac:chgData name="Nadia-Simona Comanici" userId="5c8d8869465da292" providerId="LiveId" clId="{EAEB6841-D4F6-4DDF-9129-8C3CE68F3649}" dt="2019-07-15T23:16:57.740" v="3382" actId="20577"/>
          <ac:spMkLst>
            <pc:docMk/>
            <pc:sldMk cId="781981932" sldId="291"/>
            <ac:spMk id="12" creationId="{AABAED08-FED8-49D8-831E-8347C99AB9D0}"/>
          </ac:spMkLst>
        </pc:spChg>
      </pc:sldChg>
      <pc:sldChg chg="modSp add del ord">
        <pc:chgData name="Nadia-Simona Comanici" userId="5c8d8869465da292" providerId="LiveId" clId="{EAEB6841-D4F6-4DDF-9129-8C3CE68F3649}" dt="2019-07-29T08:29:58.444" v="3854" actId="2696"/>
        <pc:sldMkLst>
          <pc:docMk/>
          <pc:sldMk cId="568656333" sldId="292"/>
        </pc:sldMkLst>
        <pc:spChg chg="mod">
          <ac:chgData name="Nadia-Simona Comanici" userId="5c8d8869465da292" providerId="LiveId" clId="{EAEB6841-D4F6-4DDF-9129-8C3CE68F3649}" dt="2019-07-15T23:17:03.846" v="3387" actId="20577"/>
          <ac:spMkLst>
            <pc:docMk/>
            <pc:sldMk cId="568656333" sldId="292"/>
            <ac:spMk id="12" creationId="{AABAED08-FED8-49D8-831E-8347C99AB9D0}"/>
          </ac:spMkLst>
        </pc:spChg>
      </pc:sldChg>
      <pc:sldChg chg="modSp add del ord">
        <pc:chgData name="Nadia-Simona Comanici" userId="5c8d8869465da292" providerId="LiveId" clId="{EAEB6841-D4F6-4DDF-9129-8C3CE68F3649}" dt="2019-07-29T08:26:22.822" v="3778" actId="2696"/>
        <pc:sldMkLst>
          <pc:docMk/>
          <pc:sldMk cId="1518619799" sldId="293"/>
        </pc:sldMkLst>
        <pc:spChg chg="mod">
          <ac:chgData name="Nadia-Simona Comanici" userId="5c8d8869465da292" providerId="LiveId" clId="{EAEB6841-D4F6-4DDF-9129-8C3CE68F3649}" dt="2019-07-15T23:18:11.737" v="3399" actId="20577"/>
          <ac:spMkLst>
            <pc:docMk/>
            <pc:sldMk cId="1518619799" sldId="293"/>
            <ac:spMk id="12" creationId="{AABAED08-FED8-49D8-831E-8347C99AB9D0}"/>
          </ac:spMkLst>
        </pc:spChg>
      </pc:sldChg>
      <pc:sldChg chg="addSp delSp modSp add">
        <pc:chgData name="Nadia-Simona Comanici" userId="5c8d8869465da292" providerId="LiveId" clId="{EAEB6841-D4F6-4DDF-9129-8C3CE68F3649}" dt="2019-07-29T08:53:29.592" v="4299" actId="20577"/>
        <pc:sldMkLst>
          <pc:docMk/>
          <pc:sldMk cId="2409936295" sldId="294"/>
        </pc:sldMkLst>
        <pc:spChg chg="mod">
          <ac:chgData name="Nadia-Simona Comanici" userId="5c8d8869465da292" providerId="LiveId" clId="{EAEB6841-D4F6-4DDF-9129-8C3CE68F3649}" dt="2019-07-29T08:53:29.592" v="4299" actId="20577"/>
          <ac:spMkLst>
            <pc:docMk/>
            <pc:sldMk cId="2409936295" sldId="294"/>
            <ac:spMk id="2" creationId="{221B22FE-387E-452E-B67B-A5467F92E430}"/>
          </ac:spMkLst>
        </pc:spChg>
        <pc:spChg chg="add mod">
          <ac:chgData name="Nadia-Simona Comanici" userId="5c8d8869465da292" providerId="LiveId" clId="{EAEB6841-D4F6-4DDF-9129-8C3CE68F3649}" dt="2019-07-16T09:37:00.098" v="3562" actId="164"/>
          <ac:spMkLst>
            <pc:docMk/>
            <pc:sldMk cId="2409936295" sldId="294"/>
            <ac:spMk id="3" creationId="{3D112C76-C9F0-4D2C-9439-0559634CCD04}"/>
          </ac:spMkLst>
        </pc:spChg>
        <pc:spChg chg="add mod">
          <ac:chgData name="Nadia-Simona Comanici" userId="5c8d8869465da292" providerId="LiveId" clId="{EAEB6841-D4F6-4DDF-9129-8C3CE68F3649}" dt="2019-07-16T09:37:00.098" v="3562" actId="164"/>
          <ac:spMkLst>
            <pc:docMk/>
            <pc:sldMk cId="2409936295" sldId="294"/>
            <ac:spMk id="4" creationId="{5A5B879C-3D72-4EB0-965A-D8338D82E158}"/>
          </ac:spMkLst>
        </pc:spChg>
        <pc:spChg chg="add mod">
          <ac:chgData name="Nadia-Simona Comanici" userId="5c8d8869465da292" providerId="LiveId" clId="{EAEB6841-D4F6-4DDF-9129-8C3CE68F3649}" dt="2019-07-16T09:37:00.098" v="3562" actId="164"/>
          <ac:spMkLst>
            <pc:docMk/>
            <pc:sldMk cId="2409936295" sldId="294"/>
            <ac:spMk id="5" creationId="{34016E74-3F03-4B2E-A9D5-909FEC2BB88F}"/>
          </ac:spMkLst>
        </pc:spChg>
        <pc:spChg chg="add del mod">
          <ac:chgData name="Nadia-Simona Comanici" userId="5c8d8869465da292" providerId="LiveId" clId="{EAEB6841-D4F6-4DDF-9129-8C3CE68F3649}" dt="2019-07-29T08:50:27.095" v="4111" actId="478"/>
          <ac:spMkLst>
            <pc:docMk/>
            <pc:sldMk cId="2409936295" sldId="294"/>
            <ac:spMk id="6" creationId="{500616DF-BD23-4012-8001-037943F80E9B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10" creationId="{BF0B603F-EF29-466B-B38D-C4CEE15CE1A1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11" creationId="{65563121-658F-436E-A981-9F0CC72B0D63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12" creationId="{EE1281F9-CA82-42FD-9F7E-34CD9DA336CC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16" creationId="{A3794E02-5F54-4B34-BD16-E5CA63E6B504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22" creationId="{CB34EB63-8A3E-4FD8-84E2-132D67A09188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26" creationId="{F784068D-B232-4D9E-9728-6F6544DE0E42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27" creationId="{F55783E9-3EE2-43B6-B215-CC4B5495A6C4}"/>
          </ac:spMkLst>
        </pc:spChg>
        <pc:spChg chg="add mo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29" creationId="{30BDCC2E-A58A-48D8-8ABE-E8C048210615}"/>
          </ac:spMkLst>
        </pc:spChg>
        <pc:spChg chg="add mod ord">
          <ac:chgData name="Nadia-Simona Comanici" userId="5c8d8869465da292" providerId="LiveId" clId="{EAEB6841-D4F6-4DDF-9129-8C3CE68F3649}" dt="2019-07-16T09:37:00.098" v="3562" actId="164"/>
          <ac:spMkLst>
            <pc:docMk/>
            <pc:sldMk cId="2409936295" sldId="294"/>
            <ac:spMk id="37" creationId="{AF853BE2-3E06-401C-9917-54E32D6B3F94}"/>
          </ac:spMkLst>
        </pc:spChg>
        <pc:spChg chg="add mod ord">
          <ac:chgData name="Nadia-Simona Comanici" userId="5c8d8869465da292" providerId="LiveId" clId="{EAEB6841-D4F6-4DDF-9129-8C3CE68F3649}" dt="2019-07-16T09:37:26.615" v="3564" actId="164"/>
          <ac:spMkLst>
            <pc:docMk/>
            <pc:sldMk cId="2409936295" sldId="294"/>
            <ac:spMk id="38" creationId="{BB7ACEF7-F267-4E3D-97BA-B0BB2AB97829}"/>
          </ac:spMkLst>
        </pc:spChg>
        <pc:grpChg chg="add">
          <ac:chgData name="Nadia-Simona Comanici" userId="5c8d8869465da292" providerId="LiveId" clId="{EAEB6841-D4F6-4DDF-9129-8C3CE68F3649}" dt="2019-07-29T08:53:10.786" v="4289"/>
          <ac:grpSpMkLst>
            <pc:docMk/>
            <pc:sldMk cId="2409936295" sldId="294"/>
            <ac:grpSpMk id="24" creationId="{FDC2CA33-F33F-4404-979D-C9BCBD81150D}"/>
          </ac:grpSpMkLst>
        </pc:grpChg>
        <pc:grpChg chg="add del mod">
          <ac:chgData name="Nadia-Simona Comanici" userId="5c8d8869465da292" providerId="LiveId" clId="{EAEB6841-D4F6-4DDF-9129-8C3CE68F3649}" dt="2019-07-29T08:53:10.432" v="4288" actId="478"/>
          <ac:grpSpMkLst>
            <pc:docMk/>
            <pc:sldMk cId="2409936295" sldId="294"/>
            <ac:grpSpMk id="39" creationId="{306900D3-6925-4ACA-A374-3B0F1EE8A009}"/>
          </ac:grpSpMkLst>
        </pc:grpChg>
        <pc:grpChg chg="add del mod">
          <ac:chgData name="Nadia-Simona Comanici" userId="5c8d8869465da292" providerId="LiveId" clId="{EAEB6841-D4F6-4DDF-9129-8C3CE68F3649}" dt="2019-07-29T08:50:25.414" v="4110" actId="478"/>
          <ac:grpSpMkLst>
            <pc:docMk/>
            <pc:sldMk cId="2409936295" sldId="294"/>
            <ac:grpSpMk id="40" creationId="{06B55D97-AD1C-4E2C-BA9E-AB877CD14B5B}"/>
          </ac:grpSpMkLst>
        </pc:grpChg>
        <pc:cxnChg chg="add mod">
          <ac:chgData name="Nadia-Simona Comanici" userId="5c8d8869465da292" providerId="LiveId" clId="{EAEB6841-D4F6-4DDF-9129-8C3CE68F3649}" dt="2019-07-29T08:53:10.432" v="4288" actId="478"/>
          <ac:cxnSpMkLst>
            <pc:docMk/>
            <pc:sldMk cId="2409936295" sldId="294"/>
            <ac:cxnSpMk id="7" creationId="{24DF8F1D-963C-4978-9F81-B5B7573FCCA2}"/>
          </ac:cxnSpMkLst>
        </pc:cxnChg>
        <pc:cxnChg chg="add mod">
          <ac:chgData name="Nadia-Simona Comanici" userId="5c8d8869465da292" providerId="LiveId" clId="{EAEB6841-D4F6-4DDF-9129-8C3CE68F3649}" dt="2019-07-29T08:53:10.432" v="4288" actId="478"/>
          <ac:cxnSpMkLst>
            <pc:docMk/>
            <pc:sldMk cId="2409936295" sldId="294"/>
            <ac:cxnSpMk id="9" creationId="{ABA7B890-0F1E-4309-B1B8-A8B7599259F0}"/>
          </ac:cxnSpMkLst>
        </pc:cxnChg>
        <pc:cxnChg chg="add mod">
          <ac:chgData name="Nadia-Simona Comanici" userId="5c8d8869465da292" providerId="LiveId" clId="{EAEB6841-D4F6-4DDF-9129-8C3CE68F3649}" dt="2019-07-29T08:50:25.414" v="4110" actId="478"/>
          <ac:cxnSpMkLst>
            <pc:docMk/>
            <pc:sldMk cId="2409936295" sldId="294"/>
            <ac:cxnSpMk id="13" creationId="{50ABB90E-26E1-4D11-AD9E-74E2BB6E3BA0}"/>
          </ac:cxnSpMkLst>
        </pc:cxnChg>
        <pc:cxnChg chg="add del mod">
          <ac:chgData name="Nadia-Simona Comanici" userId="5c8d8869465da292" providerId="LiveId" clId="{EAEB6841-D4F6-4DDF-9129-8C3CE68F3649}" dt="2019-07-16T09:35:46.379" v="3547" actId="478"/>
          <ac:cxnSpMkLst>
            <pc:docMk/>
            <pc:sldMk cId="2409936295" sldId="294"/>
            <ac:cxnSpMk id="14" creationId="{F86260D4-4851-4FCF-B2EA-1C4B9C9EB7AB}"/>
          </ac:cxnSpMkLst>
        </pc:cxnChg>
        <pc:cxnChg chg="add del mod">
          <ac:chgData name="Nadia-Simona Comanici" userId="5c8d8869465da292" providerId="LiveId" clId="{EAEB6841-D4F6-4DDF-9129-8C3CE68F3649}" dt="2019-07-16T09:35:45.717" v="3546" actId="478"/>
          <ac:cxnSpMkLst>
            <pc:docMk/>
            <pc:sldMk cId="2409936295" sldId="294"/>
            <ac:cxnSpMk id="19" creationId="{902E2DB9-0F97-487E-8B13-59401F81695B}"/>
          </ac:cxnSpMkLst>
        </pc:cxnChg>
        <pc:cxnChg chg="add mod">
          <ac:chgData name="Nadia-Simona Comanici" userId="5c8d8869465da292" providerId="LiveId" clId="{EAEB6841-D4F6-4DDF-9129-8C3CE68F3649}" dt="2019-07-29T08:50:25.414" v="4110" actId="478"/>
          <ac:cxnSpMkLst>
            <pc:docMk/>
            <pc:sldMk cId="2409936295" sldId="294"/>
            <ac:cxnSpMk id="31" creationId="{ED4A30DE-CBF8-446E-8564-F54137543E15}"/>
          </ac:cxnSpMkLst>
        </pc:cxnChg>
        <pc:cxnChg chg="add mod">
          <ac:chgData name="Nadia-Simona Comanici" userId="5c8d8869465da292" providerId="LiveId" clId="{EAEB6841-D4F6-4DDF-9129-8C3CE68F3649}" dt="2019-07-29T08:50:25.414" v="4110" actId="478"/>
          <ac:cxnSpMkLst>
            <pc:docMk/>
            <pc:sldMk cId="2409936295" sldId="294"/>
            <ac:cxnSpMk id="32" creationId="{2BE04796-7E14-437B-B0D9-79B20CFD7E3D}"/>
          </ac:cxnSpMkLst>
        </pc:cxnChg>
        <pc:cxnChg chg="add del mod">
          <ac:chgData name="Nadia-Simona Comanici" userId="5c8d8869465da292" providerId="LiveId" clId="{EAEB6841-D4F6-4DDF-9129-8C3CE68F3649}" dt="2019-07-16T09:36:16.748" v="3555" actId="478"/>
          <ac:cxnSpMkLst>
            <pc:docMk/>
            <pc:sldMk cId="2409936295" sldId="294"/>
            <ac:cxnSpMk id="36" creationId="{6065D1F8-3553-48D8-A255-57F455A49EFF}"/>
          </ac:cxnSpMkLst>
        </pc:cxnChg>
      </pc:sldChg>
      <pc:sldChg chg="addSp delSp modSp add mod ord setBg delDesignElem">
        <pc:chgData name="Nadia-Simona Comanici" userId="5c8d8869465da292" providerId="LiveId" clId="{EAEB6841-D4F6-4DDF-9129-8C3CE68F3649}" dt="2019-07-29T08:24:33.590" v="3688" actId="26606"/>
        <pc:sldMkLst>
          <pc:docMk/>
          <pc:sldMk cId="547355373" sldId="295"/>
        </pc:sldMkLst>
        <pc:spChg chg="mod">
          <ac:chgData name="Nadia-Simona Comanici" userId="5c8d8869465da292" providerId="LiveId" clId="{EAEB6841-D4F6-4DDF-9129-8C3CE68F3649}" dt="2019-07-29T08:24:33.590" v="3688" actId="26606"/>
          <ac:spMkLst>
            <pc:docMk/>
            <pc:sldMk cId="547355373" sldId="295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4:33.583" v="3687" actId="26606"/>
          <ac:spMkLst>
            <pc:docMk/>
            <pc:sldMk cId="547355373" sldId="295"/>
            <ac:spMk id="9" creationId="{0AD1C50B-E306-479D-8F6C-370240FE00CB}"/>
          </ac:spMkLst>
        </pc:spChg>
        <pc:spChg chg="add del">
          <ac:chgData name="Nadia-Simona Comanici" userId="5c8d8869465da292" providerId="LiveId" clId="{EAEB6841-D4F6-4DDF-9129-8C3CE68F3649}" dt="2019-07-29T08:24:33.590" v="3688" actId="26606"/>
          <ac:spMkLst>
            <pc:docMk/>
            <pc:sldMk cId="547355373" sldId="295"/>
            <ac:spMk id="15" creationId="{F3BB34A6-31BD-4BBB-A8C8-C3E81A71F41B}"/>
          </ac:spMkLst>
        </pc:spChg>
        <pc:spChg chg="add del">
          <ac:chgData name="Nadia-Simona Comanici" userId="5c8d8869465da292" providerId="LiveId" clId="{EAEB6841-D4F6-4DDF-9129-8C3CE68F3649}" dt="2019-07-29T08:24:33.583" v="3687" actId="26606"/>
          <ac:spMkLst>
            <pc:docMk/>
            <pc:sldMk cId="547355373" sldId="295"/>
            <ac:spMk id="22" creationId="{CA01913F-3FBD-4B62-92CF-D2B8A674152E}"/>
          </ac:spMkLst>
        </pc:spChg>
        <pc:spChg chg="add">
          <ac:chgData name="Nadia-Simona Comanici" userId="5c8d8869465da292" providerId="LiveId" clId="{EAEB6841-D4F6-4DDF-9129-8C3CE68F3649}" dt="2019-07-29T08:24:33.590" v="3688" actId="26606"/>
          <ac:spMkLst>
            <pc:docMk/>
            <pc:sldMk cId="547355373" sldId="295"/>
            <ac:spMk id="26" creationId="{F3BB34A6-31BD-4BBB-A8C8-C3E81A71F41B}"/>
          </ac:spMkLst>
        </pc:spChg>
        <pc:spChg chg="del">
          <ac:chgData name="Nadia-Simona Comanici" userId="5c8d8869465da292" providerId="LiveId" clId="{EAEB6841-D4F6-4DDF-9129-8C3CE68F3649}" dt="2019-07-29T08:21:57.913" v="3602"/>
          <ac:spMkLst>
            <pc:docMk/>
            <pc:sldMk cId="547355373" sldId="295"/>
            <ac:spMk id="38" creationId="{F3BB34A6-31BD-4BBB-A8C8-C3E81A71F41B}"/>
          </ac:spMkLst>
        </pc:spChg>
        <pc:picChg chg="mod">
          <ac:chgData name="Nadia-Simona Comanici" userId="5c8d8869465da292" providerId="LiveId" clId="{EAEB6841-D4F6-4DDF-9129-8C3CE68F3649}" dt="2019-07-29T08:24:33.583" v="3687" actId="26606"/>
          <ac:picMkLst>
            <pc:docMk/>
            <pc:sldMk cId="547355373" sldId="295"/>
            <ac:picMk id="10" creationId="{B9983F61-BE73-430C-9F07-DA2813F9CC5F}"/>
          </ac:picMkLst>
        </pc:picChg>
        <pc:cxnChg chg="add del">
          <ac:chgData name="Nadia-Simona Comanici" userId="5c8d8869465da292" providerId="LiveId" clId="{EAEB6841-D4F6-4DDF-9129-8C3CE68F3649}" dt="2019-07-29T08:24:33.590" v="3688" actId="26606"/>
          <ac:cxnSpMkLst>
            <pc:docMk/>
            <pc:sldMk cId="547355373" sldId="295"/>
            <ac:cxnSpMk id="17" creationId="{6FF4E9B4-BE85-45F4-8672-47D51F1401BE}"/>
          </ac:cxnSpMkLst>
        </pc:cxnChg>
        <pc:cxnChg chg="add del">
          <ac:chgData name="Nadia-Simona Comanici" userId="5c8d8869465da292" providerId="LiveId" clId="{EAEB6841-D4F6-4DDF-9129-8C3CE68F3649}" dt="2019-07-29T08:24:33.583" v="3687" actId="26606"/>
          <ac:cxnSpMkLst>
            <pc:docMk/>
            <pc:sldMk cId="547355373" sldId="295"/>
            <ac:cxnSpMk id="24" creationId="{FBB0A898-5387-4E99-A785-462A85DC0170}"/>
          </ac:cxnSpMkLst>
        </pc:cxnChg>
        <pc:cxnChg chg="add">
          <ac:chgData name="Nadia-Simona Comanici" userId="5c8d8869465da292" providerId="LiveId" clId="{EAEB6841-D4F6-4DDF-9129-8C3CE68F3649}" dt="2019-07-29T08:24:33.590" v="3688" actId="26606"/>
          <ac:cxnSpMkLst>
            <pc:docMk/>
            <pc:sldMk cId="547355373" sldId="295"/>
            <ac:cxnSpMk id="27" creationId="{6FF4E9B4-BE85-45F4-8672-47D51F1401BE}"/>
          </ac:cxnSpMkLst>
        </pc:cxnChg>
        <pc:cxnChg chg="del">
          <ac:chgData name="Nadia-Simona Comanici" userId="5c8d8869465da292" providerId="LiveId" clId="{EAEB6841-D4F6-4DDF-9129-8C3CE68F3649}" dt="2019-07-29T08:21:57.913" v="3602"/>
          <ac:cxnSpMkLst>
            <pc:docMk/>
            <pc:sldMk cId="547355373" sldId="295"/>
            <ac:cxnSpMk id="39" creationId="{6FF4E9B4-BE85-45F4-8672-47D51F1401BE}"/>
          </ac:cxnSpMkLst>
        </pc:cxnChg>
      </pc:sldChg>
      <pc:sldChg chg="addSp delSp modSp add mod setBg delDesignElem">
        <pc:chgData name="Nadia-Simona Comanici" userId="5c8d8869465da292" providerId="LiveId" clId="{EAEB6841-D4F6-4DDF-9129-8C3CE68F3649}" dt="2019-07-29T08:24:05.981" v="3684" actId="20577"/>
        <pc:sldMkLst>
          <pc:docMk/>
          <pc:sldMk cId="1300271419" sldId="296"/>
        </pc:sldMkLst>
        <pc:spChg chg="mod">
          <ac:chgData name="Nadia-Simona Comanici" userId="5c8d8869465da292" providerId="LiveId" clId="{EAEB6841-D4F6-4DDF-9129-8C3CE68F3649}" dt="2019-07-29T08:24:05.981" v="3684" actId="20577"/>
          <ac:spMkLst>
            <pc:docMk/>
            <pc:sldMk cId="1300271419" sldId="296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4:01.971" v="3677" actId="26606"/>
          <ac:spMkLst>
            <pc:docMk/>
            <pc:sldMk cId="1300271419" sldId="296"/>
            <ac:spMk id="9" creationId="{0AD1C50B-E306-479D-8F6C-370240FE00CB}"/>
          </ac:spMkLst>
        </pc:spChg>
        <pc:spChg chg="add del">
          <ac:chgData name="Nadia-Simona Comanici" userId="5c8d8869465da292" providerId="LiveId" clId="{EAEB6841-D4F6-4DDF-9129-8C3CE68F3649}" dt="2019-07-29T08:24:01.971" v="3677" actId="26606"/>
          <ac:spMkLst>
            <pc:docMk/>
            <pc:sldMk cId="1300271419" sldId="296"/>
            <ac:spMk id="12" creationId="{CA01913F-3FBD-4B62-92CF-D2B8A674152E}"/>
          </ac:spMkLst>
        </pc:spChg>
        <pc:spChg chg="del">
          <ac:chgData name="Nadia-Simona Comanici" userId="5c8d8869465da292" providerId="LiveId" clId="{EAEB6841-D4F6-4DDF-9129-8C3CE68F3649}" dt="2019-07-29T08:23:52.141" v="3675"/>
          <ac:spMkLst>
            <pc:docMk/>
            <pc:sldMk cId="1300271419" sldId="296"/>
            <ac:spMk id="15" creationId="{F3BB34A6-31BD-4BBB-A8C8-C3E81A71F41B}"/>
          </ac:spMkLst>
        </pc:spChg>
        <pc:spChg chg="add">
          <ac:chgData name="Nadia-Simona Comanici" userId="5c8d8869465da292" providerId="LiveId" clId="{EAEB6841-D4F6-4DDF-9129-8C3CE68F3649}" dt="2019-07-29T08:24:01.976" v="3678" actId="26606"/>
          <ac:spMkLst>
            <pc:docMk/>
            <pc:sldMk cId="1300271419" sldId="296"/>
            <ac:spMk id="16" creationId="{F3BB34A6-31BD-4BBB-A8C8-C3E81A71F41B}"/>
          </ac:spMkLst>
        </pc:spChg>
        <pc:picChg chg="mod">
          <ac:chgData name="Nadia-Simona Comanici" userId="5c8d8869465da292" providerId="LiveId" clId="{EAEB6841-D4F6-4DDF-9129-8C3CE68F3649}" dt="2019-07-29T08:24:01.971" v="3677" actId="26606"/>
          <ac:picMkLst>
            <pc:docMk/>
            <pc:sldMk cId="1300271419" sldId="296"/>
            <ac:picMk id="10" creationId="{B9983F61-BE73-430C-9F07-DA2813F9CC5F}"/>
          </ac:picMkLst>
        </pc:picChg>
        <pc:cxnChg chg="add del">
          <ac:chgData name="Nadia-Simona Comanici" userId="5c8d8869465da292" providerId="LiveId" clId="{EAEB6841-D4F6-4DDF-9129-8C3CE68F3649}" dt="2019-07-29T08:24:01.971" v="3677" actId="26606"/>
          <ac:cxnSpMkLst>
            <pc:docMk/>
            <pc:sldMk cId="1300271419" sldId="296"/>
            <ac:cxnSpMk id="13" creationId="{FBB0A898-5387-4E99-A785-462A85DC0170}"/>
          </ac:cxnSpMkLst>
        </pc:cxnChg>
        <pc:cxnChg chg="del">
          <ac:chgData name="Nadia-Simona Comanici" userId="5c8d8869465da292" providerId="LiveId" clId="{EAEB6841-D4F6-4DDF-9129-8C3CE68F3649}" dt="2019-07-29T08:23:52.141" v="3675"/>
          <ac:cxnSpMkLst>
            <pc:docMk/>
            <pc:sldMk cId="1300271419" sldId="296"/>
            <ac:cxnSpMk id="17" creationId="{6FF4E9B4-BE85-45F4-8672-47D51F1401BE}"/>
          </ac:cxnSpMkLst>
        </pc:cxnChg>
        <pc:cxnChg chg="add">
          <ac:chgData name="Nadia-Simona Comanici" userId="5c8d8869465da292" providerId="LiveId" clId="{EAEB6841-D4F6-4DDF-9129-8C3CE68F3649}" dt="2019-07-29T08:24:01.976" v="3678" actId="26606"/>
          <ac:cxnSpMkLst>
            <pc:docMk/>
            <pc:sldMk cId="1300271419" sldId="296"/>
            <ac:cxnSpMk id="18" creationId="{6FF4E9B4-BE85-45F4-8672-47D51F1401BE}"/>
          </ac:cxnSpMkLst>
        </pc:cxnChg>
      </pc:sldChg>
      <pc:sldChg chg="addSp delSp modSp add mod setBg delDesignElem">
        <pc:chgData name="Nadia-Simona Comanici" userId="5c8d8869465da292" providerId="LiveId" clId="{EAEB6841-D4F6-4DDF-9129-8C3CE68F3649}" dt="2019-07-29T08:25:29.255" v="3736" actId="26606"/>
        <pc:sldMkLst>
          <pc:docMk/>
          <pc:sldMk cId="2015454136" sldId="297"/>
        </pc:sldMkLst>
        <pc:spChg chg="mod">
          <ac:chgData name="Nadia-Simona Comanici" userId="5c8d8869465da292" providerId="LiveId" clId="{EAEB6841-D4F6-4DDF-9129-8C3CE68F3649}" dt="2019-07-29T08:24:53.042" v="3699" actId="20577"/>
          <ac:spMkLst>
            <pc:docMk/>
            <pc:sldMk cId="2015454136" sldId="297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5:12.257" v="3734" actId="20577"/>
          <ac:spMkLst>
            <pc:docMk/>
            <pc:sldMk cId="2015454136" sldId="297"/>
            <ac:spMk id="9" creationId="{0AD1C50B-E306-479D-8F6C-370240FE00CB}"/>
          </ac:spMkLst>
        </pc:spChg>
        <pc:spChg chg="add">
          <ac:chgData name="Nadia-Simona Comanici" userId="5c8d8869465da292" providerId="LiveId" clId="{EAEB6841-D4F6-4DDF-9129-8C3CE68F3649}" dt="2019-07-29T08:25:29.255" v="3736" actId="26606"/>
          <ac:spMkLst>
            <pc:docMk/>
            <pc:sldMk cId="2015454136" sldId="297"/>
            <ac:spMk id="15" creationId="{F3BB34A6-31BD-4BBB-A8C8-C3E81A71F41B}"/>
          </ac:spMkLst>
        </pc:spChg>
        <pc:spChg chg="del">
          <ac:chgData name="Nadia-Simona Comanici" userId="5c8d8869465da292" providerId="LiveId" clId="{EAEB6841-D4F6-4DDF-9129-8C3CE68F3649}" dt="2019-07-29T08:24:43.409" v="3690"/>
          <ac:spMkLst>
            <pc:docMk/>
            <pc:sldMk cId="2015454136" sldId="297"/>
            <ac:spMk id="16" creationId="{F3BB34A6-31BD-4BBB-A8C8-C3E81A71F41B}"/>
          </ac:spMkLst>
        </pc:spChg>
        <pc:cxnChg chg="add">
          <ac:chgData name="Nadia-Simona Comanici" userId="5c8d8869465da292" providerId="LiveId" clId="{EAEB6841-D4F6-4DDF-9129-8C3CE68F3649}" dt="2019-07-29T08:25:29.255" v="3736" actId="26606"/>
          <ac:cxnSpMkLst>
            <pc:docMk/>
            <pc:sldMk cId="2015454136" sldId="297"/>
            <ac:cxnSpMk id="17" creationId="{6FF4E9B4-BE85-45F4-8672-47D51F1401BE}"/>
          </ac:cxnSpMkLst>
        </pc:cxnChg>
        <pc:cxnChg chg="del">
          <ac:chgData name="Nadia-Simona Comanici" userId="5c8d8869465da292" providerId="LiveId" clId="{EAEB6841-D4F6-4DDF-9129-8C3CE68F3649}" dt="2019-07-29T08:24:43.409" v="3690"/>
          <ac:cxnSpMkLst>
            <pc:docMk/>
            <pc:sldMk cId="2015454136" sldId="297"/>
            <ac:cxnSpMk id="18" creationId="{6FF4E9B4-BE85-45F4-8672-47D51F1401BE}"/>
          </ac:cxnSpMkLst>
        </pc:cxnChg>
      </pc:sldChg>
      <pc:sldChg chg="addSp delSp modSp add mod setBg delDesignElem">
        <pc:chgData name="Nadia-Simona Comanici" userId="5c8d8869465da292" providerId="LiveId" clId="{EAEB6841-D4F6-4DDF-9129-8C3CE68F3649}" dt="2019-07-29T08:26:18.028" v="3777" actId="20577"/>
        <pc:sldMkLst>
          <pc:docMk/>
          <pc:sldMk cId="1569946864" sldId="298"/>
        </pc:sldMkLst>
        <pc:spChg chg="mod">
          <ac:chgData name="Nadia-Simona Comanici" userId="5c8d8869465da292" providerId="LiveId" clId="{EAEB6841-D4F6-4DDF-9129-8C3CE68F3649}" dt="2019-07-29T08:25:49.974" v="3747" actId="20577"/>
          <ac:spMkLst>
            <pc:docMk/>
            <pc:sldMk cId="1569946864" sldId="298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6:18.028" v="3777" actId="20577"/>
          <ac:spMkLst>
            <pc:docMk/>
            <pc:sldMk cId="1569946864" sldId="298"/>
            <ac:spMk id="9" creationId="{0AD1C50B-E306-479D-8F6C-370240FE00CB}"/>
          </ac:spMkLst>
        </pc:spChg>
        <pc:spChg chg="add">
          <ac:chgData name="Nadia-Simona Comanici" userId="5c8d8869465da292" providerId="LiveId" clId="{EAEB6841-D4F6-4DDF-9129-8C3CE68F3649}" dt="2019-07-29T08:25:44.028" v="3739" actId="26606"/>
          <ac:spMkLst>
            <pc:docMk/>
            <pc:sldMk cId="1569946864" sldId="298"/>
            <ac:spMk id="12" creationId="{F3BB34A6-31BD-4BBB-A8C8-C3E81A71F41B}"/>
          </ac:spMkLst>
        </pc:spChg>
        <pc:spChg chg="del">
          <ac:chgData name="Nadia-Simona Comanici" userId="5c8d8869465da292" providerId="LiveId" clId="{EAEB6841-D4F6-4DDF-9129-8C3CE68F3649}" dt="2019-07-29T08:25:39.661" v="3738"/>
          <ac:spMkLst>
            <pc:docMk/>
            <pc:sldMk cId="1569946864" sldId="298"/>
            <ac:spMk id="15" creationId="{F3BB34A6-31BD-4BBB-A8C8-C3E81A71F41B}"/>
          </ac:spMkLst>
        </pc:spChg>
        <pc:cxnChg chg="add">
          <ac:chgData name="Nadia-Simona Comanici" userId="5c8d8869465da292" providerId="LiveId" clId="{EAEB6841-D4F6-4DDF-9129-8C3CE68F3649}" dt="2019-07-29T08:25:44.028" v="3739" actId="26606"/>
          <ac:cxnSpMkLst>
            <pc:docMk/>
            <pc:sldMk cId="1569946864" sldId="298"/>
            <ac:cxnSpMk id="13" creationId="{6FF4E9B4-BE85-45F4-8672-47D51F1401BE}"/>
          </ac:cxnSpMkLst>
        </pc:cxnChg>
        <pc:cxnChg chg="del">
          <ac:chgData name="Nadia-Simona Comanici" userId="5c8d8869465da292" providerId="LiveId" clId="{EAEB6841-D4F6-4DDF-9129-8C3CE68F3649}" dt="2019-07-29T08:25:39.661" v="3738"/>
          <ac:cxnSpMkLst>
            <pc:docMk/>
            <pc:sldMk cId="1569946864" sldId="298"/>
            <ac:cxnSpMk id="17" creationId="{6FF4E9B4-BE85-45F4-8672-47D51F1401BE}"/>
          </ac:cxnSpMkLst>
        </pc:cxnChg>
      </pc:sldChg>
      <pc:sldChg chg="addSp delSp modSp add mod ord setBg delDesignElem">
        <pc:chgData name="Nadia-Simona Comanici" userId="5c8d8869465da292" providerId="LiveId" clId="{EAEB6841-D4F6-4DDF-9129-8C3CE68F3649}" dt="2019-07-29T09:18:27.825" v="5048"/>
        <pc:sldMkLst>
          <pc:docMk/>
          <pc:sldMk cId="2614074164" sldId="299"/>
        </pc:sldMkLst>
        <pc:spChg chg="mod">
          <ac:chgData name="Nadia-Simona Comanici" userId="5c8d8869465da292" providerId="LiveId" clId="{EAEB6841-D4F6-4DDF-9129-8C3CE68F3649}" dt="2019-07-29T08:27:07.046" v="3786" actId="20577"/>
          <ac:spMkLst>
            <pc:docMk/>
            <pc:sldMk cId="2614074164" sldId="299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8:42.934" v="3808" actId="26606"/>
          <ac:spMkLst>
            <pc:docMk/>
            <pc:sldMk cId="2614074164" sldId="299"/>
            <ac:spMk id="9" creationId="{0AD1C50B-E306-479D-8F6C-370240FE00CB}"/>
          </ac:spMkLst>
        </pc:spChg>
        <pc:spChg chg="del">
          <ac:chgData name="Nadia-Simona Comanici" userId="5c8d8869465da292" providerId="LiveId" clId="{EAEB6841-D4F6-4DDF-9129-8C3CE68F3649}" dt="2019-07-29T08:27:00.645" v="3780"/>
          <ac:spMkLst>
            <pc:docMk/>
            <pc:sldMk cId="2614074164" sldId="299"/>
            <ac:spMk id="12" creationId="{F3BB34A6-31BD-4BBB-A8C8-C3E81A71F41B}"/>
          </ac:spMkLst>
        </pc:spChg>
        <pc:spChg chg="add">
          <ac:chgData name="Nadia-Simona Comanici" userId="5c8d8869465da292" providerId="LiveId" clId="{EAEB6841-D4F6-4DDF-9129-8C3CE68F3649}" dt="2019-07-29T08:28:42.934" v="3808" actId="26606"/>
          <ac:spMkLst>
            <pc:docMk/>
            <pc:sldMk cId="2614074164" sldId="299"/>
            <ac:spMk id="15" creationId="{F3BB34A6-31BD-4BBB-A8C8-C3E81A71F41B}"/>
          </ac:spMkLst>
        </pc:spChg>
        <pc:grpChg chg="add del mod">
          <ac:chgData name="Nadia-Simona Comanici" userId="5c8d8869465da292" providerId="LiveId" clId="{EAEB6841-D4F6-4DDF-9129-8C3CE68F3649}" dt="2019-07-29T08:59:59.627" v="4380"/>
          <ac:grpSpMkLst>
            <pc:docMk/>
            <pc:sldMk cId="2614074164" sldId="299"/>
            <ac:grpSpMk id="11" creationId="{A5DC68A4-7E5A-4868-9592-BAC70168A2E4}"/>
          </ac:grpSpMkLst>
        </pc:grpChg>
        <pc:cxnChg chg="del">
          <ac:chgData name="Nadia-Simona Comanici" userId="5c8d8869465da292" providerId="LiveId" clId="{EAEB6841-D4F6-4DDF-9129-8C3CE68F3649}" dt="2019-07-29T08:27:00.645" v="3780"/>
          <ac:cxnSpMkLst>
            <pc:docMk/>
            <pc:sldMk cId="2614074164" sldId="299"/>
            <ac:cxnSpMk id="13" creationId="{6FF4E9B4-BE85-45F4-8672-47D51F1401BE}"/>
          </ac:cxnSpMkLst>
        </pc:cxnChg>
        <pc:cxnChg chg="add">
          <ac:chgData name="Nadia-Simona Comanici" userId="5c8d8869465da292" providerId="LiveId" clId="{EAEB6841-D4F6-4DDF-9129-8C3CE68F3649}" dt="2019-07-29T08:28:42.934" v="3808" actId="26606"/>
          <ac:cxnSpMkLst>
            <pc:docMk/>
            <pc:sldMk cId="2614074164" sldId="299"/>
            <ac:cxnSpMk id="17" creationId="{6FF4E9B4-BE85-45F4-8672-47D51F1401BE}"/>
          </ac:cxnSpMkLst>
        </pc:cxnChg>
      </pc:sldChg>
      <pc:sldChg chg="addSp delSp modSp add mod setBg">
        <pc:chgData name="Nadia-Simona Comanici" userId="5c8d8869465da292" providerId="LiveId" clId="{EAEB6841-D4F6-4DDF-9129-8C3CE68F3649}" dt="2019-07-29T08:50:10.581" v="4096"/>
        <pc:sldMkLst>
          <pc:docMk/>
          <pc:sldMk cId="3077045131" sldId="300"/>
        </pc:sldMkLst>
        <pc:spChg chg="mod">
          <ac:chgData name="Nadia-Simona Comanici" userId="5c8d8869465da292" providerId="LiveId" clId="{EAEB6841-D4F6-4DDF-9129-8C3CE68F3649}" dt="2019-07-29T08:28:49.324" v="3813" actId="20577"/>
          <ac:spMkLst>
            <pc:docMk/>
            <pc:sldMk cId="3077045131" sldId="300"/>
            <ac:spMk id="4" creationId="{B7426A78-E821-49C9-8ECF-812AD2B3FA24}"/>
          </ac:spMkLst>
        </pc:spChg>
        <pc:spChg chg="mod">
          <ac:chgData name="Nadia-Simona Comanici" userId="5c8d8869465da292" providerId="LiveId" clId="{EAEB6841-D4F6-4DDF-9129-8C3CE68F3649}" dt="2019-07-29T08:29:13.765" v="3852" actId="20577"/>
          <ac:spMkLst>
            <pc:docMk/>
            <pc:sldMk cId="3077045131" sldId="300"/>
            <ac:spMk id="9" creationId="{0AD1C50B-E306-479D-8F6C-370240FE00CB}"/>
          </ac:spMkLst>
        </pc:spChg>
        <pc:spChg chg="add">
          <ac:chgData name="Nadia-Simona Comanici" userId="5c8d8869465da292" providerId="LiveId" clId="{EAEB6841-D4F6-4DDF-9129-8C3CE68F3649}" dt="2019-07-29T08:28:45.326" v="3809" actId="26606"/>
          <ac:spMkLst>
            <pc:docMk/>
            <pc:sldMk cId="3077045131" sldId="300"/>
            <ac:spMk id="15" creationId="{F3BB34A6-31BD-4BBB-A8C8-C3E81A71F41B}"/>
          </ac:spMkLst>
        </pc:spChg>
        <pc:grpChg chg="add del mod">
          <ac:chgData name="Nadia-Simona Comanici" userId="5c8d8869465da292" providerId="LiveId" clId="{EAEB6841-D4F6-4DDF-9129-8C3CE68F3649}" dt="2019-07-29T08:50:10.581" v="4096"/>
          <ac:grpSpMkLst>
            <pc:docMk/>
            <pc:sldMk cId="3077045131" sldId="300"/>
            <ac:grpSpMk id="7" creationId="{960D1206-0289-424E-B90E-724FA487C5F0}"/>
          </ac:grpSpMkLst>
        </pc:grpChg>
        <pc:cxnChg chg="add">
          <ac:chgData name="Nadia-Simona Comanici" userId="5c8d8869465da292" providerId="LiveId" clId="{EAEB6841-D4F6-4DDF-9129-8C3CE68F3649}" dt="2019-07-29T08:28:45.326" v="3809" actId="26606"/>
          <ac:cxnSpMkLst>
            <pc:docMk/>
            <pc:sldMk cId="3077045131" sldId="300"/>
            <ac:cxnSpMk id="17" creationId="{6FF4E9B4-BE85-45F4-8672-47D51F1401BE}"/>
          </ac:cxnSpMkLst>
        </pc:cxnChg>
      </pc:sldChg>
      <pc:sldChg chg="add del">
        <pc:chgData name="Nadia-Simona Comanici" userId="5c8d8869465da292" providerId="LiveId" clId="{EAEB6841-D4F6-4DDF-9129-8C3CE68F3649}" dt="2019-07-29T08:31:41.312" v="3856"/>
        <pc:sldMkLst>
          <pc:docMk/>
          <pc:sldMk cId="2706777750" sldId="301"/>
        </pc:sldMkLst>
      </pc:sldChg>
      <pc:sldChg chg="addSp delSp modSp add">
        <pc:chgData name="Nadia-Simona Comanici" userId="5c8d8869465da292" providerId="LiveId" clId="{EAEB6841-D4F6-4DDF-9129-8C3CE68F3649}" dt="2019-07-29T09:18:06.709" v="5047" actId="20577"/>
        <pc:sldMkLst>
          <pc:docMk/>
          <pc:sldMk cId="2890196899" sldId="301"/>
        </pc:sldMkLst>
        <pc:spChg chg="mod">
          <ac:chgData name="Nadia-Simona Comanici" userId="5c8d8869465da292" providerId="LiveId" clId="{EAEB6841-D4F6-4DDF-9129-8C3CE68F3649}" dt="2019-07-29T09:06:45.538" v="4496" actId="1076"/>
          <ac:spMkLst>
            <pc:docMk/>
            <pc:sldMk cId="2890196899" sldId="301"/>
            <ac:spMk id="2" creationId="{E2F58E10-F10D-4D66-86AA-BC2AB458CA80}"/>
          </ac:spMkLst>
        </pc:spChg>
        <pc:spChg chg="mod">
          <ac:chgData name="Nadia-Simona Comanici" userId="5c8d8869465da292" providerId="LiveId" clId="{EAEB6841-D4F6-4DDF-9129-8C3CE68F3649}" dt="2019-07-29T09:18:06.709" v="5047" actId="20577"/>
          <ac:spMkLst>
            <pc:docMk/>
            <pc:sldMk cId="2890196899" sldId="301"/>
            <ac:spMk id="3" creationId="{19E5AC56-5F4F-4DD3-8C22-65E2C271CF94}"/>
          </ac:spMkLst>
        </pc:spChg>
        <pc:spChg chg="add mod">
          <ac:chgData name="Nadia-Simona Comanici" userId="5c8d8869465da292" providerId="LiveId" clId="{EAEB6841-D4F6-4DDF-9129-8C3CE68F3649}" dt="2019-07-29T08:41:17.473" v="4010" actId="164"/>
          <ac:spMkLst>
            <pc:docMk/>
            <pc:sldMk cId="2890196899" sldId="301"/>
            <ac:spMk id="5" creationId="{37B7C817-E053-40C7-B49A-EDF359206E5C}"/>
          </ac:spMkLst>
        </pc:spChg>
        <pc:spChg chg="add mod">
          <ac:chgData name="Nadia-Simona Comanici" userId="5c8d8869465da292" providerId="LiveId" clId="{EAEB6841-D4F6-4DDF-9129-8C3CE68F3649}" dt="2019-07-29T08:41:17.473" v="4010" actId="164"/>
          <ac:spMkLst>
            <pc:docMk/>
            <pc:sldMk cId="2890196899" sldId="301"/>
            <ac:spMk id="6" creationId="{69849B1F-837D-48C3-9AD3-4D5E82C54F4C}"/>
          </ac:spMkLst>
        </pc:spChg>
        <pc:spChg chg="mod">
          <ac:chgData name="Nadia-Simona Comanici" userId="5c8d8869465da292" providerId="LiveId" clId="{EAEB6841-D4F6-4DDF-9129-8C3CE68F3649}" dt="2019-07-29T09:07:39.224" v="4519" actId="14100"/>
          <ac:spMkLst>
            <pc:docMk/>
            <pc:sldMk cId="2890196899" sldId="301"/>
            <ac:spMk id="14" creationId="{701BA09E-ED2C-4025-B4ED-6B6CEE33ADEC}"/>
          </ac:spMkLst>
        </pc:spChg>
        <pc:spChg chg="mod">
          <ac:chgData name="Nadia-Simona Comanici" userId="5c8d8869465da292" providerId="LiveId" clId="{EAEB6841-D4F6-4DDF-9129-8C3CE68F3649}" dt="2019-07-29T09:07:08.756" v="4508" actId="14100"/>
          <ac:spMkLst>
            <pc:docMk/>
            <pc:sldMk cId="2890196899" sldId="301"/>
            <ac:spMk id="15" creationId="{8773DF31-9559-4002-A157-7CEE96A34C7C}"/>
          </ac:spMkLst>
        </pc:spChg>
        <pc:spChg chg="del mod">
          <ac:chgData name="Nadia-Simona Comanici" userId="5c8d8869465da292" providerId="LiveId" clId="{EAEB6841-D4F6-4DDF-9129-8C3CE68F3649}" dt="2019-07-29T09:06:59.707" v="4504" actId="478"/>
          <ac:spMkLst>
            <pc:docMk/>
            <pc:sldMk cId="2890196899" sldId="301"/>
            <ac:spMk id="16" creationId="{7E78CFD7-313B-49F3-B858-70B9C954689E}"/>
          </ac:spMkLst>
        </pc:spChg>
        <pc:spChg chg="mod">
          <ac:chgData name="Nadia-Simona Comanici" userId="5c8d8869465da292" providerId="LiveId" clId="{EAEB6841-D4F6-4DDF-9129-8C3CE68F3649}" dt="2019-07-29T09:07:23.437" v="4513" actId="1076"/>
          <ac:spMkLst>
            <pc:docMk/>
            <pc:sldMk cId="2890196899" sldId="301"/>
            <ac:spMk id="17" creationId="{7B4C17E2-F844-429C-BF39-9E85582D8116}"/>
          </ac:spMkLst>
        </pc:spChg>
        <pc:spChg chg="mod">
          <ac:chgData name="Nadia-Simona Comanici" userId="5c8d8869465da292" providerId="LiveId" clId="{EAEB6841-D4F6-4DDF-9129-8C3CE68F3649}" dt="2019-07-29T09:06:54.975" v="4501"/>
          <ac:spMkLst>
            <pc:docMk/>
            <pc:sldMk cId="2890196899" sldId="301"/>
            <ac:spMk id="21" creationId="{96B3C1B8-D744-47D4-B1BB-39D9B612ADA3}"/>
          </ac:spMkLst>
        </pc:spChg>
        <pc:spChg chg="mod">
          <ac:chgData name="Nadia-Simona Comanici" userId="5c8d8869465da292" providerId="LiveId" clId="{EAEB6841-D4F6-4DDF-9129-8C3CE68F3649}" dt="2019-07-29T09:07:10.353" v="4509"/>
          <ac:spMkLst>
            <pc:docMk/>
            <pc:sldMk cId="2890196899" sldId="301"/>
            <ac:spMk id="22" creationId="{901513C8-41C2-4452-A620-5C6DF08DEB6B}"/>
          </ac:spMkLst>
        </pc:spChg>
        <pc:grpChg chg="add del mod">
          <ac:chgData name="Nadia-Simona Comanici" userId="5c8d8869465da292" providerId="LiveId" clId="{EAEB6841-D4F6-4DDF-9129-8C3CE68F3649}" dt="2019-07-29T09:06:46.781" v="4497"/>
          <ac:grpSpMkLst>
            <pc:docMk/>
            <pc:sldMk cId="2890196899" sldId="301"/>
            <ac:grpSpMk id="12" creationId="{1017774A-9D00-4EA9-8878-B96E9179BBCF}"/>
          </ac:grpSpMkLst>
        </pc:grpChg>
        <pc:grpChg chg="add mod">
          <ac:chgData name="Nadia-Simona Comanici" userId="5c8d8869465da292" providerId="LiveId" clId="{EAEB6841-D4F6-4DDF-9129-8C3CE68F3649}" dt="2019-07-29T09:07:42.224" v="4520" actId="1076"/>
          <ac:grpSpMkLst>
            <pc:docMk/>
            <pc:sldMk cId="2890196899" sldId="301"/>
            <ac:grpSpMk id="13" creationId="{C20999BD-C9DA-4093-BBDD-6582EE2BD65D}"/>
          </ac:grpSpMkLst>
        </pc:grpChg>
        <pc:grpChg chg="add del mod">
          <ac:chgData name="Nadia-Simona Comanici" userId="5c8d8869465da292" providerId="LiveId" clId="{EAEB6841-D4F6-4DDF-9129-8C3CE68F3649}" dt="2019-07-29T09:07:18.593" v="4512" actId="478"/>
          <ac:grpSpMkLst>
            <pc:docMk/>
            <pc:sldMk cId="2890196899" sldId="301"/>
            <ac:grpSpMk id="20" creationId="{2DCA2635-DCC1-4C56-88A4-F4F8939DFECC}"/>
          </ac:grpSpMkLst>
        </pc:grpChg>
        <pc:picChg chg="add mod">
          <ac:chgData name="Nadia-Simona Comanici" userId="5c8d8869465da292" providerId="LiveId" clId="{EAEB6841-D4F6-4DDF-9129-8C3CE68F3649}" dt="2019-07-29T08:40:30.645" v="3981" actId="1076"/>
          <ac:picMkLst>
            <pc:docMk/>
            <pc:sldMk cId="2890196899" sldId="301"/>
            <ac:picMk id="4" creationId="{A51A288B-ADFB-411D-B823-EDA46C9F51FB}"/>
          </ac:picMkLst>
        </pc:picChg>
        <pc:cxnChg chg="add mod">
          <ac:chgData name="Nadia-Simona Comanici" userId="5c8d8869465da292" providerId="LiveId" clId="{EAEB6841-D4F6-4DDF-9129-8C3CE68F3649}" dt="2019-07-29T08:41:17.473" v="4010" actId="164"/>
          <ac:cxnSpMkLst>
            <pc:docMk/>
            <pc:sldMk cId="2890196899" sldId="301"/>
            <ac:cxnSpMk id="8" creationId="{65F21A11-CB26-4168-9027-E2F38E2DD91A}"/>
          </ac:cxnSpMkLst>
        </pc:cxnChg>
        <pc:cxnChg chg="del mod">
          <ac:chgData name="Nadia-Simona Comanici" userId="5c8d8869465da292" providerId="LiveId" clId="{EAEB6841-D4F6-4DDF-9129-8C3CE68F3649}" dt="2019-07-29T09:07:01.026" v="4505" actId="478"/>
          <ac:cxnSpMkLst>
            <pc:docMk/>
            <pc:sldMk cId="2890196899" sldId="301"/>
            <ac:cxnSpMk id="18" creationId="{35A98C6D-1895-47E3-9B6D-BFCB87C83AC8}"/>
          </ac:cxnSpMkLst>
        </pc:cxnChg>
        <pc:cxnChg chg="mod">
          <ac:chgData name="Nadia-Simona Comanici" userId="5c8d8869465da292" providerId="LiveId" clId="{EAEB6841-D4F6-4DDF-9129-8C3CE68F3649}" dt="2019-07-29T09:07:23.437" v="4513" actId="1076"/>
          <ac:cxnSpMkLst>
            <pc:docMk/>
            <pc:sldMk cId="2890196899" sldId="301"/>
            <ac:cxnSpMk id="19" creationId="{62BA32AC-7E44-4521-93EA-9B96725C593C}"/>
          </ac:cxnSpMkLst>
        </pc:cxnChg>
        <pc:cxnChg chg="mod">
          <ac:chgData name="Nadia-Simona Comanici" userId="5c8d8869465da292" providerId="LiveId" clId="{EAEB6841-D4F6-4DDF-9129-8C3CE68F3649}" dt="2019-07-29T09:07:18.593" v="4512" actId="478"/>
          <ac:cxnSpMkLst>
            <pc:docMk/>
            <pc:sldMk cId="2890196899" sldId="301"/>
            <ac:cxnSpMk id="23" creationId="{9C2BE19F-B3C0-46A4-A847-A7C972F40186}"/>
          </ac:cxnSpMkLst>
        </pc:cxnChg>
      </pc:sldChg>
      <pc:sldChg chg="addSp delSp modSp add">
        <pc:chgData name="Nadia-Simona Comanici" userId="5c8d8869465da292" providerId="LiveId" clId="{EAEB6841-D4F6-4DDF-9129-8C3CE68F3649}" dt="2019-07-29T09:09:14.912" v="4588" actId="313"/>
        <pc:sldMkLst>
          <pc:docMk/>
          <pc:sldMk cId="3483065293" sldId="302"/>
        </pc:sldMkLst>
        <pc:spChg chg="mod">
          <ac:chgData name="Nadia-Simona Comanici" userId="5c8d8869465da292" providerId="LiveId" clId="{EAEB6841-D4F6-4DDF-9129-8C3CE68F3649}" dt="2019-07-29T09:09:14.912" v="4588" actId="313"/>
          <ac:spMkLst>
            <pc:docMk/>
            <pc:sldMk cId="3483065293" sldId="302"/>
            <ac:spMk id="2" creationId="{E2F58E10-F10D-4D66-86AA-BC2AB458CA80}"/>
          </ac:spMkLst>
        </pc:spChg>
        <pc:spChg chg="mod">
          <ac:chgData name="Nadia-Simona Comanici" userId="5c8d8869465da292" providerId="LiveId" clId="{EAEB6841-D4F6-4DDF-9129-8C3CE68F3649}" dt="2019-07-29T08:48:20.931" v="4063" actId="1076"/>
          <ac:spMkLst>
            <pc:docMk/>
            <pc:sldMk cId="3483065293" sldId="302"/>
            <ac:spMk id="3" creationId="{19E5AC56-5F4F-4DD3-8C22-65E2C271CF94}"/>
          </ac:spMkLst>
        </pc:spChg>
        <pc:spChg chg="mod">
          <ac:chgData name="Nadia-Simona Comanici" userId="5c8d8869465da292" providerId="LiveId" clId="{EAEB6841-D4F6-4DDF-9129-8C3CE68F3649}" dt="2019-07-29T09:04:41.809" v="4451" actId="20577"/>
          <ac:spMkLst>
            <pc:docMk/>
            <pc:sldMk cId="3483065293" sldId="302"/>
            <ac:spMk id="13" creationId="{0EFE2969-1C6B-47BB-AF11-7DCEFE48A1FA}"/>
          </ac:spMkLst>
        </pc:spChg>
        <pc:spChg chg="mod">
          <ac:chgData name="Nadia-Simona Comanici" userId="5c8d8869465da292" providerId="LiveId" clId="{EAEB6841-D4F6-4DDF-9129-8C3CE68F3649}" dt="2019-07-29T09:05:08.670" v="4466" actId="20577"/>
          <ac:spMkLst>
            <pc:docMk/>
            <pc:sldMk cId="3483065293" sldId="302"/>
            <ac:spMk id="19" creationId="{A999FFD4-67EE-4EF5-8856-B210C4A242BA}"/>
          </ac:spMkLst>
        </pc:spChg>
        <pc:spChg chg="mod">
          <ac:chgData name="Nadia-Simona Comanici" userId="5c8d8869465da292" providerId="LiveId" clId="{EAEB6841-D4F6-4DDF-9129-8C3CE68F3649}" dt="2019-07-29T09:05:12.483" v="4471" actId="20577"/>
          <ac:spMkLst>
            <pc:docMk/>
            <pc:sldMk cId="3483065293" sldId="302"/>
            <ac:spMk id="20" creationId="{CE541915-AE65-43E2-93B0-6AC75524E5A6}"/>
          </ac:spMkLst>
        </pc:spChg>
        <pc:spChg chg="mod">
          <ac:chgData name="Nadia-Simona Comanici" userId="5c8d8869465da292" providerId="LiveId" clId="{EAEB6841-D4F6-4DDF-9129-8C3CE68F3649}" dt="2019-07-29T09:05:19.897" v="4478" actId="20577"/>
          <ac:spMkLst>
            <pc:docMk/>
            <pc:sldMk cId="3483065293" sldId="302"/>
            <ac:spMk id="21" creationId="{84A71EBE-40E8-4A14-986C-307F402E6F25}"/>
          </ac:spMkLst>
        </pc:spChg>
        <pc:grpChg chg="add del mod">
          <ac:chgData name="Nadia-Simona Comanici" userId="5c8d8869465da292" providerId="LiveId" clId="{EAEB6841-D4F6-4DDF-9129-8C3CE68F3649}" dt="2019-07-29T09:05:01.469" v="4458" actId="478"/>
          <ac:grpSpMkLst>
            <pc:docMk/>
            <pc:sldMk cId="3483065293" sldId="302"/>
            <ac:grpSpMk id="10" creationId="{6F9BD502-2CBC-49A1-9E83-46C9676E160F}"/>
          </ac:grpSpMkLst>
        </pc:grpChg>
        <pc:grpChg chg="del">
          <ac:chgData name="Nadia-Simona Comanici" userId="5c8d8869465da292" providerId="LiveId" clId="{EAEB6841-D4F6-4DDF-9129-8C3CE68F3649}" dt="2019-07-29T08:47:17.187" v="4013" actId="478"/>
          <ac:grpSpMkLst>
            <pc:docMk/>
            <pc:sldMk cId="3483065293" sldId="302"/>
            <ac:grpSpMk id="12" creationId="{1017774A-9D00-4EA9-8878-B96E9179BBCF}"/>
          </ac:grpSpMkLst>
        </pc:grpChg>
        <pc:grpChg chg="add mod">
          <ac:chgData name="Nadia-Simona Comanici" userId="5c8d8869465da292" providerId="LiveId" clId="{EAEB6841-D4F6-4DDF-9129-8C3CE68F3649}" dt="2019-07-29T09:05:42.084" v="4483" actId="1076"/>
          <ac:grpSpMkLst>
            <pc:docMk/>
            <pc:sldMk cId="3483065293" sldId="302"/>
            <ac:grpSpMk id="17" creationId="{94C53B67-E81F-49B1-854F-25A1CC7739AD}"/>
          </ac:grpSpMkLst>
        </pc:grpChg>
        <pc:grpChg chg="add del">
          <ac:chgData name="Nadia-Simona Comanici" userId="5c8d8869465da292" providerId="LiveId" clId="{EAEB6841-D4F6-4DDF-9129-8C3CE68F3649}" dt="2019-07-29T09:05:44.194" v="4484" actId="478"/>
          <ac:grpSpMkLst>
            <pc:docMk/>
            <pc:sldMk cId="3483065293" sldId="302"/>
            <ac:grpSpMk id="24" creationId="{8ADE77E3-6CBA-4C72-842C-CA79C3C1063C}"/>
          </ac:grpSpMkLst>
        </pc:grpChg>
        <pc:picChg chg="del">
          <ac:chgData name="Nadia-Simona Comanici" userId="5c8d8869465da292" providerId="LiveId" clId="{EAEB6841-D4F6-4DDF-9129-8C3CE68F3649}" dt="2019-07-29T08:47:16.444" v="4012" actId="478"/>
          <ac:picMkLst>
            <pc:docMk/>
            <pc:sldMk cId="3483065293" sldId="302"/>
            <ac:picMk id="4" creationId="{A51A288B-ADFB-411D-B823-EDA46C9F51FB}"/>
          </ac:picMkLst>
        </pc:picChg>
        <pc:picChg chg="add mod">
          <ac:chgData name="Nadia-Simona Comanici" userId="5c8d8869465da292" providerId="LiveId" clId="{EAEB6841-D4F6-4DDF-9129-8C3CE68F3649}" dt="2019-07-29T09:06:10.782" v="4489" actId="1076"/>
          <ac:picMkLst>
            <pc:docMk/>
            <pc:sldMk cId="3483065293" sldId="302"/>
            <ac:picMk id="2050" creationId="{5E2D3702-B2F1-4B1C-8C22-749E8E8B9F20}"/>
          </ac:picMkLst>
        </pc:picChg>
        <pc:cxnChg chg="mod">
          <ac:chgData name="Nadia-Simona Comanici" userId="5c8d8869465da292" providerId="LiveId" clId="{EAEB6841-D4F6-4DDF-9129-8C3CE68F3649}" dt="2019-07-29T08:47:17.187" v="4013" actId="478"/>
          <ac:cxnSpMkLst>
            <pc:docMk/>
            <pc:sldMk cId="3483065293" sldId="302"/>
            <ac:cxnSpMk id="8" creationId="{65F21A11-CB26-4168-9027-E2F38E2DD91A}"/>
          </ac:cxnSpMkLst>
        </pc:cxnChg>
        <pc:cxnChg chg="mod">
          <ac:chgData name="Nadia-Simona Comanici" userId="5c8d8869465da292" providerId="LiveId" clId="{EAEB6841-D4F6-4DDF-9129-8C3CE68F3649}" dt="2019-07-29T09:05:01.469" v="4458" actId="478"/>
          <ac:cxnSpMkLst>
            <pc:docMk/>
            <pc:sldMk cId="3483065293" sldId="302"/>
            <ac:cxnSpMk id="16" creationId="{8096621F-129C-412C-B08A-7188D3FAC94E}"/>
          </ac:cxnSpMkLst>
        </pc:cxnChg>
        <pc:cxnChg chg="mod">
          <ac:chgData name="Nadia-Simona Comanici" userId="5c8d8869465da292" providerId="LiveId" clId="{EAEB6841-D4F6-4DDF-9129-8C3CE68F3649}" dt="2019-07-29T09:05:44.194" v="4484" actId="478"/>
          <ac:cxnSpMkLst>
            <pc:docMk/>
            <pc:sldMk cId="3483065293" sldId="302"/>
            <ac:cxnSpMk id="29" creationId="{85ED0067-A605-4CA3-BF3D-28F09F45ABF8}"/>
          </ac:cxnSpMkLst>
        </pc:cxnChg>
        <pc:cxnChg chg="mod">
          <ac:chgData name="Nadia-Simona Comanici" userId="5c8d8869465da292" providerId="LiveId" clId="{EAEB6841-D4F6-4DDF-9129-8C3CE68F3649}" dt="2019-07-29T09:05:44.194" v="4484" actId="478"/>
          <ac:cxnSpMkLst>
            <pc:docMk/>
            <pc:sldMk cId="3483065293" sldId="302"/>
            <ac:cxnSpMk id="30" creationId="{48852926-2E73-4302-BB95-F40E8712CB38}"/>
          </ac:cxnSpMkLst>
        </pc:cxnChg>
      </pc:sldChg>
      <pc:sldChg chg="delSp modSp add del">
        <pc:chgData name="Nadia-Simona Comanici" userId="5c8d8869465da292" providerId="LiveId" clId="{EAEB6841-D4F6-4DDF-9129-8C3CE68F3649}" dt="2019-07-29T09:18:41.166" v="5049" actId="2696"/>
        <pc:sldMkLst>
          <pc:docMk/>
          <pc:sldMk cId="1966161801" sldId="303"/>
        </pc:sldMkLst>
        <pc:spChg chg="mod">
          <ac:chgData name="Nadia-Simona Comanici" userId="5c8d8869465da292" providerId="LiveId" clId="{EAEB6841-D4F6-4DDF-9129-8C3CE68F3649}" dt="2019-07-29T08:48:42.681" v="4077" actId="20577"/>
          <ac:spMkLst>
            <pc:docMk/>
            <pc:sldMk cId="1966161801" sldId="303"/>
            <ac:spMk id="2" creationId="{0843975C-814D-44D1-8D40-9808AB4C6DFD}"/>
          </ac:spMkLst>
        </pc:spChg>
        <pc:spChg chg="del">
          <ac:chgData name="Nadia-Simona Comanici" userId="5c8d8869465da292" providerId="LiveId" clId="{EAEB6841-D4F6-4DDF-9129-8C3CE68F3649}" dt="2019-07-29T08:48:55.792" v="4078" actId="478"/>
          <ac:spMkLst>
            <pc:docMk/>
            <pc:sldMk cId="1966161801" sldId="303"/>
            <ac:spMk id="3" creationId="{1237A68A-132D-43FC-80A3-60FC17AABD43}"/>
          </ac:spMkLst>
        </pc:spChg>
      </pc:sldChg>
      <pc:sldChg chg="addSp delSp modSp add">
        <pc:chgData name="Nadia-Simona Comanici" userId="5c8d8869465da292" providerId="LiveId" clId="{EAEB6841-D4F6-4DDF-9129-8C3CE68F3649}" dt="2019-07-29T09:19:03.448" v="5053" actId="13822"/>
        <pc:sldMkLst>
          <pc:docMk/>
          <pc:sldMk cId="2003206578" sldId="304"/>
        </pc:sldMkLst>
        <pc:spChg chg="mod">
          <ac:chgData name="Nadia-Simona Comanici" userId="5c8d8869465da292" providerId="LiveId" clId="{EAEB6841-D4F6-4DDF-9129-8C3CE68F3649}" dt="2019-07-29T08:53:33.549" v="4302" actId="20577"/>
          <ac:spMkLst>
            <pc:docMk/>
            <pc:sldMk cId="2003206578" sldId="304"/>
            <ac:spMk id="2" creationId="{221B22FE-387E-452E-B67B-A5467F92E430}"/>
          </ac:spMkLst>
        </pc:spChg>
        <pc:spChg chg="mod topLvl">
          <ac:chgData name="Nadia-Simona Comanici" userId="5c8d8869465da292" providerId="LiveId" clId="{EAEB6841-D4F6-4DDF-9129-8C3CE68F3649}" dt="2019-07-29T08:53:06.066" v="4287" actId="164"/>
          <ac:spMkLst>
            <pc:docMk/>
            <pc:sldMk cId="2003206578" sldId="304"/>
            <ac:spMk id="3" creationId="{3D112C76-C9F0-4D2C-9439-0559634CCD04}"/>
          </ac:spMkLst>
        </pc:spChg>
        <pc:spChg chg="mod topLvl">
          <ac:chgData name="Nadia-Simona Comanici" userId="5c8d8869465da292" providerId="LiveId" clId="{EAEB6841-D4F6-4DDF-9129-8C3CE68F3649}" dt="2019-07-29T08:53:06.066" v="4287" actId="164"/>
          <ac:spMkLst>
            <pc:docMk/>
            <pc:sldMk cId="2003206578" sldId="304"/>
            <ac:spMk id="4" creationId="{5A5B879C-3D72-4EB0-965A-D8338D82E158}"/>
          </ac:spMkLst>
        </pc:spChg>
        <pc:spChg chg="mod topLvl">
          <ac:chgData name="Nadia-Simona Comanici" userId="5c8d8869465da292" providerId="LiveId" clId="{EAEB6841-D4F6-4DDF-9129-8C3CE68F3649}" dt="2019-07-29T08:53:06.066" v="4287" actId="164"/>
          <ac:spMkLst>
            <pc:docMk/>
            <pc:sldMk cId="2003206578" sldId="304"/>
            <ac:spMk id="5" creationId="{34016E74-3F03-4B2E-A9D5-909FEC2BB88F}"/>
          </ac:spMkLst>
        </pc:spChg>
        <pc:spChg chg="del mod">
          <ac:chgData name="Nadia-Simona Comanici" userId="5c8d8869465da292" providerId="LiveId" clId="{EAEB6841-D4F6-4DDF-9129-8C3CE68F3649}" dt="2019-07-29T09:18:51.987" v="5050" actId="478"/>
          <ac:spMkLst>
            <pc:docMk/>
            <pc:sldMk cId="2003206578" sldId="304"/>
            <ac:spMk id="6" creationId="{500616DF-BD23-4012-8001-037943F80E9B}"/>
          </ac:spMkLst>
        </pc:spChg>
        <pc:spChg chg="mod">
          <ac:chgData name="Nadia-Simona Comanici" userId="5c8d8869465da292" providerId="LiveId" clId="{EAEB6841-D4F6-4DDF-9129-8C3CE68F3649}" dt="2019-07-29T08:51:54.603" v="4215" actId="1038"/>
          <ac:spMkLst>
            <pc:docMk/>
            <pc:sldMk cId="2003206578" sldId="304"/>
            <ac:spMk id="10" creationId="{BF0B603F-EF29-466B-B38D-C4CEE15CE1A1}"/>
          </ac:spMkLst>
        </pc:spChg>
        <pc:spChg chg="mod">
          <ac:chgData name="Nadia-Simona Comanici" userId="5c8d8869465da292" providerId="LiveId" clId="{EAEB6841-D4F6-4DDF-9129-8C3CE68F3649}" dt="2019-07-29T08:51:54.603" v="4215" actId="1038"/>
          <ac:spMkLst>
            <pc:docMk/>
            <pc:sldMk cId="2003206578" sldId="304"/>
            <ac:spMk id="11" creationId="{65563121-658F-436E-A981-9F0CC72B0D63}"/>
          </ac:spMkLst>
        </pc:spChg>
        <pc:spChg chg="mod">
          <ac:chgData name="Nadia-Simona Comanici" userId="5c8d8869465da292" providerId="LiveId" clId="{EAEB6841-D4F6-4DDF-9129-8C3CE68F3649}" dt="2019-07-29T08:51:59.254" v="4240" actId="1037"/>
          <ac:spMkLst>
            <pc:docMk/>
            <pc:sldMk cId="2003206578" sldId="304"/>
            <ac:spMk id="16" creationId="{A3794E02-5F54-4B34-BD16-E5CA63E6B504}"/>
          </ac:spMkLst>
        </pc:spChg>
        <pc:spChg chg="add mod">
          <ac:chgData name="Nadia-Simona Comanici" userId="5c8d8869465da292" providerId="LiveId" clId="{EAEB6841-D4F6-4DDF-9129-8C3CE68F3649}" dt="2019-07-29T09:19:03.448" v="5053" actId="13822"/>
          <ac:spMkLst>
            <pc:docMk/>
            <pc:sldMk cId="2003206578" sldId="304"/>
            <ac:spMk id="17" creationId="{B2EBC523-DB3A-41E2-82DE-2BDA69B40E62}"/>
          </ac:spMkLst>
        </pc:spChg>
        <pc:spChg chg="mod">
          <ac:chgData name="Nadia-Simona Comanici" userId="5c8d8869465da292" providerId="LiveId" clId="{EAEB6841-D4F6-4DDF-9129-8C3CE68F3649}" dt="2019-07-29T08:51:54.603" v="4215" actId="1038"/>
          <ac:spMkLst>
            <pc:docMk/>
            <pc:sldMk cId="2003206578" sldId="304"/>
            <ac:spMk id="22" creationId="{CB34EB63-8A3E-4FD8-84E2-132D67A09188}"/>
          </ac:spMkLst>
        </pc:spChg>
        <pc:spChg chg="mod">
          <ac:chgData name="Nadia-Simona Comanici" userId="5c8d8869465da292" providerId="LiveId" clId="{EAEB6841-D4F6-4DDF-9129-8C3CE68F3649}" dt="2019-07-29T08:51:54.603" v="4215" actId="1038"/>
          <ac:spMkLst>
            <pc:docMk/>
            <pc:sldMk cId="2003206578" sldId="304"/>
            <ac:spMk id="26" creationId="{F784068D-B232-4D9E-9728-6F6544DE0E42}"/>
          </ac:spMkLst>
        </pc:spChg>
        <pc:spChg chg="mod">
          <ac:chgData name="Nadia-Simona Comanici" userId="5c8d8869465da292" providerId="LiveId" clId="{EAEB6841-D4F6-4DDF-9129-8C3CE68F3649}" dt="2019-07-29T08:51:59.254" v="4240" actId="1037"/>
          <ac:spMkLst>
            <pc:docMk/>
            <pc:sldMk cId="2003206578" sldId="304"/>
            <ac:spMk id="29" creationId="{30BDCC2E-A58A-48D8-8ABE-E8C048210615}"/>
          </ac:spMkLst>
        </pc:spChg>
        <pc:spChg chg="mod topLvl">
          <ac:chgData name="Nadia-Simona Comanici" userId="5c8d8869465da292" providerId="LiveId" clId="{EAEB6841-D4F6-4DDF-9129-8C3CE68F3649}" dt="2019-07-29T08:53:06.066" v="4287" actId="164"/>
          <ac:spMkLst>
            <pc:docMk/>
            <pc:sldMk cId="2003206578" sldId="304"/>
            <ac:spMk id="37" creationId="{AF853BE2-3E06-401C-9917-54E32D6B3F94}"/>
          </ac:spMkLst>
        </pc:spChg>
        <pc:spChg chg="mod">
          <ac:chgData name="Nadia-Simona Comanici" userId="5c8d8869465da292" providerId="LiveId" clId="{EAEB6841-D4F6-4DDF-9129-8C3CE68F3649}" dt="2019-07-29T08:52:03.398" v="4241" actId="14100"/>
          <ac:spMkLst>
            <pc:docMk/>
            <pc:sldMk cId="2003206578" sldId="304"/>
            <ac:spMk id="38" creationId="{BB7ACEF7-F267-4E3D-97BA-B0BB2AB97829}"/>
          </ac:spMkLst>
        </pc:spChg>
        <pc:spChg chg="add del mod">
          <ac:chgData name="Nadia-Simona Comanici" userId="5c8d8869465da292" providerId="LiveId" clId="{EAEB6841-D4F6-4DDF-9129-8C3CE68F3649}" dt="2019-07-29T08:51:47.664" v="4189" actId="478"/>
          <ac:spMkLst>
            <pc:docMk/>
            <pc:sldMk cId="2003206578" sldId="304"/>
            <ac:spMk id="42" creationId="{D356EDEB-EB89-49A3-8D8F-22F951131470}"/>
          </ac:spMkLst>
        </pc:spChg>
        <pc:spChg chg="add del">
          <ac:chgData name="Nadia-Simona Comanici" userId="5c8d8869465da292" providerId="LiveId" clId="{EAEB6841-D4F6-4DDF-9129-8C3CE68F3649}" dt="2019-07-29T08:52:16.093" v="4245"/>
          <ac:spMkLst>
            <pc:docMk/>
            <pc:sldMk cId="2003206578" sldId="304"/>
            <ac:spMk id="43" creationId="{70AE5529-AFB1-4CEE-9C0A-4C3DE4071C34}"/>
          </ac:spMkLst>
        </pc:spChg>
        <pc:spChg chg="add mod">
          <ac:chgData name="Nadia-Simona Comanici" userId="5c8d8869465da292" providerId="LiveId" clId="{EAEB6841-D4F6-4DDF-9129-8C3CE68F3649}" dt="2019-07-29T08:53:06.066" v="4287" actId="164"/>
          <ac:spMkLst>
            <pc:docMk/>
            <pc:sldMk cId="2003206578" sldId="304"/>
            <ac:spMk id="44" creationId="{0B797395-DAF1-4173-8ABB-0736E6A0F197}"/>
          </ac:spMkLst>
        </pc:spChg>
        <pc:grpChg chg="add mod">
          <ac:chgData name="Nadia-Simona Comanici" userId="5c8d8869465da292" providerId="LiveId" clId="{EAEB6841-D4F6-4DDF-9129-8C3CE68F3649}" dt="2019-07-29T08:53:06.066" v="4287" actId="164"/>
          <ac:grpSpMkLst>
            <pc:docMk/>
            <pc:sldMk cId="2003206578" sldId="304"/>
            <ac:grpSpMk id="15" creationId="{4A24B675-110E-47EE-B660-181005007106}"/>
          </ac:grpSpMkLst>
        </pc:grpChg>
        <pc:grpChg chg="add del mod">
          <ac:chgData name="Nadia-Simona Comanici" userId="5c8d8869465da292" providerId="LiveId" clId="{EAEB6841-D4F6-4DDF-9129-8C3CE68F3649}" dt="2019-07-29T08:51:39.933" v="4186"/>
          <ac:grpSpMkLst>
            <pc:docMk/>
            <pc:sldMk cId="2003206578" sldId="304"/>
            <ac:grpSpMk id="28" creationId="{FCA13C32-0902-4CF0-9579-425F1755D148}"/>
          </ac:grpSpMkLst>
        </pc:grpChg>
        <pc:grpChg chg="del">
          <ac:chgData name="Nadia-Simona Comanici" userId="5c8d8869465da292" providerId="LiveId" clId="{EAEB6841-D4F6-4DDF-9129-8C3CE68F3649}" dt="2019-07-29T08:52:19.252" v="4246" actId="165"/>
          <ac:grpSpMkLst>
            <pc:docMk/>
            <pc:sldMk cId="2003206578" sldId="304"/>
            <ac:grpSpMk id="39" creationId="{306900D3-6925-4ACA-A374-3B0F1EE8A009}"/>
          </ac:grpSpMkLst>
        </pc:grpChg>
        <pc:grpChg chg="mod">
          <ac:chgData name="Nadia-Simona Comanici" userId="5c8d8869465da292" providerId="LiveId" clId="{EAEB6841-D4F6-4DDF-9129-8C3CE68F3649}" dt="2019-07-29T08:51:26.290" v="4183" actId="1076"/>
          <ac:grpSpMkLst>
            <pc:docMk/>
            <pc:sldMk cId="2003206578" sldId="304"/>
            <ac:grpSpMk id="40" creationId="{06B55D97-AD1C-4E2C-BA9E-AB877CD14B5B}"/>
          </ac:grpSpMkLst>
        </pc:grpChg>
        <pc:cxnChg chg="mod topLvl">
          <ac:chgData name="Nadia-Simona Comanici" userId="5c8d8869465da292" providerId="LiveId" clId="{EAEB6841-D4F6-4DDF-9129-8C3CE68F3649}" dt="2019-07-29T08:53:06.066" v="4287" actId="164"/>
          <ac:cxnSpMkLst>
            <pc:docMk/>
            <pc:sldMk cId="2003206578" sldId="304"/>
            <ac:cxnSpMk id="7" creationId="{24DF8F1D-963C-4978-9F81-B5B7573FCCA2}"/>
          </ac:cxnSpMkLst>
        </pc:cxnChg>
        <pc:cxnChg chg="mod topLvl">
          <ac:chgData name="Nadia-Simona Comanici" userId="5c8d8869465da292" providerId="LiveId" clId="{EAEB6841-D4F6-4DDF-9129-8C3CE68F3649}" dt="2019-07-29T08:53:06.066" v="4287" actId="164"/>
          <ac:cxnSpMkLst>
            <pc:docMk/>
            <pc:sldMk cId="2003206578" sldId="304"/>
            <ac:cxnSpMk id="9" creationId="{ABA7B890-0F1E-4309-B1B8-A8B7599259F0}"/>
          </ac:cxnSpMkLst>
        </pc:cxnChg>
        <pc:cxnChg chg="mod">
          <ac:chgData name="Nadia-Simona Comanici" userId="5c8d8869465da292" providerId="LiveId" clId="{EAEB6841-D4F6-4DDF-9129-8C3CE68F3649}" dt="2019-07-29T08:51:54.603" v="4215" actId="1038"/>
          <ac:cxnSpMkLst>
            <pc:docMk/>
            <pc:sldMk cId="2003206578" sldId="304"/>
            <ac:cxnSpMk id="13" creationId="{50ABB90E-26E1-4D11-AD9E-74E2BB6E3BA0}"/>
          </ac:cxnSpMkLst>
        </pc:cxnChg>
        <pc:cxnChg chg="mod">
          <ac:chgData name="Nadia-Simona Comanici" userId="5c8d8869465da292" providerId="LiveId" clId="{EAEB6841-D4F6-4DDF-9129-8C3CE68F3649}" dt="2019-07-29T08:51:59.254" v="4240" actId="1037"/>
          <ac:cxnSpMkLst>
            <pc:docMk/>
            <pc:sldMk cId="2003206578" sldId="304"/>
            <ac:cxnSpMk id="31" creationId="{ED4A30DE-CBF8-446E-8564-F54137543E15}"/>
          </ac:cxnSpMkLst>
        </pc:cxnChg>
        <pc:cxnChg chg="mod">
          <ac:chgData name="Nadia-Simona Comanici" userId="5c8d8869465da292" providerId="LiveId" clId="{EAEB6841-D4F6-4DDF-9129-8C3CE68F3649}" dt="2019-07-29T08:51:59.254" v="4240" actId="1037"/>
          <ac:cxnSpMkLst>
            <pc:docMk/>
            <pc:sldMk cId="2003206578" sldId="304"/>
            <ac:cxnSpMk id="32" creationId="{2BE04796-7E14-437B-B0D9-79B20CFD7E3D}"/>
          </ac:cxnSpMkLst>
        </pc:cxnChg>
      </pc:sldChg>
      <pc:sldChg chg="addSp delSp modSp add ord modAnim">
        <pc:chgData name="Nadia-Simona Comanici" userId="5c8d8869465da292" providerId="LiveId" clId="{EAEB6841-D4F6-4DDF-9129-8C3CE68F3649}" dt="2019-07-29T09:04:58.028" v="4457" actId="164"/>
        <pc:sldMkLst>
          <pc:docMk/>
          <pc:sldMk cId="1974596661" sldId="305"/>
        </pc:sldMkLst>
        <pc:spChg chg="mod">
          <ac:chgData name="Nadia-Simona Comanici" userId="5c8d8869465da292" providerId="LiveId" clId="{EAEB6841-D4F6-4DDF-9129-8C3CE68F3649}" dt="2019-07-29T09:04:55.080" v="4456" actId="1076"/>
          <ac:spMkLst>
            <pc:docMk/>
            <pc:sldMk cId="1974596661" sldId="305"/>
            <ac:spMk id="2" creationId="{4C5B144E-D167-4C7F-9F7B-29307D90E20A}"/>
          </ac:spMkLst>
        </pc:spChg>
        <pc:spChg chg="del">
          <ac:chgData name="Nadia-Simona Comanici" userId="5c8d8869465da292" providerId="LiveId" clId="{EAEB6841-D4F6-4DDF-9129-8C3CE68F3649}" dt="2019-07-29T08:57:21.363" v="4328" actId="478"/>
          <ac:spMkLst>
            <pc:docMk/>
            <pc:sldMk cId="1974596661" sldId="305"/>
            <ac:spMk id="3" creationId="{9877F6DC-121D-4410-BDF1-D12049463CA2}"/>
          </ac:spMkLst>
        </pc:spChg>
        <pc:spChg chg="mod topLvl">
          <ac:chgData name="Nadia-Simona Comanici" userId="5c8d8869465da292" providerId="LiveId" clId="{EAEB6841-D4F6-4DDF-9129-8C3CE68F3649}" dt="2019-07-29T09:04:58.028" v="4457" actId="164"/>
          <ac:spMkLst>
            <pc:docMk/>
            <pc:sldMk cId="1974596661" sldId="305"/>
            <ac:spMk id="5" creationId="{60187EAF-3208-4E22-B01A-FEA398F57A23}"/>
          </ac:spMkLst>
        </pc:spChg>
        <pc:spChg chg="mod topLvl">
          <ac:chgData name="Nadia-Simona Comanici" userId="5c8d8869465da292" providerId="LiveId" clId="{EAEB6841-D4F6-4DDF-9129-8C3CE68F3649}" dt="2019-07-29T09:04:58.028" v="4457" actId="164"/>
          <ac:spMkLst>
            <pc:docMk/>
            <pc:sldMk cId="1974596661" sldId="305"/>
            <ac:spMk id="6" creationId="{500F69C3-705D-4593-B9ED-E92E373A4443}"/>
          </ac:spMkLst>
        </pc:spChg>
        <pc:spChg chg="mod topLvl">
          <ac:chgData name="Nadia-Simona Comanici" userId="5c8d8869465da292" providerId="LiveId" clId="{EAEB6841-D4F6-4DDF-9129-8C3CE68F3649}" dt="2019-07-29T09:04:58.028" v="4457" actId="164"/>
          <ac:spMkLst>
            <pc:docMk/>
            <pc:sldMk cId="1974596661" sldId="305"/>
            <ac:spMk id="7" creationId="{0F8B7A97-34A7-4411-99DF-4D3A044C5221}"/>
          </ac:spMkLst>
        </pc:spChg>
        <pc:spChg chg="mod topLvl">
          <ac:chgData name="Nadia-Simona Comanici" userId="5c8d8869465da292" providerId="LiveId" clId="{EAEB6841-D4F6-4DDF-9129-8C3CE68F3649}" dt="2019-07-29T09:04:58.028" v="4457" actId="164"/>
          <ac:spMkLst>
            <pc:docMk/>
            <pc:sldMk cId="1974596661" sldId="305"/>
            <ac:spMk id="8" creationId="{AD3B25EF-A0DC-402A-824E-271866FA1021}"/>
          </ac:spMkLst>
        </pc:spChg>
        <pc:spChg chg="del mod">
          <ac:chgData name="Nadia-Simona Comanici" userId="5c8d8869465da292" providerId="LiveId" clId="{EAEB6841-D4F6-4DDF-9129-8C3CE68F3649}" dt="2019-07-29T08:57:24.664" v="4331" actId="478"/>
          <ac:spMkLst>
            <pc:docMk/>
            <pc:sldMk cId="1974596661" sldId="305"/>
            <ac:spMk id="11" creationId="{FB86BCF5-139F-497C-827A-C2C42386F830}"/>
          </ac:spMkLst>
        </pc:spChg>
        <pc:spChg chg="add del">
          <ac:chgData name="Nadia-Simona Comanici" userId="5c8d8869465da292" providerId="LiveId" clId="{EAEB6841-D4F6-4DDF-9129-8C3CE68F3649}" dt="2019-07-29T08:58:54.059" v="4368"/>
          <ac:spMkLst>
            <pc:docMk/>
            <pc:sldMk cId="1974596661" sldId="305"/>
            <ac:spMk id="16" creationId="{4E916745-A755-4642-B828-BA63D3F6D40A}"/>
          </ac:spMkLst>
        </pc:spChg>
        <pc:spChg chg="add mod">
          <ac:chgData name="Nadia-Simona Comanici" userId="5c8d8869465da292" providerId="LiveId" clId="{EAEB6841-D4F6-4DDF-9129-8C3CE68F3649}" dt="2019-07-29T09:03:15.258" v="4434" actId="164"/>
          <ac:spMkLst>
            <pc:docMk/>
            <pc:sldMk cId="1974596661" sldId="305"/>
            <ac:spMk id="17" creationId="{8A05B9AF-45D3-43F8-8C7A-87003A014F11}"/>
          </ac:spMkLst>
        </pc:spChg>
        <pc:spChg chg="add mod">
          <ac:chgData name="Nadia-Simona Comanici" userId="5c8d8869465da292" providerId="LiveId" clId="{EAEB6841-D4F6-4DDF-9129-8C3CE68F3649}" dt="2019-07-29T09:03:15.258" v="4434" actId="164"/>
          <ac:spMkLst>
            <pc:docMk/>
            <pc:sldMk cId="1974596661" sldId="305"/>
            <ac:spMk id="18" creationId="{7F2248E8-DBB9-4C17-A0F1-7FAF9BE872AD}"/>
          </ac:spMkLst>
        </pc:spChg>
        <pc:spChg chg="add mod">
          <ac:chgData name="Nadia-Simona Comanici" userId="5c8d8869465da292" providerId="LiveId" clId="{EAEB6841-D4F6-4DDF-9129-8C3CE68F3649}" dt="2019-07-29T09:03:15.258" v="4434" actId="164"/>
          <ac:spMkLst>
            <pc:docMk/>
            <pc:sldMk cId="1974596661" sldId="305"/>
            <ac:spMk id="19" creationId="{29AC364C-D38F-42FA-91F0-1B9C08780D13}"/>
          </ac:spMkLst>
        </pc:spChg>
        <pc:spChg chg="add mod">
          <ac:chgData name="Nadia-Simona Comanici" userId="5c8d8869465da292" providerId="LiveId" clId="{EAEB6841-D4F6-4DDF-9129-8C3CE68F3649}" dt="2019-07-29T09:03:15.258" v="4434" actId="164"/>
          <ac:spMkLst>
            <pc:docMk/>
            <pc:sldMk cId="1974596661" sldId="305"/>
            <ac:spMk id="20" creationId="{325C863A-2BFF-4A75-A3EC-F4D80646618F}"/>
          </ac:spMkLst>
        </pc:spChg>
        <pc:spChg chg="add mod">
          <ac:chgData name="Nadia-Simona Comanici" userId="5c8d8869465da292" providerId="LiveId" clId="{EAEB6841-D4F6-4DDF-9129-8C3CE68F3649}" dt="2019-07-29T09:03:38.559" v="4440" actId="13822"/>
          <ac:spMkLst>
            <pc:docMk/>
            <pc:sldMk cId="1974596661" sldId="305"/>
            <ac:spMk id="43" creationId="{25F99262-2769-45E3-9FDC-C1B0B2C5DB35}"/>
          </ac:spMkLst>
        </pc:spChg>
        <pc:grpChg chg="add del mod">
          <ac:chgData name="Nadia-Simona Comanici" userId="5c8d8869465da292" providerId="LiveId" clId="{EAEB6841-D4F6-4DDF-9129-8C3CE68F3649}" dt="2019-07-29T08:57:31.375" v="4333" actId="165"/>
          <ac:grpSpMkLst>
            <pc:docMk/>
            <pc:sldMk cId="1974596661" sldId="305"/>
            <ac:grpSpMk id="4" creationId="{EF0CFA24-C528-4F7E-9FEC-114B612D3F44}"/>
          </ac:grpSpMkLst>
        </pc:grpChg>
        <pc:grpChg chg="add del mod">
          <ac:chgData name="Nadia-Simona Comanici" userId="5c8d8869465da292" providerId="LiveId" clId="{EAEB6841-D4F6-4DDF-9129-8C3CE68F3649}" dt="2019-07-29T09:04:53.440" v="4454" actId="165"/>
          <ac:grpSpMkLst>
            <pc:docMk/>
            <pc:sldMk cId="1974596661" sldId="305"/>
            <ac:grpSpMk id="26" creationId="{3AE32FD6-4BE2-4B88-8914-86988C76331E}"/>
          </ac:grpSpMkLst>
        </pc:grpChg>
        <pc:grpChg chg="add mod">
          <ac:chgData name="Nadia-Simona Comanici" userId="5c8d8869465da292" providerId="LiveId" clId="{EAEB6841-D4F6-4DDF-9129-8C3CE68F3649}" dt="2019-07-29T09:03:24.537" v="4438" actId="1076"/>
          <ac:grpSpMkLst>
            <pc:docMk/>
            <pc:sldMk cId="1974596661" sldId="305"/>
            <ac:grpSpMk id="42" creationId="{A9A16468-D08A-49A7-9C2E-4FD3184A7222}"/>
          </ac:grpSpMkLst>
        </pc:grpChg>
        <pc:grpChg chg="add mod">
          <ac:chgData name="Nadia-Simona Comanici" userId="5c8d8869465da292" providerId="LiveId" clId="{EAEB6841-D4F6-4DDF-9129-8C3CE68F3649}" dt="2019-07-29T09:04:58.028" v="4457" actId="164"/>
          <ac:grpSpMkLst>
            <pc:docMk/>
            <pc:sldMk cId="1974596661" sldId="305"/>
            <ac:grpSpMk id="44" creationId="{746148DE-F93E-42E1-B584-9AE79DA3CEB5}"/>
          </ac:grpSpMkLst>
        </pc:grpChg>
        <pc:cxnChg chg="mod topLvl">
          <ac:chgData name="Nadia-Simona Comanici" userId="5c8d8869465da292" providerId="LiveId" clId="{EAEB6841-D4F6-4DDF-9129-8C3CE68F3649}" dt="2019-07-29T09:04:58.028" v="4457" actId="164"/>
          <ac:cxnSpMkLst>
            <pc:docMk/>
            <pc:sldMk cId="1974596661" sldId="305"/>
            <ac:cxnSpMk id="9" creationId="{6B5A3528-0640-4075-B809-E04626DDAEE0}"/>
          </ac:cxnSpMkLst>
        </pc:cxnChg>
        <pc:cxnChg chg="del mod topLvl">
          <ac:chgData name="Nadia-Simona Comanici" userId="5c8d8869465da292" providerId="LiveId" clId="{EAEB6841-D4F6-4DDF-9129-8C3CE68F3649}" dt="2019-07-29T09:02:06.863" v="4406" actId="478"/>
          <ac:cxnSpMkLst>
            <pc:docMk/>
            <pc:sldMk cId="1974596661" sldId="305"/>
            <ac:cxnSpMk id="10" creationId="{30055804-9B23-47CF-A1CF-3D582E1C4363}"/>
          </ac:cxnSpMkLst>
        </pc:cxnChg>
        <pc:cxnChg chg="add del mod">
          <ac:chgData name="Nadia-Simona Comanici" userId="5c8d8869465da292" providerId="LiveId" clId="{EAEB6841-D4F6-4DDF-9129-8C3CE68F3649}" dt="2019-07-29T09:00:56.378" v="4397" actId="478"/>
          <ac:cxnSpMkLst>
            <pc:docMk/>
            <pc:sldMk cId="1974596661" sldId="305"/>
            <ac:cxnSpMk id="21" creationId="{1F70D57D-00A0-44E4-808A-86B2B0970544}"/>
          </ac:cxnSpMkLst>
        </pc:cxnChg>
        <pc:cxnChg chg="add del mod">
          <ac:chgData name="Nadia-Simona Comanici" userId="5c8d8869465da292" providerId="LiveId" clId="{EAEB6841-D4F6-4DDF-9129-8C3CE68F3649}" dt="2019-07-29T09:00:55.802" v="4396" actId="478"/>
          <ac:cxnSpMkLst>
            <pc:docMk/>
            <pc:sldMk cId="1974596661" sldId="305"/>
            <ac:cxnSpMk id="22" creationId="{DF6F8D66-0DE3-401A-8895-AAC9602FBCD3}"/>
          </ac:cxnSpMkLst>
        </pc:cxnChg>
        <pc:cxnChg chg="add mod">
          <ac:chgData name="Nadia-Simona Comanici" userId="5c8d8869465da292" providerId="LiveId" clId="{EAEB6841-D4F6-4DDF-9129-8C3CE68F3649}" dt="2019-07-29T09:04:58.028" v="4457" actId="164"/>
          <ac:cxnSpMkLst>
            <pc:docMk/>
            <pc:sldMk cId="1974596661" sldId="305"/>
            <ac:cxnSpMk id="34" creationId="{F4BBF2B0-4C1F-47E4-865D-918A5BEF0048}"/>
          </ac:cxnSpMkLst>
        </pc:cxnChg>
        <pc:cxnChg chg="add mod">
          <ac:chgData name="Nadia-Simona Comanici" userId="5c8d8869465da292" providerId="LiveId" clId="{EAEB6841-D4F6-4DDF-9129-8C3CE68F3649}" dt="2019-07-29T09:03:15.258" v="4434" actId="164"/>
          <ac:cxnSpMkLst>
            <pc:docMk/>
            <pc:sldMk cId="1974596661" sldId="305"/>
            <ac:cxnSpMk id="38" creationId="{B8E5364D-8BA4-4F33-814C-C202B25BD39E}"/>
          </ac:cxnSpMkLst>
        </pc:cxnChg>
        <pc:cxnChg chg="add mod">
          <ac:chgData name="Nadia-Simona Comanici" userId="5c8d8869465da292" providerId="LiveId" clId="{EAEB6841-D4F6-4DDF-9129-8C3CE68F3649}" dt="2019-07-29T09:03:15.258" v="4434" actId="164"/>
          <ac:cxnSpMkLst>
            <pc:docMk/>
            <pc:sldMk cId="1974596661" sldId="305"/>
            <ac:cxnSpMk id="39" creationId="{AC9E6F14-FE1D-4E6A-B43A-7C756CA3BA8B}"/>
          </ac:cxnSpMkLst>
        </pc:cxnChg>
      </pc:sldChg>
      <pc:sldChg chg="addSp delSp modSp add ord delAnim modAnim">
        <pc:chgData name="Nadia-Simona Comanici" userId="5c8d8869465da292" providerId="LiveId" clId="{EAEB6841-D4F6-4DDF-9129-8C3CE68F3649}" dt="2019-07-29T09:16:24.965" v="4864"/>
        <pc:sldMkLst>
          <pc:docMk/>
          <pc:sldMk cId="3299539339" sldId="306"/>
        </pc:sldMkLst>
        <pc:spChg chg="mod">
          <ac:chgData name="Nadia-Simona Comanici" userId="5c8d8869465da292" providerId="LiveId" clId="{EAEB6841-D4F6-4DDF-9129-8C3CE68F3649}" dt="2019-07-29T09:16:11.728" v="4863" actId="20577"/>
          <ac:spMkLst>
            <pc:docMk/>
            <pc:sldMk cId="3299539339" sldId="306"/>
            <ac:spMk id="2" creationId="{4C5B144E-D167-4C7F-9F7B-29307D90E20A}"/>
          </ac:spMkLst>
        </pc:spChg>
        <pc:spChg chg="mod topLvl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5" creationId="{60187EAF-3208-4E22-B01A-FEA398F57A23}"/>
          </ac:spMkLst>
        </pc:spChg>
        <pc:spChg chg="mod topLvl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6" creationId="{500F69C3-705D-4593-B9ED-E92E373A4443}"/>
          </ac:spMkLst>
        </pc:spChg>
        <pc:spChg chg="mod topLvl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7" creationId="{0F8B7A97-34A7-4411-99DF-4D3A044C5221}"/>
          </ac:spMkLst>
        </pc:spChg>
        <pc:spChg chg="mod topLvl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8" creationId="{AD3B25EF-A0DC-402A-824E-271866FA1021}"/>
          </ac:spMkLst>
        </pc:spChg>
        <pc:spChg chg="add mod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21" creationId="{BABA1E94-3D71-4848-8FCF-F4D3FA8C9CC0}"/>
          </ac:spMkLst>
        </pc:spChg>
        <pc:spChg chg="add mod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27" creationId="{79B9E6B8-C645-4CC7-89EC-4DFB30FA5498}"/>
          </ac:spMkLst>
        </pc:spChg>
        <pc:spChg chg="add mod">
          <ac:chgData name="Nadia-Simona Comanici" userId="5c8d8869465da292" providerId="LiveId" clId="{EAEB6841-D4F6-4DDF-9129-8C3CE68F3649}" dt="2019-07-29T09:13:41.970" v="4794" actId="164"/>
          <ac:spMkLst>
            <pc:docMk/>
            <pc:sldMk cId="3299539339" sldId="306"/>
            <ac:spMk id="35" creationId="{C56D7D15-8C2F-4344-B7D0-54078788CFC0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40" creationId="{50C20F3C-183C-47C5-B978-37CA51758CC4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41" creationId="{678E8781-604B-4923-89E5-85E5078CAECC}"/>
          </ac:spMkLst>
        </pc:spChg>
        <pc:spChg chg="mod">
          <ac:chgData name="Nadia-Simona Comanici" userId="5c8d8869465da292" providerId="LiveId" clId="{EAEB6841-D4F6-4DDF-9129-8C3CE68F3649}" dt="2019-07-29T09:15:48.984" v="4844" actId="1076"/>
          <ac:spMkLst>
            <pc:docMk/>
            <pc:sldMk cId="3299539339" sldId="306"/>
            <ac:spMk id="43" creationId="{25F99262-2769-45E3-9FDC-C1B0B2C5DB35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45" creationId="{A2588D1A-F1F8-4D58-89F5-B7CF0E5EF921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46" creationId="{EA85B010-0E04-4F35-9C10-E369BC7BA64C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48" creationId="{716D26DB-5C02-4087-979A-41BAC5C3BBE3}"/>
          </ac:spMkLst>
        </pc:spChg>
        <pc:spChg chg="mod topLvl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51" creationId="{F05EE5D1-CA47-4414-A02D-6CE87E404F06}"/>
          </ac:spMkLst>
        </pc:spChg>
        <pc:spChg chg="del mod topLvl">
          <ac:chgData name="Nadia-Simona Comanici" userId="5c8d8869465da292" providerId="LiveId" clId="{EAEB6841-D4F6-4DDF-9129-8C3CE68F3649}" dt="2019-07-29T09:14:51.879" v="4827"/>
          <ac:spMkLst>
            <pc:docMk/>
            <pc:sldMk cId="3299539339" sldId="306"/>
            <ac:spMk id="52" creationId="{5333D0D7-75B6-405E-B19D-B84AF54DBFD6}"/>
          </ac:spMkLst>
        </pc:spChg>
        <pc:spChg chg="add mod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53" creationId="{66D14E2F-E5A9-44F7-BC7B-2879FC319D96}"/>
          </ac:spMkLst>
        </pc:spChg>
        <pc:spChg chg="add mod">
          <ac:chgData name="Nadia-Simona Comanici" userId="5c8d8869465da292" providerId="LiveId" clId="{EAEB6841-D4F6-4DDF-9129-8C3CE68F3649}" dt="2019-07-29T09:15:39.325" v="4841" actId="164"/>
          <ac:spMkLst>
            <pc:docMk/>
            <pc:sldMk cId="3299539339" sldId="306"/>
            <ac:spMk id="55" creationId="{0332F87A-4935-4120-94A5-19C1DE11D08A}"/>
          </ac:spMkLst>
        </pc:spChg>
        <pc:grpChg chg="add mod">
          <ac:chgData name="Nadia-Simona Comanici" userId="5c8d8869465da292" providerId="LiveId" clId="{EAEB6841-D4F6-4DDF-9129-8C3CE68F3649}" dt="2019-07-29T09:15:46.996" v="4843" actId="1076"/>
          <ac:grpSpMkLst>
            <pc:docMk/>
            <pc:sldMk cId="3299539339" sldId="306"/>
            <ac:grpSpMk id="28" creationId="{5C5FE98F-2327-454E-B551-FA2ADEC82EAA}"/>
          </ac:grpSpMkLst>
        </pc:grpChg>
        <pc:grpChg chg="add mod">
          <ac:chgData name="Nadia-Simona Comanici" userId="5c8d8869465da292" providerId="LiveId" clId="{EAEB6841-D4F6-4DDF-9129-8C3CE68F3649}" dt="2019-07-29T09:15:39.325" v="4841" actId="164"/>
          <ac:grpSpMkLst>
            <pc:docMk/>
            <pc:sldMk cId="3299539339" sldId="306"/>
            <ac:grpSpMk id="33" creationId="{EC4453F7-A1DA-4A0C-82F6-0D564F6E2AD4}"/>
          </ac:grpSpMkLst>
        </pc:grpChg>
        <pc:grpChg chg="add del mod">
          <ac:chgData name="Nadia-Simona Comanici" userId="5c8d8869465da292" providerId="LiveId" clId="{EAEB6841-D4F6-4DDF-9129-8C3CE68F3649}" dt="2019-07-29T09:14:20.766" v="4798" actId="165"/>
          <ac:grpSpMkLst>
            <pc:docMk/>
            <pc:sldMk cId="3299539339" sldId="306"/>
            <ac:grpSpMk id="37" creationId="{DE91A48C-2028-486B-9DC1-FA93C997F7D4}"/>
          </ac:grpSpMkLst>
        </pc:grpChg>
        <pc:grpChg chg="del">
          <ac:chgData name="Nadia-Simona Comanici" userId="5c8d8869465da292" providerId="LiveId" clId="{EAEB6841-D4F6-4DDF-9129-8C3CE68F3649}" dt="2019-07-29T09:11:26.311" v="4680" actId="478"/>
          <ac:grpSpMkLst>
            <pc:docMk/>
            <pc:sldMk cId="3299539339" sldId="306"/>
            <ac:grpSpMk id="42" creationId="{A9A16468-D08A-49A7-9C2E-4FD3184A7222}"/>
          </ac:grpSpMkLst>
        </pc:grpChg>
        <pc:grpChg chg="del">
          <ac:chgData name="Nadia-Simona Comanici" userId="5c8d8869465da292" providerId="LiveId" clId="{EAEB6841-D4F6-4DDF-9129-8C3CE68F3649}" dt="2019-07-29T09:09:49.298" v="4609" actId="165"/>
          <ac:grpSpMkLst>
            <pc:docMk/>
            <pc:sldMk cId="3299539339" sldId="306"/>
            <ac:grpSpMk id="44" creationId="{746148DE-F93E-42E1-B584-9AE79DA3CEB5}"/>
          </ac:grpSpMkLst>
        </pc:grpChg>
        <pc:cxnChg chg="mod topLvl">
          <ac:chgData name="Nadia-Simona Comanici" userId="5c8d8869465da292" providerId="LiveId" clId="{EAEB6841-D4F6-4DDF-9129-8C3CE68F3649}" dt="2019-07-29T09:13:41.970" v="4794" actId="164"/>
          <ac:cxnSpMkLst>
            <pc:docMk/>
            <pc:sldMk cId="3299539339" sldId="306"/>
            <ac:cxnSpMk id="9" creationId="{6B5A3528-0640-4075-B809-E04626DDAEE0}"/>
          </ac:cxnSpMkLst>
        </pc:cxnChg>
        <pc:cxnChg chg="add del">
          <ac:chgData name="Nadia-Simona Comanici" userId="5c8d8869465da292" providerId="LiveId" clId="{EAEB6841-D4F6-4DDF-9129-8C3CE68F3649}" dt="2019-07-29T09:10:21.970" v="4626" actId="478"/>
          <ac:cxnSpMkLst>
            <pc:docMk/>
            <pc:sldMk cId="3299539339" sldId="306"/>
            <ac:cxnSpMk id="25" creationId="{F1456D8A-56AB-4286-961E-2F345FC8179C}"/>
          </ac:cxnSpMkLst>
        </pc:cxnChg>
        <pc:cxnChg chg="add mod">
          <ac:chgData name="Nadia-Simona Comanici" userId="5c8d8869465da292" providerId="LiveId" clId="{EAEB6841-D4F6-4DDF-9129-8C3CE68F3649}" dt="2019-07-29T09:13:41.970" v="4794" actId="164"/>
          <ac:cxnSpMkLst>
            <pc:docMk/>
            <pc:sldMk cId="3299539339" sldId="306"/>
            <ac:cxnSpMk id="26" creationId="{BC499A6C-CA8D-46FB-A2BD-538A94A5E703}"/>
          </ac:cxnSpMkLst>
        </pc:cxnChg>
        <pc:cxnChg chg="add mod">
          <ac:chgData name="Nadia-Simona Comanici" userId="5c8d8869465da292" providerId="LiveId" clId="{EAEB6841-D4F6-4DDF-9129-8C3CE68F3649}" dt="2019-07-29T09:13:41.970" v="4794" actId="164"/>
          <ac:cxnSpMkLst>
            <pc:docMk/>
            <pc:sldMk cId="3299539339" sldId="306"/>
            <ac:cxnSpMk id="30" creationId="{9BB8340D-4F8A-4C7D-A5E4-244E025AE74A}"/>
          </ac:cxnSpMkLst>
        </pc:cxnChg>
        <pc:cxnChg chg="del mod topLvl">
          <ac:chgData name="Nadia-Simona Comanici" userId="5c8d8869465da292" providerId="LiveId" clId="{EAEB6841-D4F6-4DDF-9129-8C3CE68F3649}" dt="2019-07-29T09:10:22.983" v="4627" actId="478"/>
          <ac:cxnSpMkLst>
            <pc:docMk/>
            <pc:sldMk cId="3299539339" sldId="306"/>
            <ac:cxnSpMk id="34" creationId="{F4BBF2B0-4C1F-47E4-865D-918A5BEF0048}"/>
          </ac:cxnSpMkLst>
        </pc:cxnChg>
        <pc:cxnChg chg="mod">
          <ac:chgData name="Nadia-Simona Comanici" userId="5c8d8869465da292" providerId="LiveId" clId="{EAEB6841-D4F6-4DDF-9129-8C3CE68F3649}" dt="2019-07-29T09:11:26.311" v="4680" actId="478"/>
          <ac:cxnSpMkLst>
            <pc:docMk/>
            <pc:sldMk cId="3299539339" sldId="306"/>
            <ac:cxnSpMk id="38" creationId="{B8E5364D-8BA4-4F33-814C-C202B25BD39E}"/>
          </ac:cxnSpMkLst>
        </pc:cxnChg>
        <pc:cxnChg chg="mod">
          <ac:chgData name="Nadia-Simona Comanici" userId="5c8d8869465da292" providerId="LiveId" clId="{EAEB6841-D4F6-4DDF-9129-8C3CE68F3649}" dt="2019-07-29T09:11:26.311" v="4680" actId="478"/>
          <ac:cxnSpMkLst>
            <pc:docMk/>
            <pc:sldMk cId="3299539339" sldId="306"/>
            <ac:cxnSpMk id="39" creationId="{AC9E6F14-FE1D-4E6A-B43A-7C756CA3BA8B}"/>
          </ac:cxnSpMkLst>
        </pc:cxnChg>
        <pc:cxnChg chg="mod topLvl">
          <ac:chgData name="Nadia-Simona Comanici" userId="5c8d8869465da292" providerId="LiveId" clId="{EAEB6841-D4F6-4DDF-9129-8C3CE68F3649}" dt="2019-07-29T09:15:39.325" v="4841" actId="164"/>
          <ac:cxnSpMkLst>
            <pc:docMk/>
            <pc:sldMk cId="3299539339" sldId="306"/>
            <ac:cxnSpMk id="47" creationId="{29722C26-B4BA-41AE-8A3A-B2611069CD5D}"/>
          </ac:cxnSpMkLst>
        </pc:cxnChg>
        <pc:cxnChg chg="mod topLvl">
          <ac:chgData name="Nadia-Simona Comanici" userId="5c8d8869465da292" providerId="LiveId" clId="{EAEB6841-D4F6-4DDF-9129-8C3CE68F3649}" dt="2019-07-29T09:15:39.325" v="4841" actId="164"/>
          <ac:cxnSpMkLst>
            <pc:docMk/>
            <pc:sldMk cId="3299539339" sldId="306"/>
            <ac:cxnSpMk id="49" creationId="{F21AF44C-0B97-45AA-8FD7-7E1C4D226EB5}"/>
          </ac:cxnSpMkLst>
        </pc:cxnChg>
        <pc:cxnChg chg="mod topLvl">
          <ac:chgData name="Nadia-Simona Comanici" userId="5c8d8869465da292" providerId="LiveId" clId="{EAEB6841-D4F6-4DDF-9129-8C3CE68F3649}" dt="2019-07-29T09:15:39.325" v="4841" actId="164"/>
          <ac:cxnSpMkLst>
            <pc:docMk/>
            <pc:sldMk cId="3299539339" sldId="306"/>
            <ac:cxnSpMk id="50" creationId="{152CBCBF-7321-4446-BCFB-0EB7998361CB}"/>
          </ac:cxnSpMkLst>
        </pc:cxnChg>
        <pc:cxnChg chg="add mod">
          <ac:chgData name="Nadia-Simona Comanici" userId="5c8d8869465da292" providerId="LiveId" clId="{EAEB6841-D4F6-4DDF-9129-8C3CE68F3649}" dt="2019-07-29T09:15:39.325" v="4841" actId="164"/>
          <ac:cxnSpMkLst>
            <pc:docMk/>
            <pc:sldMk cId="3299539339" sldId="306"/>
            <ac:cxnSpMk id="54" creationId="{68C60B44-7B6D-4E49-8DBD-E24B07CD13AE}"/>
          </ac:cxnSpMkLst>
        </pc:cxnChg>
      </pc:sldChg>
      <pc:sldChg chg="add del">
        <pc:chgData name="Nadia-Simona Comanici" userId="5c8d8869465da292" providerId="LiveId" clId="{EAEB6841-D4F6-4DDF-9129-8C3CE68F3649}" dt="2019-07-29T09:04:10.846" v="4443" actId="2696"/>
        <pc:sldMkLst>
          <pc:docMk/>
          <pc:sldMk cId="3364596452" sldId="306"/>
        </pc:sldMkLst>
      </pc:sldChg>
      <pc:sldChg chg="addSp delSp modSp add">
        <pc:chgData name="Nadia-Simona Comanici" userId="5c8d8869465da292" providerId="LiveId" clId="{EAEB6841-D4F6-4DDF-9129-8C3CE68F3649}" dt="2019-07-29T19:32:32.631" v="5269" actId="164"/>
        <pc:sldMkLst>
          <pc:docMk/>
          <pc:sldMk cId="3254206413" sldId="307"/>
        </pc:sldMkLst>
        <pc:spChg chg="mod">
          <ac:chgData name="Nadia-Simona Comanici" userId="5c8d8869465da292" providerId="LiveId" clId="{EAEB6841-D4F6-4DDF-9129-8C3CE68F3649}" dt="2019-07-29T19:29:29.946" v="5108" actId="20577"/>
          <ac:spMkLst>
            <pc:docMk/>
            <pc:sldMk cId="3254206413" sldId="307"/>
            <ac:spMk id="2" creationId="{6DF73922-B162-4C99-9A36-D11CF6366A63}"/>
          </ac:spMkLst>
        </pc:spChg>
        <pc:spChg chg="del">
          <ac:chgData name="Nadia-Simona Comanici" userId="5c8d8869465da292" providerId="LiveId" clId="{EAEB6841-D4F6-4DDF-9129-8C3CE68F3649}" dt="2019-07-29T19:29:41.844" v="5109" actId="478"/>
          <ac:spMkLst>
            <pc:docMk/>
            <pc:sldMk cId="3254206413" sldId="307"/>
            <ac:spMk id="3" creationId="{705FA6A6-B3B6-4316-B3A7-17CFB05048C5}"/>
          </ac:spMkLst>
        </pc:spChg>
        <pc:spChg chg="add mod">
          <ac:chgData name="Nadia-Simona Comanici" userId="5c8d8869465da292" providerId="LiveId" clId="{EAEB6841-D4F6-4DDF-9129-8C3CE68F3649}" dt="2019-07-29T19:32:32.631" v="5269" actId="164"/>
          <ac:spMkLst>
            <pc:docMk/>
            <pc:sldMk cId="3254206413" sldId="307"/>
            <ac:spMk id="4" creationId="{B8C5AAB4-6445-4C72-A716-D64FCD9ADA0E}"/>
          </ac:spMkLst>
        </pc:spChg>
        <pc:spChg chg="add mod">
          <ac:chgData name="Nadia-Simona Comanici" userId="5c8d8869465da292" providerId="LiveId" clId="{EAEB6841-D4F6-4DDF-9129-8C3CE68F3649}" dt="2019-07-29T19:32:32.631" v="5269" actId="164"/>
          <ac:spMkLst>
            <pc:docMk/>
            <pc:sldMk cId="3254206413" sldId="307"/>
            <ac:spMk id="5" creationId="{27BE370A-25BB-4838-9F14-049DF436399D}"/>
          </ac:spMkLst>
        </pc:spChg>
        <pc:spChg chg="add mod">
          <ac:chgData name="Nadia-Simona Comanici" userId="5c8d8869465da292" providerId="LiveId" clId="{EAEB6841-D4F6-4DDF-9129-8C3CE68F3649}" dt="2019-07-29T19:32:32.631" v="5269" actId="164"/>
          <ac:spMkLst>
            <pc:docMk/>
            <pc:sldMk cId="3254206413" sldId="307"/>
            <ac:spMk id="6" creationId="{F3E8F936-AE40-4BDE-A705-75BFE289CDC0}"/>
          </ac:spMkLst>
        </pc:spChg>
        <pc:spChg chg="add mod">
          <ac:chgData name="Nadia-Simona Comanici" userId="5c8d8869465da292" providerId="LiveId" clId="{EAEB6841-D4F6-4DDF-9129-8C3CE68F3649}" dt="2019-07-29T19:32:32.631" v="5269" actId="164"/>
          <ac:spMkLst>
            <pc:docMk/>
            <pc:sldMk cId="3254206413" sldId="307"/>
            <ac:spMk id="7" creationId="{2932E708-D7D2-4349-9268-B7F4ED5E3DF2}"/>
          </ac:spMkLst>
        </pc:spChg>
        <pc:spChg chg="add mod">
          <ac:chgData name="Nadia-Simona Comanici" userId="5c8d8869465da292" providerId="LiveId" clId="{EAEB6841-D4F6-4DDF-9129-8C3CE68F3649}" dt="2019-07-29T19:32:32.631" v="5269" actId="164"/>
          <ac:spMkLst>
            <pc:docMk/>
            <pc:sldMk cId="3254206413" sldId="307"/>
            <ac:spMk id="8" creationId="{EC814A00-C1DE-4F92-B9D2-EECB7F970077}"/>
          </ac:spMkLst>
        </pc:spChg>
        <pc:grpChg chg="add mod">
          <ac:chgData name="Nadia-Simona Comanici" userId="5c8d8869465da292" providerId="LiveId" clId="{EAEB6841-D4F6-4DDF-9129-8C3CE68F3649}" dt="2019-07-29T19:32:32.631" v="5269" actId="164"/>
          <ac:grpSpMkLst>
            <pc:docMk/>
            <pc:sldMk cId="3254206413" sldId="307"/>
            <ac:grpSpMk id="17" creationId="{CFF1B184-5861-4808-9A2B-ECD4CC43D6A3}"/>
          </ac:grpSpMkLst>
        </pc:grpChg>
        <pc:cxnChg chg="add mod">
          <ac:chgData name="Nadia-Simona Comanici" userId="5c8d8869465da292" providerId="LiveId" clId="{EAEB6841-D4F6-4DDF-9129-8C3CE68F3649}" dt="2019-07-29T19:32:32.631" v="5269" actId="164"/>
          <ac:cxnSpMkLst>
            <pc:docMk/>
            <pc:sldMk cId="3254206413" sldId="307"/>
            <ac:cxnSpMk id="10" creationId="{CAD528FF-C1F8-4275-B02C-847482B850B1}"/>
          </ac:cxnSpMkLst>
        </pc:cxnChg>
        <pc:cxnChg chg="add mod">
          <ac:chgData name="Nadia-Simona Comanici" userId="5c8d8869465da292" providerId="LiveId" clId="{EAEB6841-D4F6-4DDF-9129-8C3CE68F3649}" dt="2019-07-29T19:32:32.631" v="5269" actId="164"/>
          <ac:cxnSpMkLst>
            <pc:docMk/>
            <pc:sldMk cId="3254206413" sldId="307"/>
            <ac:cxnSpMk id="12" creationId="{8466FEBE-AED7-41C7-9439-EDCA8FA3A554}"/>
          </ac:cxnSpMkLst>
        </pc:cxnChg>
        <pc:cxnChg chg="add mod">
          <ac:chgData name="Nadia-Simona Comanici" userId="5c8d8869465da292" providerId="LiveId" clId="{EAEB6841-D4F6-4DDF-9129-8C3CE68F3649}" dt="2019-07-29T19:32:32.631" v="5269" actId="164"/>
          <ac:cxnSpMkLst>
            <pc:docMk/>
            <pc:sldMk cId="3254206413" sldId="307"/>
            <ac:cxnSpMk id="14" creationId="{4AC29F1E-0D7E-42BF-B0F8-8E7D55AFFF38}"/>
          </ac:cxnSpMkLst>
        </pc:cxnChg>
        <pc:cxnChg chg="add mod">
          <ac:chgData name="Nadia-Simona Comanici" userId="5c8d8869465da292" providerId="LiveId" clId="{EAEB6841-D4F6-4DDF-9129-8C3CE68F3649}" dt="2019-07-29T19:32:32.631" v="5269" actId="164"/>
          <ac:cxnSpMkLst>
            <pc:docMk/>
            <pc:sldMk cId="3254206413" sldId="307"/>
            <ac:cxnSpMk id="16" creationId="{2E3BC20D-B15B-48E6-848D-654B9A1BB8BF}"/>
          </ac:cxnSpMkLst>
        </pc:cxnChg>
      </pc:sldChg>
      <pc:sldChg chg="add del">
        <pc:chgData name="Nadia-Simona Comanici" userId="5c8d8869465da292" providerId="LiveId" clId="{EAEB6841-D4F6-4DDF-9129-8C3CE68F3649}" dt="2019-07-29T19:33:10.766" v="5271" actId="2696"/>
        <pc:sldMkLst>
          <pc:docMk/>
          <pc:sldMk cId="4160067318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1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8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9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8941B0-F4D5-4460-BCAD-F7E2B41A8257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ptionnotfound.net/simply-solid-the-single-responsibility-principle/" TargetMode="External"/><Relationship Id="rId2" Type="http://schemas.openxmlformats.org/officeDocument/2006/relationships/hyperlink" Target="http://&#160;https:/dotnettutorials.net/lesson/interface-segregation-principl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Barbara_Lisko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xceptionnotfound.net/simply-solid-the-liskov-substitution-princip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ttps:/enterprisecraftsmanship.com/2015/09/02/cohesion-coupling-difference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de-DE" sz="6000">
                <a:solidFill>
                  <a:srgbClr val="FFFFFF"/>
                </a:solidFill>
                <a:cs typeface="Calibri Light"/>
              </a:rPr>
              <a:t>SOLID Principles</a:t>
            </a:r>
            <a:endParaRPr lang="de-DE" sz="60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06882" y="4960137"/>
            <a:ext cx="3404118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Nadia Comanici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Orders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Single Responsibility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75E-345B-4199-A2DD-E07D0F74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ORDERS SAMPLE</a:t>
            </a:r>
          </a:p>
        </p:txBody>
      </p:sp>
      <p:pic>
        <p:nvPicPr>
          <p:cNvPr id="5" name="Pictur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E17CA46-2A31-4EF8-A423-BEBBB2C3C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400" y="2658834"/>
            <a:ext cx="4753638" cy="3277057"/>
          </a:xfrm>
          <a:prstGeom prst="rect">
            <a:avLst/>
          </a:prstGeom>
        </p:spPr>
      </p:pic>
      <p:pic>
        <p:nvPicPr>
          <p:cNvPr id="7" name="Picture 7" descr="Une image contenant capture d’écran, carte&#10;&#10;Description générée avec un niveau de confiance élevé">
            <a:extLst>
              <a:ext uri="{FF2B5EF4-FFF2-40B4-BE49-F238E27FC236}">
                <a16:creationId xmlns:a16="http://schemas.microsoft.com/office/drawing/2014/main" id="{3F03CE5F-FF85-4FCD-A35C-A72A03460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6117" y="912395"/>
            <a:ext cx="5543600" cy="53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DEPENDENCY INJECTION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3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B2C2-C199-4617-A8AF-35C5DC5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/>
              <a:t>DEPENDENCY INJECTION PRINCIPLE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0E20-9398-437B-B204-532EC4E5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High </a:t>
            </a:r>
            <a:r>
              <a:rPr lang="fr-FR" dirty="0" err="1">
                <a:cs typeface="Calibri"/>
              </a:rPr>
              <a:t>level</a:t>
            </a:r>
            <a:r>
              <a:rPr lang="fr-FR" dirty="0">
                <a:cs typeface="Calibri"/>
              </a:rPr>
              <a:t> modules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not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</a:t>
            </a:r>
            <a:r>
              <a:rPr lang="fr-FR" dirty="0" err="1">
                <a:cs typeface="Calibri"/>
              </a:rPr>
              <a:t>low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level</a:t>
            </a:r>
            <a:r>
              <a:rPr lang="fr-FR" dirty="0">
                <a:cs typeface="Calibri"/>
              </a:rPr>
              <a:t> modules. </a:t>
            </a:r>
            <a:r>
              <a:rPr lang="fr-FR" dirty="0" err="1">
                <a:cs typeface="Calibri"/>
              </a:rPr>
              <a:t>Both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abstractions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Abstractions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not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</a:t>
            </a:r>
            <a:r>
              <a:rPr lang="fr-FR" dirty="0" err="1">
                <a:cs typeface="Calibri"/>
              </a:rPr>
              <a:t>details</a:t>
            </a:r>
            <a:r>
              <a:rPr lang="fr-FR" dirty="0">
                <a:cs typeface="Calibri"/>
              </a:rPr>
              <a:t>. Details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abstractions</a:t>
            </a:r>
          </a:p>
          <a:p>
            <a:endParaRPr lang="fr-FR" dirty="0">
              <a:cs typeface="Calibri"/>
            </a:endParaRPr>
          </a:p>
          <a:p>
            <a:pPr algn="r"/>
            <a:r>
              <a:rPr lang="fr-FR" dirty="0">
                <a:cs typeface="Calibri"/>
              </a:rPr>
              <a:t>(Agile Principles, Patterns and Practices in C#)</a:t>
            </a:r>
          </a:p>
        </p:txBody>
      </p:sp>
    </p:spTree>
    <p:extLst>
      <p:ext uri="{BB962C8B-B14F-4D97-AF65-F5344CB8AC3E}">
        <p14:creationId xmlns:p14="http://schemas.microsoft.com/office/powerpoint/2010/main" val="24726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3D223A-7ED0-474D-90A2-F7C51654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dependencies?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D97694-8707-41FE-B4B8-3F6A48EC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Third Party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Resources (</a:t>
            </a:r>
            <a:r>
              <a:rPr lang="en-US" dirty="0" err="1"/>
              <a:t>DateTime.Now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new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Thread.Sleep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170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06BC19-2948-4955-A8D9-9BFDE8E6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Dependencies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9401CC-95E3-4BA2-A57A-F03C67C4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Class constructors should require all the dependencies that the class needs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Explicit dependencies (clear dependencies in constructor)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Implicit dependencies (hidden dependencies in constructor)</a:t>
            </a:r>
          </a:p>
        </p:txBody>
      </p:sp>
    </p:spTree>
    <p:extLst>
      <p:ext uri="{BB962C8B-B14F-4D97-AF65-F5344CB8AC3E}">
        <p14:creationId xmlns:p14="http://schemas.microsoft.com/office/powerpoint/2010/main" val="27167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Datetime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Dependency Injection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5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26EE39-3512-46B0-B317-B3529B04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inject dependencies?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7D748D-B2DC-40B6-B8EE-CD587AFF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Constructor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Property (Setter)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 Injection</a:t>
            </a:r>
          </a:p>
        </p:txBody>
      </p:sp>
    </p:spTree>
    <p:extLst>
      <p:ext uri="{BB962C8B-B14F-4D97-AF65-F5344CB8AC3E}">
        <p14:creationId xmlns:p14="http://schemas.microsoft.com/office/powerpoint/2010/main" val="209997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Stretegy</a:t>
            </a:r>
            <a:r>
              <a:rPr lang="en-US" dirty="0"/>
              <a:t>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Classes are always in a valid state once constructed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well with or without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Constructor my have a lot of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may need a </a:t>
            </a:r>
            <a:r>
              <a:rPr lang="en-US" dirty="0" err="1"/>
              <a:t>paramterless</a:t>
            </a:r>
            <a:r>
              <a:rPr lang="en-US" dirty="0"/>
              <a:t> constructor (Serialization)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Some methods may not need all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Dependencies cannot change during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14727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(Setter)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Dependencies can change during the lifetime of the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Flexible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Objects may be in invalid state after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don’t know all the dependencies and the order in which they should be set</a:t>
            </a:r>
          </a:p>
        </p:txBody>
      </p:sp>
    </p:spTree>
    <p:extLst>
      <p:ext uri="{BB962C8B-B14F-4D97-AF65-F5344CB8AC3E}">
        <p14:creationId xmlns:p14="http://schemas.microsoft.com/office/powerpoint/2010/main" val="79974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761B-C549-4260-8E27-AE6252D2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cs typeface="Calibri Light"/>
              </a:rPr>
              <a:t>Demystifying the Acronym</a:t>
            </a:r>
            <a:endParaRPr lang="fr-FR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6B7472E-4CFE-4BE5-902F-E77515248FDF}"/>
              </a:ext>
            </a:extLst>
          </p:cNvPr>
          <p:cNvSpPr/>
          <p:nvPr/>
        </p:nvSpPr>
        <p:spPr>
          <a:xfrm>
            <a:off x="1032979" y="3401805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Single </a:t>
            </a:r>
            <a:r>
              <a:rPr lang="fr-FR" dirty="0" err="1">
                <a:solidFill>
                  <a:schemeClr val="tx2"/>
                </a:solidFill>
              </a:rPr>
              <a:t>Responsability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Principle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FFA1F43C-6EF5-4E17-9225-35F927CFAA35}"/>
              </a:ext>
            </a:extLst>
          </p:cNvPr>
          <p:cNvSpPr/>
          <p:nvPr/>
        </p:nvSpPr>
        <p:spPr>
          <a:xfrm>
            <a:off x="525669" y="2828235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S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03BDE0BA-347E-400F-A404-16131F97FEFB}"/>
              </a:ext>
            </a:extLst>
          </p:cNvPr>
          <p:cNvSpPr/>
          <p:nvPr/>
        </p:nvSpPr>
        <p:spPr>
          <a:xfrm>
            <a:off x="3263761" y="3379718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Open-Closed Principle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15DBAD4D-9731-47D6-939F-B96FE47CEF18}"/>
              </a:ext>
            </a:extLst>
          </p:cNvPr>
          <p:cNvSpPr/>
          <p:nvPr/>
        </p:nvSpPr>
        <p:spPr>
          <a:xfrm>
            <a:off x="2756451" y="2806148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O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22408755-424E-4575-B332-8EEE1E02D7C5}"/>
              </a:ext>
            </a:extLst>
          </p:cNvPr>
          <p:cNvSpPr/>
          <p:nvPr/>
        </p:nvSpPr>
        <p:spPr>
          <a:xfrm>
            <a:off x="5483500" y="3379718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Liskov's</a:t>
            </a:r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D4C929F6-6135-4F1F-BB4F-DED9566F900A}"/>
              </a:ext>
            </a:extLst>
          </p:cNvPr>
          <p:cNvSpPr/>
          <p:nvPr/>
        </p:nvSpPr>
        <p:spPr>
          <a:xfrm>
            <a:off x="4976190" y="2806148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L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EAE571D-73D3-4D12-A568-32216446492B}"/>
              </a:ext>
            </a:extLst>
          </p:cNvPr>
          <p:cNvSpPr/>
          <p:nvPr/>
        </p:nvSpPr>
        <p:spPr>
          <a:xfrm>
            <a:off x="7659065" y="3368674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Interface Segregation</a:t>
            </a: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8C846963-AE49-4668-8CAD-F19C673E918C}"/>
              </a:ext>
            </a:extLst>
          </p:cNvPr>
          <p:cNvSpPr/>
          <p:nvPr/>
        </p:nvSpPr>
        <p:spPr>
          <a:xfrm>
            <a:off x="7151755" y="2795104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I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017E7C24-1518-46B9-9ED8-5C71B4F1A36A}"/>
              </a:ext>
            </a:extLst>
          </p:cNvPr>
          <p:cNvSpPr/>
          <p:nvPr/>
        </p:nvSpPr>
        <p:spPr>
          <a:xfrm>
            <a:off x="9856717" y="3357630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Dependency Injection</a:t>
            </a:r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7A6AE9B7-005B-4D26-845C-5EC7E042F229}"/>
              </a:ext>
            </a:extLst>
          </p:cNvPr>
          <p:cNvSpPr/>
          <p:nvPr/>
        </p:nvSpPr>
        <p:spPr>
          <a:xfrm>
            <a:off x="9349407" y="2784060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83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/>
      <p:bldP spid="437" grpId="0" animBg="1"/>
      <p:bldP spid="439" grpId="0" animBg="1"/>
      <p:bldP spid="442" grpId="0" animBg="1"/>
      <p:bldP spid="4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change for the rest of the class, only that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need to update all usages of that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method might need a lot of dependencies -&gt; 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67886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AE6372-242A-464E-A438-AA878AB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instantiate?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5CADFD-B025-460B-A4BB-A0812260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Poor man’s </a:t>
            </a:r>
            <a:r>
              <a:rPr lang="en-US" dirty="0" err="1"/>
              <a:t>IoC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52863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DE7D3C-7E75-45C7-BF93-67B9E897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4B9B8E7-FB84-4CFB-AC00-4E3FB043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Responsible object graph </a:t>
            </a:r>
            <a:r>
              <a:rPr lang="en-US" dirty="0" err="1"/>
              <a:t>instantation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Initializes at application startup via code or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Managed interfaces and the implementation to use are registered with the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Dependencies on interfaces are Resolved at application startup or runtime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Tx/>
              <a:buChar char="-"/>
            </a:pPr>
            <a:r>
              <a:rPr lang="en-US" dirty="0"/>
              <a:t>Microsoft Unity</a:t>
            </a:r>
          </a:p>
          <a:p>
            <a:pPr>
              <a:buFontTx/>
              <a:buChar char="-"/>
            </a:pPr>
            <a:r>
              <a:rPr lang="en-US" dirty="0" err="1"/>
              <a:t>StructureMap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Ninject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Windsor</a:t>
            </a:r>
          </a:p>
          <a:p>
            <a:pPr>
              <a:buFontTx/>
              <a:buChar char="-"/>
            </a:pPr>
            <a:r>
              <a:rPr lang="en-US" dirty="0" err="1"/>
              <a:t>Funq</a:t>
            </a:r>
            <a:r>
              <a:rPr lang="en-US" dirty="0"/>
              <a:t>/</a:t>
            </a:r>
            <a:r>
              <a:rPr lang="en-US" dirty="0" err="1"/>
              <a:t>Munq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Interface segregation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0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DB0B6-C4FD-4F10-AB2F-A40654CA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I just needed a USB input plug...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3E37E18B-C738-4E4E-8BDD-15F3C8653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1" r="13610" b="-1"/>
          <a:stretch/>
        </p:blipFill>
        <p:spPr>
          <a:xfrm>
            <a:off x="5039175" y="640080"/>
            <a:ext cx="612855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2D2-01A2-4D94-AEA3-13BBDECE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A2E-3A94-4512-B82E-CF658BD3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fr-FR" dirty="0"/>
              <a:t> No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forced</a:t>
            </a:r>
            <a:r>
              <a:rPr lang="fr-FR" dirty="0"/>
              <a:t> to have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use (or </a:t>
            </a:r>
            <a:r>
              <a:rPr lang="fr-FR" dirty="0" err="1"/>
              <a:t>need</a:t>
            </a:r>
            <a:r>
              <a:rPr lang="fr-FR" dirty="0"/>
              <a:t>)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fr-FR" dirty="0"/>
              <a:t> Use multiple, </a:t>
            </a:r>
            <a:r>
              <a:rPr lang="fr-FR" dirty="0" err="1"/>
              <a:t>smaller</a:t>
            </a:r>
            <a:r>
              <a:rPr lang="fr-FR" dirty="0"/>
              <a:t> interfaces</a:t>
            </a:r>
          </a:p>
          <a:p>
            <a:pPr>
              <a:buFont typeface="Wingdings" panose="020B0602020104020603" pitchFamily="34" charset="0"/>
              <a:buChar char="ü"/>
            </a:pPr>
            <a:endParaRPr lang="fr-FR" dirty="0"/>
          </a:p>
          <a:p>
            <a:pPr>
              <a:buFont typeface="Arial" panose="020B0602020104020603" pitchFamily="34" charset="0"/>
              <a:buChar char="•"/>
            </a:pPr>
            <a:r>
              <a:rPr lang="fr-FR" dirty="0" err="1"/>
              <a:t>Advantages</a:t>
            </a:r>
            <a:r>
              <a:rPr lang="fr-FR" dirty="0"/>
              <a:t>:</a:t>
            </a:r>
          </a:p>
          <a:p>
            <a:pPr marL="264795" lvl="1">
              <a:buFont typeface="Wingdings" panose="020B0602020104020603" pitchFamily="34" charset="0"/>
              <a:buChar char="ü"/>
            </a:pPr>
            <a:r>
              <a:rPr lang="fr-FR" dirty="0" err="1"/>
              <a:t>Simpler</a:t>
            </a:r>
            <a:r>
              <a:rPr lang="fr-FR" dirty="0"/>
              <a:t> classes,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</a:t>
            </a:r>
            <a:r>
              <a:rPr lang="fr-FR" dirty="0" err="1"/>
              <a:t>functionality</a:t>
            </a:r>
            <a:endParaRPr lang="fr-FR" dirty="0"/>
          </a:p>
          <a:p>
            <a:pPr marL="264795" lvl="1">
              <a:buFont typeface="Wingdings" panose="020B0602020104020603" pitchFamily="34" charset="0"/>
              <a:buChar char="ü"/>
            </a:pPr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lot of </a:t>
            </a:r>
            <a:r>
              <a:rPr lang="fr-FR" dirty="0" err="1"/>
              <a:t>unnecesairy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e.g. </a:t>
            </a:r>
            <a:r>
              <a:rPr lang="fr-FR" dirty="0" err="1"/>
              <a:t>MembershipProvider</a:t>
            </a:r>
            <a:endParaRPr lang="fr-FR" dirty="0"/>
          </a:p>
          <a:p>
            <a:pPr marL="264795" lvl="1">
              <a:buFont typeface="Wingdings" panose="020B0602020104020603" pitchFamily="34" charset="0"/>
              <a:buChar char="ü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More: </a:t>
            </a:r>
          </a:p>
          <a:p>
            <a:pPr marL="264795" lvl="1">
              <a:buFont typeface="Wingdings" pitchFamily="18" charset="2"/>
              <a:buChar char="ü"/>
            </a:pP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"/>
              </a:rPr>
              <a:t>https://dotnettutorials.net/lesson/interface-segregation-principle/</a:t>
            </a:r>
          </a:p>
          <a:p>
            <a:pPr marL="264795" lvl="1">
              <a:buFont typeface="Wingdings" pitchFamily="18" charset="2"/>
              <a:buChar char="ü"/>
            </a:pPr>
            <a:r>
              <a:rPr lang="fr-FR" dirty="0"/>
              <a:t> </a:t>
            </a:r>
            <a:r>
              <a:rPr lang="fr-FR" dirty="0">
                <a:ea typeface="+mn-lt"/>
                <a:cs typeface="+mn-lt"/>
                <a:hlinkClick r:id="rId3"/>
              </a:rPr>
              <a:t>https://exceptionnotfound.net/simply-solid-the-single-responsibility-principle/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4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vehicles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Segregation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4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 err="1"/>
              <a:t>Liskov’s</a:t>
            </a:r>
            <a:r>
              <a:rPr lang="en-US" sz="5400" spc="200" dirty="0"/>
              <a:t> Substitution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3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Liskov</a:t>
            </a:r>
            <a:r>
              <a:rPr lang="en-US" dirty="0"/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Barbara </a:t>
            </a:r>
            <a:r>
              <a:rPr lang="en-US" dirty="0" err="1"/>
              <a:t>Liskov</a:t>
            </a:r>
            <a:r>
              <a:rPr lang="en-US" dirty="0"/>
              <a:t> </a:t>
            </a:r>
          </a:p>
          <a:p>
            <a:pPr marL="128016" lvl="1" indent="0">
              <a:buNone/>
            </a:pPr>
            <a:r>
              <a:rPr lang="en-US" dirty="0">
                <a:hlinkClick r:id="rId2"/>
              </a:rPr>
              <a:t>https://en.wikipedia.org/wiki/Barbara_Liskov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of the first women with Stanford PhD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With Jeannette Wing, she developed a particular definition of subtyping, commonly known as 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Currently, she leads the Programming Methodology Group at MIT</a:t>
            </a:r>
          </a:p>
        </p:txBody>
      </p:sp>
      <p:pic>
        <p:nvPicPr>
          <p:cNvPr id="1026" name="Picture 2" descr="https://upload.wikimedia.org/wikipedia/commons/3/38/Barbara_Liskov_MIT_computer_scientist_2010.jpg">
            <a:extLst>
              <a:ext uri="{FF2B5EF4-FFF2-40B4-BE49-F238E27FC236}">
                <a16:creationId xmlns:a16="http://schemas.microsoft.com/office/drawing/2014/main" id="{F0BE3D71-4AF8-497B-AA47-805F1E81E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9"/>
          <a:stretch/>
        </p:blipFill>
        <p:spPr bwMode="auto">
          <a:xfrm>
            <a:off x="7552267" y="640080"/>
            <a:ext cx="399965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35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337088"/>
            <a:ext cx="8053883" cy="29722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</a:t>
            </a:r>
            <a:r>
              <a:rPr lang="en-US" dirty="0" err="1"/>
              <a:t>ChildClass</a:t>
            </a:r>
            <a:r>
              <a:rPr lang="en-US" dirty="0"/>
              <a:t> is a subtype of </a:t>
            </a:r>
            <a:r>
              <a:rPr lang="en-US" dirty="0" err="1"/>
              <a:t>ParentClass</a:t>
            </a:r>
            <a:r>
              <a:rPr lang="en-US" dirty="0"/>
              <a:t>, then any object of type </a:t>
            </a:r>
            <a:r>
              <a:rPr lang="en-US" dirty="0" err="1"/>
              <a:t>ParentClass</a:t>
            </a:r>
            <a:r>
              <a:rPr lang="en-US" dirty="0"/>
              <a:t> may be replaced with an object of type </a:t>
            </a:r>
            <a:r>
              <a:rPr lang="en-US" dirty="0" err="1"/>
              <a:t>ChildClass</a:t>
            </a:r>
            <a:r>
              <a:rPr lang="en-US" dirty="0"/>
              <a:t> without breaking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Signs that this principle is broken: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Return </a:t>
            </a:r>
            <a:r>
              <a:rPr lang="en-US" dirty="0" err="1"/>
              <a:t>NotImplementedException</a:t>
            </a:r>
            <a:r>
              <a:rPr lang="en-US" dirty="0"/>
              <a:t>() in a child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Child method has empty (not implemented)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Any child class should be able to do anything the parent can 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Always ask yourself “Is S a T”?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51A288B-ADFB-411D-B823-EDA46C9F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11" y="2238866"/>
            <a:ext cx="6325483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are 12">
            <a:extLst>
              <a:ext uri="{FF2B5EF4-FFF2-40B4-BE49-F238E27FC236}">
                <a16:creationId xmlns:a16="http://schemas.microsoft.com/office/drawing/2014/main" id="{C20999BD-C9DA-4093-BBDD-6582EE2BD65D}"/>
              </a:ext>
            </a:extLst>
          </p:cNvPr>
          <p:cNvGrpSpPr/>
          <p:nvPr/>
        </p:nvGrpSpPr>
        <p:grpSpPr>
          <a:xfrm>
            <a:off x="9379670" y="2238866"/>
            <a:ext cx="2168165" cy="2234153"/>
            <a:chOff x="2158737" y="2563741"/>
            <a:chExt cx="2168165" cy="2540620"/>
          </a:xfrm>
        </p:grpSpPr>
        <p:sp>
          <p:nvSpPr>
            <p:cNvPr id="14" name="Dreptunghi 13">
              <a:extLst>
                <a:ext uri="{FF2B5EF4-FFF2-40B4-BE49-F238E27FC236}">
                  <a16:creationId xmlns:a16="http://schemas.microsoft.com/office/drawing/2014/main" id="{701BA09E-ED2C-4025-B4ED-6B6CEE33ADEC}"/>
                </a:ext>
              </a:extLst>
            </p:cNvPr>
            <p:cNvSpPr/>
            <p:nvPr/>
          </p:nvSpPr>
          <p:spPr>
            <a:xfrm>
              <a:off x="2158737" y="2563741"/>
              <a:ext cx="2168165" cy="25406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reptunghi: colțuri rotunjite 14">
              <a:extLst>
                <a:ext uri="{FF2B5EF4-FFF2-40B4-BE49-F238E27FC236}">
                  <a16:creationId xmlns:a16="http://schemas.microsoft.com/office/drawing/2014/main" id="{8773DF31-9559-4002-A157-7CEE96A34C7C}"/>
                </a:ext>
              </a:extLst>
            </p:cNvPr>
            <p:cNvSpPr/>
            <p:nvPr/>
          </p:nvSpPr>
          <p:spPr>
            <a:xfrm>
              <a:off x="2457984" y="2881258"/>
              <a:ext cx="1496291" cy="77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  <a:p>
              <a:pPr algn="ctr"/>
              <a:r>
                <a:rPr lang="en-US" dirty="0"/>
                <a:t>(parent)</a:t>
              </a:r>
            </a:p>
          </p:txBody>
        </p:sp>
        <p:sp>
          <p:nvSpPr>
            <p:cNvPr id="17" name="Dreptunghi: colțuri rotunjite 16">
              <a:extLst>
                <a:ext uri="{FF2B5EF4-FFF2-40B4-BE49-F238E27FC236}">
                  <a16:creationId xmlns:a16="http://schemas.microsoft.com/office/drawing/2014/main" id="{7B4C17E2-F844-429C-BF39-9E85582D8116}"/>
                </a:ext>
              </a:extLst>
            </p:cNvPr>
            <p:cNvSpPr/>
            <p:nvPr/>
          </p:nvSpPr>
          <p:spPr>
            <a:xfrm>
              <a:off x="2455270" y="4107577"/>
              <a:ext cx="1496291" cy="770779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  <a:p>
              <a:pPr algn="ctr"/>
              <a:r>
                <a:rPr lang="en-US" dirty="0"/>
                <a:t>(child)</a:t>
              </a:r>
            </a:p>
          </p:txBody>
        </p:sp>
        <p:cxnSp>
          <p:nvCxnSpPr>
            <p:cNvPr id="19" name="Conector drept cu săgeată 18">
              <a:extLst>
                <a:ext uri="{FF2B5EF4-FFF2-40B4-BE49-F238E27FC236}">
                  <a16:creationId xmlns:a16="http://schemas.microsoft.com/office/drawing/2014/main" id="{62BA32AC-7E44-4521-93EA-9B96725C593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3203416" y="3652038"/>
              <a:ext cx="2714" cy="45553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1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3B8D2-B23E-4376-8170-5F96E9E8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200"/>
              </a:spcAft>
            </a:pPr>
            <a:r>
              <a:rPr lang="en-US" sz="4200"/>
              <a:t>Single Responsability PrinciplE</a:t>
            </a: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5B144E-D167-4C7F-9F7B-29307D9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grpSp>
        <p:nvGrpSpPr>
          <p:cNvPr id="44" name="Grupare 43">
            <a:extLst>
              <a:ext uri="{FF2B5EF4-FFF2-40B4-BE49-F238E27FC236}">
                <a16:creationId xmlns:a16="http://schemas.microsoft.com/office/drawing/2014/main" id="{746148DE-F93E-42E1-B584-9AE79DA3CEB5}"/>
              </a:ext>
            </a:extLst>
          </p:cNvPr>
          <p:cNvGrpSpPr/>
          <p:nvPr/>
        </p:nvGrpSpPr>
        <p:grpSpPr>
          <a:xfrm>
            <a:off x="1891394" y="2461904"/>
            <a:ext cx="2624045" cy="2996215"/>
            <a:chOff x="1891394" y="2461904"/>
            <a:chExt cx="2624045" cy="2996215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60187EAF-3208-4E22-B01A-FEA398F57A23}"/>
                </a:ext>
              </a:extLst>
            </p:cNvPr>
            <p:cNvSpPr/>
            <p:nvPr/>
          </p:nvSpPr>
          <p:spPr>
            <a:xfrm>
              <a:off x="1891394" y="2461904"/>
              <a:ext cx="2624045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reptunghi: colțuri rotunjite 5">
              <a:extLst>
                <a:ext uri="{FF2B5EF4-FFF2-40B4-BE49-F238E27FC236}">
                  <a16:creationId xmlns:a16="http://schemas.microsoft.com/office/drawing/2014/main" id="{500F69C3-705D-4593-B9ED-E92E373A4443}"/>
                </a:ext>
              </a:extLst>
            </p:cNvPr>
            <p:cNvSpPr/>
            <p:nvPr/>
          </p:nvSpPr>
          <p:spPr>
            <a:xfrm>
              <a:off x="2457984" y="288125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</a:t>
              </a:r>
            </a:p>
          </p:txBody>
        </p:sp>
        <p:sp>
          <p:nvSpPr>
            <p:cNvPr id="7" name="Dreptunghi: colțuri rotunjite 6">
              <a:extLst>
                <a:ext uri="{FF2B5EF4-FFF2-40B4-BE49-F238E27FC236}">
                  <a16:creationId xmlns:a16="http://schemas.microsoft.com/office/drawing/2014/main" id="{0F8B7A97-34A7-4411-99DF-4D3A044C5221}"/>
                </a:ext>
              </a:extLst>
            </p:cNvPr>
            <p:cNvSpPr/>
            <p:nvPr/>
          </p:nvSpPr>
          <p:spPr>
            <a:xfrm>
              <a:off x="2458997" y="3757606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</p:txBody>
        </p:sp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AD3B25EF-A0DC-402A-824E-271866FA1021}"/>
                </a:ext>
              </a:extLst>
            </p:cNvPr>
            <p:cNvSpPr/>
            <p:nvPr/>
          </p:nvSpPr>
          <p:spPr>
            <a:xfrm>
              <a:off x="2458997" y="4606240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Square</a:t>
              </a:r>
            </a:p>
          </p:txBody>
        </p: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6B5A3528-0640-4075-B809-E04626DDAEE0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H="1" flipV="1">
              <a:off x="3206130" y="3373371"/>
              <a:ext cx="1013" cy="3842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>
              <a:extLst>
                <a:ext uri="{FF2B5EF4-FFF2-40B4-BE49-F238E27FC236}">
                  <a16:creationId xmlns:a16="http://schemas.microsoft.com/office/drawing/2014/main" id="{F4BBF2B0-4C1F-47E4-865D-918A5BEF004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207143" y="4249719"/>
              <a:ext cx="0" cy="35652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are 41">
            <a:extLst>
              <a:ext uri="{FF2B5EF4-FFF2-40B4-BE49-F238E27FC236}">
                <a16:creationId xmlns:a16="http://schemas.microsoft.com/office/drawing/2014/main" id="{A9A16468-D08A-49A7-9C2E-4FD3184A7222}"/>
              </a:ext>
            </a:extLst>
          </p:cNvPr>
          <p:cNvGrpSpPr/>
          <p:nvPr/>
        </p:nvGrpSpPr>
        <p:grpSpPr>
          <a:xfrm>
            <a:off x="6108570" y="2461904"/>
            <a:ext cx="4205926" cy="2996215"/>
            <a:chOff x="4590854" y="2084832"/>
            <a:chExt cx="4205926" cy="2996215"/>
          </a:xfrm>
        </p:grpSpPr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8A05B9AF-45D3-43F8-8C7A-87003A014F11}"/>
                </a:ext>
              </a:extLst>
            </p:cNvPr>
            <p:cNvSpPr/>
            <p:nvPr/>
          </p:nvSpPr>
          <p:spPr>
            <a:xfrm>
              <a:off x="4590854" y="2084832"/>
              <a:ext cx="4205926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reptunghi: colțuri rotunjite 17">
              <a:extLst>
                <a:ext uri="{FF2B5EF4-FFF2-40B4-BE49-F238E27FC236}">
                  <a16:creationId xmlns:a16="http://schemas.microsoft.com/office/drawing/2014/main" id="{7F2248E8-DBB9-4C17-A0F1-7FAF9BE872AD}"/>
                </a:ext>
              </a:extLst>
            </p:cNvPr>
            <p:cNvSpPr/>
            <p:nvPr/>
          </p:nvSpPr>
          <p:spPr>
            <a:xfrm>
              <a:off x="5964528" y="251804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</a:t>
              </a:r>
            </a:p>
          </p:txBody>
        </p:sp>
        <p:sp>
          <p:nvSpPr>
            <p:cNvPr id="19" name="Dreptunghi: colțuri rotunjite 18">
              <a:extLst>
                <a:ext uri="{FF2B5EF4-FFF2-40B4-BE49-F238E27FC236}">
                  <a16:creationId xmlns:a16="http://schemas.microsoft.com/office/drawing/2014/main" id="{29AC364C-D38F-42FA-91F0-1B9C08780D13}"/>
                </a:ext>
              </a:extLst>
            </p:cNvPr>
            <p:cNvSpPr/>
            <p:nvPr/>
          </p:nvSpPr>
          <p:spPr>
            <a:xfrm>
              <a:off x="5065551" y="410470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</p:txBody>
        </p:sp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25C863A-2BFF-4A75-A3EC-F4D80646618F}"/>
                </a:ext>
              </a:extLst>
            </p:cNvPr>
            <p:cNvSpPr/>
            <p:nvPr/>
          </p:nvSpPr>
          <p:spPr>
            <a:xfrm>
              <a:off x="6931165" y="410470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Square</a:t>
              </a:r>
            </a:p>
          </p:txBody>
        </p:sp>
        <p:cxnSp>
          <p:nvCxnSpPr>
            <p:cNvPr id="38" name="Conector: cotit 37">
              <a:extLst>
                <a:ext uri="{FF2B5EF4-FFF2-40B4-BE49-F238E27FC236}">
                  <a16:creationId xmlns:a16="http://schemas.microsoft.com/office/drawing/2014/main" id="{B8E5364D-8BA4-4F33-814C-C202B25BD39E}"/>
                </a:ext>
              </a:extLst>
            </p:cNvPr>
            <p:cNvCxnSpPr>
              <a:stCxn id="19" idx="0"/>
              <a:endCxn id="18" idx="2"/>
            </p:cNvCxnSpPr>
            <p:nvPr/>
          </p:nvCxnSpPr>
          <p:spPr>
            <a:xfrm rot="5400000" flipH="1" flipV="1">
              <a:off x="5715912" y="3107940"/>
              <a:ext cx="1094546" cy="89897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cotit 38">
              <a:extLst>
                <a:ext uri="{FF2B5EF4-FFF2-40B4-BE49-F238E27FC236}">
                  <a16:creationId xmlns:a16="http://schemas.microsoft.com/office/drawing/2014/main" id="{AC9E6F14-FE1D-4E6A-B43A-7C756CA3BA8B}"/>
                </a:ext>
              </a:extLst>
            </p:cNvPr>
            <p:cNvCxnSpPr>
              <a:cxnSpLocks/>
              <a:stCxn id="20" idx="0"/>
              <a:endCxn id="18" idx="2"/>
            </p:cNvCxnSpPr>
            <p:nvPr/>
          </p:nvCxnSpPr>
          <p:spPr>
            <a:xfrm rot="16200000" flipV="1">
              <a:off x="6648720" y="3074109"/>
              <a:ext cx="1094546" cy="9666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ăgeată: dreapta 42">
            <a:extLst>
              <a:ext uri="{FF2B5EF4-FFF2-40B4-BE49-F238E27FC236}">
                <a16:creationId xmlns:a16="http://schemas.microsoft.com/office/drawing/2014/main" id="{25F99262-2769-45E3-9FDC-C1B0B2C5DB35}"/>
              </a:ext>
            </a:extLst>
          </p:cNvPr>
          <p:cNvSpPr/>
          <p:nvPr/>
        </p:nvSpPr>
        <p:spPr>
          <a:xfrm>
            <a:off x="4769963" y="3429000"/>
            <a:ext cx="1120116" cy="820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Square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Liskov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Substitution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74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– Is “S” a “T”?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051698"/>
            <a:ext cx="10471186" cy="709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Image Source: </a:t>
            </a:r>
            <a:r>
              <a:rPr lang="en-US" dirty="0">
                <a:hlinkClick r:id="rId2"/>
              </a:rPr>
              <a:t>https://exceptionnotfound.net/simply-solid-the-liskov-substitution-principle/</a:t>
            </a:r>
            <a:endParaRPr lang="en-US" dirty="0"/>
          </a:p>
        </p:txBody>
      </p:sp>
      <p:pic>
        <p:nvPicPr>
          <p:cNvPr id="2050" name="Picture 2" descr="https://exceptionnotfound.net/content/images/2015/03/liskovsubstitutionprinciple.jpg">
            <a:extLst>
              <a:ext uri="{FF2B5EF4-FFF2-40B4-BE49-F238E27FC236}">
                <a16:creationId xmlns:a16="http://schemas.microsoft.com/office/drawing/2014/main" id="{5E2D3702-B2F1-4B1C-8C22-749E8E8B9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6952" r="5033" b="5361"/>
          <a:stretch/>
        </p:blipFill>
        <p:spPr bwMode="auto">
          <a:xfrm>
            <a:off x="6096000" y="2084832"/>
            <a:ext cx="4685122" cy="36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are 16">
            <a:extLst>
              <a:ext uri="{FF2B5EF4-FFF2-40B4-BE49-F238E27FC236}">
                <a16:creationId xmlns:a16="http://schemas.microsoft.com/office/drawing/2014/main" id="{94C53B67-E81F-49B1-854F-25A1CC7739AD}"/>
              </a:ext>
            </a:extLst>
          </p:cNvPr>
          <p:cNvGrpSpPr/>
          <p:nvPr/>
        </p:nvGrpSpPr>
        <p:grpSpPr>
          <a:xfrm>
            <a:off x="1891394" y="2461904"/>
            <a:ext cx="2624045" cy="2996215"/>
            <a:chOff x="1891394" y="2461904"/>
            <a:chExt cx="2624045" cy="2996215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98A51FF2-7B5C-4FA7-B285-4E899E6D8018}"/>
                </a:ext>
              </a:extLst>
            </p:cNvPr>
            <p:cNvSpPr/>
            <p:nvPr/>
          </p:nvSpPr>
          <p:spPr>
            <a:xfrm>
              <a:off x="1891394" y="2461904"/>
              <a:ext cx="2624045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reptunghi: colțuri rotunjite 18">
              <a:extLst>
                <a:ext uri="{FF2B5EF4-FFF2-40B4-BE49-F238E27FC236}">
                  <a16:creationId xmlns:a16="http://schemas.microsoft.com/office/drawing/2014/main" id="{A999FFD4-67EE-4EF5-8856-B210C4A242BA}"/>
                </a:ext>
              </a:extLst>
            </p:cNvPr>
            <p:cNvSpPr/>
            <p:nvPr/>
          </p:nvSpPr>
          <p:spPr>
            <a:xfrm>
              <a:off x="2457984" y="288125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E541915-AE65-43E2-93B0-6AC75524E5A6}"/>
                </a:ext>
              </a:extLst>
            </p:cNvPr>
            <p:cNvSpPr/>
            <p:nvPr/>
          </p:nvSpPr>
          <p:spPr>
            <a:xfrm>
              <a:off x="2458997" y="3757606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Duck</a:t>
              </a:r>
            </a:p>
          </p:txBody>
        </p:sp>
        <p:sp>
          <p:nvSpPr>
            <p:cNvPr id="21" name="Dreptunghi: colțuri rotunjite 20">
              <a:extLst>
                <a:ext uri="{FF2B5EF4-FFF2-40B4-BE49-F238E27FC236}">
                  <a16:creationId xmlns:a16="http://schemas.microsoft.com/office/drawing/2014/main" id="{84A71EBE-40E8-4A14-986C-307F402E6F25}"/>
                </a:ext>
              </a:extLst>
            </p:cNvPr>
            <p:cNvSpPr/>
            <p:nvPr/>
          </p:nvSpPr>
          <p:spPr>
            <a:xfrm>
              <a:off x="2458997" y="4606240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DuckToy</a:t>
              </a:r>
              <a:endParaRPr lang="en-US" dirty="0"/>
            </a:p>
          </p:txBody>
        </p:sp>
        <p:cxnSp>
          <p:nvCxnSpPr>
            <p:cNvPr id="22" name="Conector drept cu săgeată 21">
              <a:extLst>
                <a:ext uri="{FF2B5EF4-FFF2-40B4-BE49-F238E27FC236}">
                  <a16:creationId xmlns:a16="http://schemas.microsoft.com/office/drawing/2014/main" id="{3AD3E170-FF6A-447E-A6AD-20A2EE03EEAC}"/>
                </a:ext>
              </a:extLst>
            </p:cNvPr>
            <p:cNvCxnSpPr>
              <a:stCxn id="20" idx="0"/>
              <a:endCxn id="19" idx="2"/>
            </p:cNvCxnSpPr>
            <p:nvPr/>
          </p:nvCxnSpPr>
          <p:spPr>
            <a:xfrm flipH="1" flipV="1">
              <a:off x="3206130" y="3373371"/>
              <a:ext cx="1013" cy="3842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cu săgeată 22">
              <a:extLst>
                <a:ext uri="{FF2B5EF4-FFF2-40B4-BE49-F238E27FC236}">
                  <a16:creationId xmlns:a16="http://schemas.microsoft.com/office/drawing/2014/main" id="{988DE0FC-4FC4-4D00-9D35-D1342C62F58A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3207143" y="4249719"/>
              <a:ext cx="0" cy="35652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06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5B144E-D167-4C7F-9F7B-29307D9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OTHER EXAMPLES – Can an ostrich fly?</a:t>
            </a:r>
          </a:p>
        </p:txBody>
      </p:sp>
      <p:sp>
        <p:nvSpPr>
          <p:cNvPr id="43" name="Săgeată: dreapta 42">
            <a:extLst>
              <a:ext uri="{FF2B5EF4-FFF2-40B4-BE49-F238E27FC236}">
                <a16:creationId xmlns:a16="http://schemas.microsoft.com/office/drawing/2014/main" id="{25F99262-2769-45E3-9FDC-C1B0B2C5DB35}"/>
              </a:ext>
            </a:extLst>
          </p:cNvPr>
          <p:cNvSpPr/>
          <p:nvPr/>
        </p:nvSpPr>
        <p:spPr>
          <a:xfrm>
            <a:off x="5756529" y="3989583"/>
            <a:ext cx="1120116" cy="820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are 27">
            <a:extLst>
              <a:ext uri="{FF2B5EF4-FFF2-40B4-BE49-F238E27FC236}">
                <a16:creationId xmlns:a16="http://schemas.microsoft.com/office/drawing/2014/main" id="{5C5FE98F-2327-454E-B551-FA2ADEC82EAA}"/>
              </a:ext>
            </a:extLst>
          </p:cNvPr>
          <p:cNvGrpSpPr/>
          <p:nvPr/>
        </p:nvGrpSpPr>
        <p:grpSpPr>
          <a:xfrm>
            <a:off x="901108" y="2765814"/>
            <a:ext cx="4619134" cy="3156471"/>
            <a:chOff x="867266" y="2461904"/>
            <a:chExt cx="4619134" cy="3156471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60187EAF-3208-4E22-B01A-FEA398F57A23}"/>
                </a:ext>
              </a:extLst>
            </p:cNvPr>
            <p:cNvSpPr/>
            <p:nvPr/>
          </p:nvSpPr>
          <p:spPr>
            <a:xfrm>
              <a:off x="867266" y="2461904"/>
              <a:ext cx="4619134" cy="315647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Dreptunghi: colțuri rotunjite 5">
              <a:extLst>
                <a:ext uri="{FF2B5EF4-FFF2-40B4-BE49-F238E27FC236}">
                  <a16:creationId xmlns:a16="http://schemas.microsoft.com/office/drawing/2014/main" id="{500F69C3-705D-4593-B9ED-E92E373A4443}"/>
                </a:ext>
              </a:extLst>
            </p:cNvPr>
            <p:cNvSpPr/>
            <p:nvPr/>
          </p:nvSpPr>
          <p:spPr>
            <a:xfrm>
              <a:off x="1943206" y="286369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7" name="Dreptunghi: colțuri rotunjite 6">
              <a:extLst>
                <a:ext uri="{FF2B5EF4-FFF2-40B4-BE49-F238E27FC236}">
                  <a16:creationId xmlns:a16="http://schemas.microsoft.com/office/drawing/2014/main" id="{0F8B7A97-34A7-4411-99DF-4D3A044C5221}"/>
                </a:ext>
              </a:extLst>
            </p:cNvPr>
            <p:cNvSpPr/>
            <p:nvPr/>
          </p:nvSpPr>
          <p:spPr>
            <a:xfrm>
              <a:off x="1944097" y="368567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Bird</a:t>
              </a:r>
            </a:p>
          </p:txBody>
        </p:sp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AD3B25EF-A0DC-402A-824E-271866FA1021}"/>
                </a:ext>
              </a:extLst>
            </p:cNvPr>
            <p:cNvSpPr/>
            <p:nvPr/>
          </p:nvSpPr>
          <p:spPr>
            <a:xfrm>
              <a:off x="2899892" y="4782322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Ostrich</a:t>
              </a:r>
            </a:p>
          </p:txBody>
        </p: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6B5A3528-0640-4075-B809-E04626DDAEE0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H="1" flipV="1">
              <a:off x="2691352" y="3355812"/>
              <a:ext cx="891" cy="32986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reptunghi: colțuri rotunjite 20">
              <a:extLst>
                <a:ext uri="{FF2B5EF4-FFF2-40B4-BE49-F238E27FC236}">
                  <a16:creationId xmlns:a16="http://schemas.microsoft.com/office/drawing/2014/main" id="{BABA1E94-3D71-4848-8FCF-F4D3FA8C9CC0}"/>
                </a:ext>
              </a:extLst>
            </p:cNvPr>
            <p:cNvSpPr/>
            <p:nvPr/>
          </p:nvSpPr>
          <p:spPr>
            <a:xfrm>
              <a:off x="1010350" y="478232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Pigeon</a:t>
              </a:r>
            </a:p>
          </p:txBody>
        </p:sp>
        <p:cxnSp>
          <p:nvCxnSpPr>
            <p:cNvPr id="26" name="Conector: cotit 25">
              <a:extLst>
                <a:ext uri="{FF2B5EF4-FFF2-40B4-BE49-F238E27FC236}">
                  <a16:creationId xmlns:a16="http://schemas.microsoft.com/office/drawing/2014/main" id="{BC499A6C-CA8D-46FB-A2BD-538A94A5E703}"/>
                </a:ext>
              </a:extLst>
            </p:cNvPr>
            <p:cNvCxnSpPr>
              <a:cxnSpLocks/>
              <a:stCxn id="21" idx="0"/>
              <a:endCxn id="7" idx="2"/>
            </p:cNvCxnSpPr>
            <p:nvPr/>
          </p:nvCxnSpPr>
          <p:spPr>
            <a:xfrm rot="5400000" flipH="1" flipV="1">
              <a:off x="1923101" y="4013181"/>
              <a:ext cx="604536" cy="93374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cotit 29">
              <a:extLst>
                <a:ext uri="{FF2B5EF4-FFF2-40B4-BE49-F238E27FC236}">
                  <a16:creationId xmlns:a16="http://schemas.microsoft.com/office/drawing/2014/main" id="{9BB8340D-4F8A-4C7D-A5E4-244E025AE74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rot="16200000" flipV="1">
              <a:off x="2867873" y="4002156"/>
              <a:ext cx="604536" cy="9557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tăText 26">
              <a:extLst>
                <a:ext uri="{FF2B5EF4-FFF2-40B4-BE49-F238E27FC236}">
                  <a16:creationId xmlns:a16="http://schemas.microsoft.com/office/drawing/2014/main" id="{79B9E6B8-C645-4CC7-89EC-4DFB30FA5498}"/>
                </a:ext>
              </a:extLst>
            </p:cNvPr>
            <p:cNvSpPr txBox="1"/>
            <p:nvPr/>
          </p:nvSpPr>
          <p:spPr>
            <a:xfrm>
              <a:off x="3428799" y="3639340"/>
              <a:ext cx="10990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</a:t>
              </a:r>
              <a:r>
                <a:rPr lang="en-US" sz="1600" dirty="0" err="1">
                  <a:solidFill>
                    <a:schemeClr val="tx2"/>
                  </a:solidFill>
                </a:rPr>
                <a:t>LayEggs</a:t>
              </a:r>
              <a:r>
                <a:rPr lang="en-US" sz="1600" dirty="0">
                  <a:solidFill>
                    <a:schemeClr val="tx2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chemeClr val="tx2"/>
                  </a:solidFill>
                </a:rPr>
                <a:t>- Fly()</a:t>
              </a:r>
            </a:p>
          </p:txBody>
        </p:sp>
        <p:sp>
          <p:nvSpPr>
            <p:cNvPr id="35" name="CasetăText 34">
              <a:extLst>
                <a:ext uri="{FF2B5EF4-FFF2-40B4-BE49-F238E27FC236}">
                  <a16:creationId xmlns:a16="http://schemas.microsoft.com/office/drawing/2014/main" id="{C56D7D15-8C2F-4344-B7D0-54078788CFC0}"/>
                </a:ext>
              </a:extLst>
            </p:cNvPr>
            <p:cNvSpPr txBox="1"/>
            <p:nvPr/>
          </p:nvSpPr>
          <p:spPr>
            <a:xfrm>
              <a:off x="4382786" y="4859101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96827"/>
                  </a:solidFill>
                </a:rPr>
                <a:t>Can it fly?</a:t>
              </a:r>
            </a:p>
          </p:txBody>
        </p:sp>
      </p:grpSp>
      <p:grpSp>
        <p:nvGrpSpPr>
          <p:cNvPr id="33" name="Grupare 32">
            <a:extLst>
              <a:ext uri="{FF2B5EF4-FFF2-40B4-BE49-F238E27FC236}">
                <a16:creationId xmlns:a16="http://schemas.microsoft.com/office/drawing/2014/main" id="{EC4453F7-A1DA-4A0C-82F6-0D564F6E2AD4}"/>
              </a:ext>
            </a:extLst>
          </p:cNvPr>
          <p:cNvGrpSpPr/>
          <p:nvPr/>
        </p:nvGrpSpPr>
        <p:grpSpPr>
          <a:xfrm>
            <a:off x="7062247" y="2461903"/>
            <a:ext cx="4619134" cy="3967177"/>
            <a:chOff x="7062247" y="2461903"/>
            <a:chExt cx="4619134" cy="3967177"/>
          </a:xfrm>
        </p:grpSpPr>
        <p:sp>
          <p:nvSpPr>
            <p:cNvPr id="40" name="Dreptunghi 39">
              <a:extLst>
                <a:ext uri="{FF2B5EF4-FFF2-40B4-BE49-F238E27FC236}">
                  <a16:creationId xmlns:a16="http://schemas.microsoft.com/office/drawing/2014/main" id="{50C20F3C-183C-47C5-B978-37CA51758CC4}"/>
                </a:ext>
              </a:extLst>
            </p:cNvPr>
            <p:cNvSpPr/>
            <p:nvPr/>
          </p:nvSpPr>
          <p:spPr>
            <a:xfrm>
              <a:off x="7062247" y="2461903"/>
              <a:ext cx="4619134" cy="39671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1" name="Dreptunghi: colțuri rotunjite 40">
              <a:extLst>
                <a:ext uri="{FF2B5EF4-FFF2-40B4-BE49-F238E27FC236}">
                  <a16:creationId xmlns:a16="http://schemas.microsoft.com/office/drawing/2014/main" id="{678E8781-604B-4923-89E5-85E5078CAECC}"/>
                </a:ext>
              </a:extLst>
            </p:cNvPr>
            <p:cNvSpPr/>
            <p:nvPr/>
          </p:nvSpPr>
          <p:spPr>
            <a:xfrm>
              <a:off x="8138187" y="286369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45" name="Dreptunghi: colțuri rotunjite 44">
              <a:extLst>
                <a:ext uri="{FF2B5EF4-FFF2-40B4-BE49-F238E27FC236}">
                  <a16:creationId xmlns:a16="http://schemas.microsoft.com/office/drawing/2014/main" id="{A2588D1A-F1F8-4D58-89F5-B7CF0E5EF921}"/>
                </a:ext>
              </a:extLst>
            </p:cNvPr>
            <p:cNvSpPr/>
            <p:nvPr/>
          </p:nvSpPr>
          <p:spPr>
            <a:xfrm>
              <a:off x="8139078" y="368567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Bird</a:t>
              </a:r>
            </a:p>
          </p:txBody>
        </p:sp>
        <p:sp>
          <p:nvSpPr>
            <p:cNvPr id="46" name="Dreptunghi: colțuri rotunjite 45">
              <a:extLst>
                <a:ext uri="{FF2B5EF4-FFF2-40B4-BE49-F238E27FC236}">
                  <a16:creationId xmlns:a16="http://schemas.microsoft.com/office/drawing/2014/main" id="{EA85B010-0E04-4F35-9C10-E369BC7BA64C}"/>
                </a:ext>
              </a:extLst>
            </p:cNvPr>
            <p:cNvSpPr/>
            <p:nvPr/>
          </p:nvSpPr>
          <p:spPr>
            <a:xfrm>
              <a:off x="9974717" y="478232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Ostrich</a:t>
              </a:r>
            </a:p>
          </p:txBody>
        </p:sp>
        <p:cxnSp>
          <p:nvCxnSpPr>
            <p:cNvPr id="47" name="Conector drept cu săgeată 46">
              <a:extLst>
                <a:ext uri="{FF2B5EF4-FFF2-40B4-BE49-F238E27FC236}">
                  <a16:creationId xmlns:a16="http://schemas.microsoft.com/office/drawing/2014/main" id="{29722C26-B4BA-41AE-8A3A-B2611069CD5D}"/>
                </a:ext>
              </a:extLst>
            </p:cNvPr>
            <p:cNvCxnSpPr>
              <a:stCxn id="45" idx="0"/>
              <a:endCxn id="41" idx="2"/>
            </p:cNvCxnSpPr>
            <p:nvPr/>
          </p:nvCxnSpPr>
          <p:spPr>
            <a:xfrm flipH="1" flipV="1">
              <a:off x="8886333" y="3355811"/>
              <a:ext cx="891" cy="32986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reptunghi: colțuri rotunjite 47">
              <a:extLst>
                <a:ext uri="{FF2B5EF4-FFF2-40B4-BE49-F238E27FC236}">
                  <a16:creationId xmlns:a16="http://schemas.microsoft.com/office/drawing/2014/main" id="{716D26DB-5C02-4087-979A-41BAC5C3BBE3}"/>
                </a:ext>
              </a:extLst>
            </p:cNvPr>
            <p:cNvSpPr/>
            <p:nvPr/>
          </p:nvSpPr>
          <p:spPr>
            <a:xfrm>
              <a:off x="7205331" y="478232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FlyableBird</a:t>
              </a:r>
              <a:endParaRPr lang="en-US" dirty="0"/>
            </a:p>
          </p:txBody>
        </p:sp>
        <p:cxnSp>
          <p:nvCxnSpPr>
            <p:cNvPr id="49" name="Conector: cotit 48">
              <a:extLst>
                <a:ext uri="{FF2B5EF4-FFF2-40B4-BE49-F238E27FC236}">
                  <a16:creationId xmlns:a16="http://schemas.microsoft.com/office/drawing/2014/main" id="{F21AF44C-0B97-45AA-8FD7-7E1C4D226EB5}"/>
                </a:ext>
              </a:extLst>
            </p:cNvPr>
            <p:cNvCxnSpPr>
              <a:cxnSpLocks/>
              <a:stCxn id="48" idx="0"/>
              <a:endCxn id="45" idx="2"/>
            </p:cNvCxnSpPr>
            <p:nvPr/>
          </p:nvCxnSpPr>
          <p:spPr>
            <a:xfrm rot="5400000" flipH="1" flipV="1">
              <a:off x="8118082" y="4013180"/>
              <a:ext cx="604536" cy="93374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cotit 49">
              <a:extLst>
                <a:ext uri="{FF2B5EF4-FFF2-40B4-BE49-F238E27FC236}">
                  <a16:creationId xmlns:a16="http://schemas.microsoft.com/office/drawing/2014/main" id="{152CBCBF-7321-4446-BCFB-0EB7998361CB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rot="16200000" flipV="1">
              <a:off x="9502776" y="3562233"/>
              <a:ext cx="604536" cy="183563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tăText 50">
              <a:extLst>
                <a:ext uri="{FF2B5EF4-FFF2-40B4-BE49-F238E27FC236}">
                  <a16:creationId xmlns:a16="http://schemas.microsoft.com/office/drawing/2014/main" id="{F05EE5D1-CA47-4414-A02D-6CE87E404F06}"/>
                </a:ext>
              </a:extLst>
            </p:cNvPr>
            <p:cNvSpPr txBox="1"/>
            <p:nvPr/>
          </p:nvSpPr>
          <p:spPr>
            <a:xfrm>
              <a:off x="9601594" y="3762451"/>
              <a:ext cx="1099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</a:t>
              </a:r>
              <a:r>
                <a:rPr lang="en-US" sz="1600" dirty="0" err="1">
                  <a:solidFill>
                    <a:schemeClr val="tx2"/>
                  </a:solidFill>
                </a:rPr>
                <a:t>LayEggs</a:t>
              </a:r>
              <a:r>
                <a:rPr lang="en-US" sz="1600" dirty="0">
                  <a:solidFill>
                    <a:schemeClr val="tx2"/>
                  </a:solidFill>
                </a:rPr>
                <a:t>()</a:t>
              </a:r>
            </a:p>
          </p:txBody>
        </p:sp>
        <p:sp>
          <p:nvSpPr>
            <p:cNvPr id="53" name="Dreptunghi: colțuri rotunjite 52">
              <a:extLst>
                <a:ext uri="{FF2B5EF4-FFF2-40B4-BE49-F238E27FC236}">
                  <a16:creationId xmlns:a16="http://schemas.microsoft.com/office/drawing/2014/main" id="{66D14E2F-E5A9-44F7-BC7B-2879FC319D96}"/>
                </a:ext>
              </a:extLst>
            </p:cNvPr>
            <p:cNvSpPr/>
            <p:nvPr/>
          </p:nvSpPr>
          <p:spPr>
            <a:xfrm>
              <a:off x="7205331" y="567622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Pigeon</a:t>
              </a:r>
            </a:p>
          </p:txBody>
        </p:sp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68C60B44-7B6D-4E49-8DBD-E24B07CD13AE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V="1">
              <a:off x="7953477" y="5274434"/>
              <a:ext cx="0" cy="40179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tăText 54">
              <a:extLst>
                <a:ext uri="{FF2B5EF4-FFF2-40B4-BE49-F238E27FC236}">
                  <a16:creationId xmlns:a16="http://schemas.microsoft.com/office/drawing/2014/main" id="{0332F87A-4935-4120-94A5-19C1DE11D08A}"/>
                </a:ext>
              </a:extLst>
            </p:cNvPr>
            <p:cNvSpPr txBox="1"/>
            <p:nvPr/>
          </p:nvSpPr>
          <p:spPr>
            <a:xfrm>
              <a:off x="8644711" y="4859100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Fly()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5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ARMY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Liskov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Substitution Principle + Interface Segregation Principle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5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B22FE-387E-452E-B67B-A5467F9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(begin)</a:t>
            </a:r>
          </a:p>
        </p:txBody>
      </p:sp>
      <p:grpSp>
        <p:nvGrpSpPr>
          <p:cNvPr id="24" name="Grupare 23">
            <a:extLst>
              <a:ext uri="{FF2B5EF4-FFF2-40B4-BE49-F238E27FC236}">
                <a16:creationId xmlns:a16="http://schemas.microsoft.com/office/drawing/2014/main" id="{FDC2CA33-F33F-4404-979D-C9BCBD81150D}"/>
              </a:ext>
            </a:extLst>
          </p:cNvPr>
          <p:cNvGrpSpPr/>
          <p:nvPr/>
        </p:nvGrpSpPr>
        <p:grpSpPr>
          <a:xfrm>
            <a:off x="1024128" y="1988598"/>
            <a:ext cx="3672762" cy="3977196"/>
            <a:chOff x="1024128" y="1988598"/>
            <a:chExt cx="3672762" cy="3977196"/>
          </a:xfrm>
        </p:grpSpPr>
        <p:sp>
          <p:nvSpPr>
            <p:cNvPr id="25" name="Dreptunghi 24">
              <a:extLst>
                <a:ext uri="{FF2B5EF4-FFF2-40B4-BE49-F238E27FC236}">
                  <a16:creationId xmlns:a16="http://schemas.microsoft.com/office/drawing/2014/main" id="{8CBE2CEA-997B-4B46-A384-471B1FADDF9D}"/>
                </a:ext>
              </a:extLst>
            </p:cNvPr>
            <p:cNvSpPr/>
            <p:nvPr/>
          </p:nvSpPr>
          <p:spPr>
            <a:xfrm>
              <a:off x="1024128" y="1988598"/>
              <a:ext cx="3672762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reptunghi: colțuri rotunjite 27">
              <a:extLst>
                <a:ext uri="{FF2B5EF4-FFF2-40B4-BE49-F238E27FC236}">
                  <a16:creationId xmlns:a16="http://schemas.microsoft.com/office/drawing/2014/main" id="{0FECA325-D445-4329-9852-C4817E4B1578}"/>
                </a:ext>
              </a:extLst>
            </p:cNvPr>
            <p:cNvSpPr/>
            <p:nvPr/>
          </p:nvSpPr>
          <p:spPr>
            <a:xfrm>
              <a:off x="1590718" y="240795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30" name="Dreptunghi: colțuri rotunjite 29">
              <a:extLst>
                <a:ext uri="{FF2B5EF4-FFF2-40B4-BE49-F238E27FC236}">
                  <a16:creationId xmlns:a16="http://schemas.microsoft.com/office/drawing/2014/main" id="{FC0DBA04-DDA6-41B6-BA4A-DB5C8FD56A16}"/>
                </a:ext>
              </a:extLst>
            </p:cNvPr>
            <p:cNvSpPr/>
            <p:nvPr/>
          </p:nvSpPr>
          <p:spPr>
            <a:xfrm>
              <a:off x="1590716" y="373816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33" name="Dreptunghi: colțuri rotunjite 32">
              <a:extLst>
                <a:ext uri="{FF2B5EF4-FFF2-40B4-BE49-F238E27FC236}">
                  <a16:creationId xmlns:a16="http://schemas.microsoft.com/office/drawing/2014/main" id="{9AC82A93-0112-457A-AB6B-5C6586091C5C}"/>
                </a:ext>
              </a:extLst>
            </p:cNvPr>
            <p:cNvSpPr/>
            <p:nvPr/>
          </p:nvSpPr>
          <p:spPr>
            <a:xfrm>
              <a:off x="1590716" y="4905650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34" name="Conector drept cu săgeată 33">
              <a:extLst>
                <a:ext uri="{FF2B5EF4-FFF2-40B4-BE49-F238E27FC236}">
                  <a16:creationId xmlns:a16="http://schemas.microsoft.com/office/drawing/2014/main" id="{63C6940A-B032-44BB-BD18-2CC3DBC3DEF6}"/>
                </a:ext>
              </a:extLst>
            </p:cNvPr>
            <p:cNvCxnSpPr>
              <a:stCxn id="30" idx="0"/>
              <a:endCxn id="28" idx="2"/>
            </p:cNvCxnSpPr>
            <p:nvPr/>
          </p:nvCxnSpPr>
          <p:spPr>
            <a:xfrm flipV="1">
              <a:off x="2338862" y="2900065"/>
              <a:ext cx="2" cy="83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rept cu săgeată 34">
              <a:extLst>
                <a:ext uri="{FF2B5EF4-FFF2-40B4-BE49-F238E27FC236}">
                  <a16:creationId xmlns:a16="http://schemas.microsoft.com/office/drawing/2014/main" id="{15EF66E7-B4F9-47A1-8086-32626A08E656}"/>
                </a:ext>
              </a:extLst>
            </p:cNvPr>
            <p:cNvCxnSpPr>
              <a:stCxn id="33" idx="0"/>
              <a:endCxn id="30" idx="2"/>
            </p:cNvCxnSpPr>
            <p:nvPr/>
          </p:nvCxnSpPr>
          <p:spPr>
            <a:xfrm flipV="1">
              <a:off x="2338862" y="4230281"/>
              <a:ext cx="0" cy="67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A07AA5E-C9BB-4F5B-88A1-0716ADA31305}"/>
                </a:ext>
              </a:extLst>
            </p:cNvPr>
            <p:cNvSpPr/>
            <p:nvPr/>
          </p:nvSpPr>
          <p:spPr>
            <a:xfrm>
              <a:off x="2682671" y="2620649"/>
              <a:ext cx="1719072" cy="794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ISoldier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936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B22FE-387E-452E-B67B-A5467F9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(end)</a:t>
            </a:r>
          </a:p>
        </p:txBody>
      </p: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06B55D97-AD1C-4E2C-BA9E-AB877CD14B5B}"/>
              </a:ext>
            </a:extLst>
          </p:cNvPr>
          <p:cNvGrpSpPr/>
          <p:nvPr/>
        </p:nvGrpSpPr>
        <p:grpSpPr>
          <a:xfrm>
            <a:off x="5250730" y="1988598"/>
            <a:ext cx="6200406" cy="3977196"/>
            <a:chOff x="5991594" y="1974625"/>
            <a:chExt cx="6200406" cy="3977196"/>
          </a:xfrm>
        </p:grpSpPr>
        <p:sp>
          <p:nvSpPr>
            <p:cNvPr id="38" name="Dreptunghi 37">
              <a:extLst>
                <a:ext uri="{FF2B5EF4-FFF2-40B4-BE49-F238E27FC236}">
                  <a16:creationId xmlns:a16="http://schemas.microsoft.com/office/drawing/2014/main" id="{BB7ACEF7-F267-4E3D-97BA-B0BB2AB97829}"/>
                </a:ext>
              </a:extLst>
            </p:cNvPr>
            <p:cNvSpPr/>
            <p:nvPr/>
          </p:nvSpPr>
          <p:spPr>
            <a:xfrm>
              <a:off x="5991594" y="1974625"/>
              <a:ext cx="6200406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reptunghi: colțuri rotunjite 9">
              <a:extLst>
                <a:ext uri="{FF2B5EF4-FFF2-40B4-BE49-F238E27FC236}">
                  <a16:creationId xmlns:a16="http://schemas.microsoft.com/office/drawing/2014/main" id="{BF0B603F-EF29-466B-B38D-C4CEE15CE1A1}"/>
                </a:ext>
              </a:extLst>
            </p:cNvPr>
            <p:cNvSpPr/>
            <p:nvPr/>
          </p:nvSpPr>
          <p:spPr>
            <a:xfrm>
              <a:off x="6137409" y="333811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11" name="Dreptunghi: colțuri rotunjite 10">
              <a:extLst>
                <a:ext uri="{FF2B5EF4-FFF2-40B4-BE49-F238E27FC236}">
                  <a16:creationId xmlns:a16="http://schemas.microsoft.com/office/drawing/2014/main" id="{65563121-658F-436E-A981-9F0CC72B0D63}"/>
                </a:ext>
              </a:extLst>
            </p:cNvPr>
            <p:cNvSpPr/>
            <p:nvPr/>
          </p:nvSpPr>
          <p:spPr>
            <a:xfrm>
              <a:off x="6137408" y="477316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E1281F9-CA82-42FD-9F7E-34CD9DA336CC}"/>
                </a:ext>
              </a:extLst>
            </p:cNvPr>
            <p:cNvSpPr/>
            <p:nvPr/>
          </p:nvSpPr>
          <p:spPr>
            <a:xfrm>
              <a:off x="9247909" y="333811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13" name="Conector drept cu săgeată 12">
              <a:extLst>
                <a:ext uri="{FF2B5EF4-FFF2-40B4-BE49-F238E27FC236}">
                  <a16:creationId xmlns:a16="http://schemas.microsoft.com/office/drawing/2014/main" id="{50ABB90E-26E1-4D11-AD9E-74E2BB6E3BA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6885554" y="3830226"/>
              <a:ext cx="1" cy="94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A3794E02-5F54-4B34-BD16-E5CA63E6B504}"/>
                </a:ext>
              </a:extLst>
            </p:cNvPr>
            <p:cNvSpPr/>
            <p:nvPr/>
          </p:nvSpPr>
          <p:spPr>
            <a:xfrm>
              <a:off x="7580072" y="2084832"/>
              <a:ext cx="1908867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RegisteredSoldier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34EB63-8A3E-4FD8-84E2-132D67A09188}"/>
                </a:ext>
              </a:extLst>
            </p:cNvPr>
            <p:cNvSpPr/>
            <p:nvPr/>
          </p:nvSpPr>
          <p:spPr>
            <a:xfrm>
              <a:off x="7208363" y="3661062"/>
              <a:ext cx="171907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IReportable</a:t>
              </a:r>
              <a:endParaRPr lang="en-US" sz="1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84068D-B232-4D9E-9728-6F6544DE0E42}"/>
                </a:ext>
              </a:extLst>
            </p:cNvPr>
            <p:cNvSpPr/>
            <p:nvPr/>
          </p:nvSpPr>
          <p:spPr>
            <a:xfrm>
              <a:off x="7283573" y="5096118"/>
              <a:ext cx="171907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ICommander</a:t>
              </a:r>
              <a:endParaRPr lang="en-US" sz="1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5783E9-3EE2-43B6-B215-CC4B5495A6C4}"/>
                </a:ext>
              </a:extLst>
            </p:cNvPr>
            <p:cNvSpPr/>
            <p:nvPr/>
          </p:nvSpPr>
          <p:spPr>
            <a:xfrm>
              <a:off x="10386673" y="3660370"/>
              <a:ext cx="1722117" cy="3390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ICommander</a:t>
              </a:r>
              <a:endParaRPr lang="en-US" sz="1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BDCC2E-A58A-48D8-8ABE-E8C048210615}"/>
                </a:ext>
              </a:extLst>
            </p:cNvPr>
            <p:cNvSpPr/>
            <p:nvPr/>
          </p:nvSpPr>
          <p:spPr>
            <a:xfrm>
              <a:off x="8950011" y="2442369"/>
              <a:ext cx="221103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IRegisteredSoldier</a:t>
              </a:r>
              <a:endParaRPr lang="en-US" sz="1400" dirty="0"/>
            </a:p>
          </p:txBody>
        </p:sp>
        <p:cxnSp>
          <p:nvCxnSpPr>
            <p:cNvPr id="31" name="Conector: cotit 30">
              <a:extLst>
                <a:ext uri="{FF2B5EF4-FFF2-40B4-BE49-F238E27FC236}">
                  <a16:creationId xmlns:a16="http://schemas.microsoft.com/office/drawing/2014/main" id="{ED4A30DE-CBF8-446E-8564-F54137543E15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rot="5400000" flipH="1" flipV="1">
              <a:off x="7329446" y="2133054"/>
              <a:ext cx="761168" cy="16489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cotit 31">
              <a:extLst>
                <a:ext uri="{FF2B5EF4-FFF2-40B4-BE49-F238E27FC236}">
                  <a16:creationId xmlns:a16="http://schemas.microsoft.com/office/drawing/2014/main" id="{2BE04796-7E14-437B-B0D9-79B20CFD7E3D}"/>
                </a:ext>
              </a:extLst>
            </p:cNvPr>
            <p:cNvCxnSpPr>
              <a:cxnSpLocks/>
              <a:stCxn id="12" idx="0"/>
              <a:endCxn id="16" idx="2"/>
            </p:cNvCxnSpPr>
            <p:nvPr/>
          </p:nvCxnSpPr>
          <p:spPr>
            <a:xfrm rot="16200000" flipV="1">
              <a:off x="8884697" y="2226754"/>
              <a:ext cx="761168" cy="14615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4A24B675-110E-47EE-B660-181005007106}"/>
              </a:ext>
            </a:extLst>
          </p:cNvPr>
          <p:cNvGrpSpPr/>
          <p:nvPr/>
        </p:nvGrpSpPr>
        <p:grpSpPr>
          <a:xfrm>
            <a:off x="1024128" y="1988598"/>
            <a:ext cx="3672762" cy="3977196"/>
            <a:chOff x="1024128" y="1988598"/>
            <a:chExt cx="3672762" cy="3977196"/>
          </a:xfrm>
        </p:grpSpPr>
        <p:sp>
          <p:nvSpPr>
            <p:cNvPr id="37" name="Dreptunghi 36">
              <a:extLst>
                <a:ext uri="{FF2B5EF4-FFF2-40B4-BE49-F238E27FC236}">
                  <a16:creationId xmlns:a16="http://schemas.microsoft.com/office/drawing/2014/main" id="{AF853BE2-3E06-401C-9917-54E32D6B3F94}"/>
                </a:ext>
              </a:extLst>
            </p:cNvPr>
            <p:cNvSpPr/>
            <p:nvPr/>
          </p:nvSpPr>
          <p:spPr>
            <a:xfrm>
              <a:off x="1024128" y="1988598"/>
              <a:ext cx="3672762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reptunghi: colțuri rotunjite 2">
              <a:extLst>
                <a:ext uri="{FF2B5EF4-FFF2-40B4-BE49-F238E27FC236}">
                  <a16:creationId xmlns:a16="http://schemas.microsoft.com/office/drawing/2014/main" id="{3D112C76-C9F0-4D2C-9439-0559634CCD04}"/>
                </a:ext>
              </a:extLst>
            </p:cNvPr>
            <p:cNvSpPr/>
            <p:nvPr/>
          </p:nvSpPr>
          <p:spPr>
            <a:xfrm>
              <a:off x="1590718" y="240795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4" name="Dreptunghi: colțuri rotunjite 3">
              <a:extLst>
                <a:ext uri="{FF2B5EF4-FFF2-40B4-BE49-F238E27FC236}">
                  <a16:creationId xmlns:a16="http://schemas.microsoft.com/office/drawing/2014/main" id="{5A5B879C-3D72-4EB0-965A-D8338D82E158}"/>
                </a:ext>
              </a:extLst>
            </p:cNvPr>
            <p:cNvSpPr/>
            <p:nvPr/>
          </p:nvSpPr>
          <p:spPr>
            <a:xfrm>
              <a:off x="1590716" y="373816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5" name="Dreptunghi: colțuri rotunjite 4">
              <a:extLst>
                <a:ext uri="{FF2B5EF4-FFF2-40B4-BE49-F238E27FC236}">
                  <a16:creationId xmlns:a16="http://schemas.microsoft.com/office/drawing/2014/main" id="{34016E74-3F03-4B2E-A9D5-909FEC2BB88F}"/>
                </a:ext>
              </a:extLst>
            </p:cNvPr>
            <p:cNvSpPr/>
            <p:nvPr/>
          </p:nvSpPr>
          <p:spPr>
            <a:xfrm>
              <a:off x="1590716" y="4905650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7" name="Conector drept cu săgeată 6">
              <a:extLst>
                <a:ext uri="{FF2B5EF4-FFF2-40B4-BE49-F238E27FC236}">
                  <a16:creationId xmlns:a16="http://schemas.microsoft.com/office/drawing/2014/main" id="{24DF8F1D-963C-4978-9F81-B5B7573FCCA2}"/>
                </a:ext>
              </a:extLst>
            </p:cNvPr>
            <p:cNvCxnSpPr>
              <a:stCxn id="4" idx="0"/>
              <a:endCxn id="3" idx="2"/>
            </p:cNvCxnSpPr>
            <p:nvPr/>
          </p:nvCxnSpPr>
          <p:spPr>
            <a:xfrm flipV="1">
              <a:off x="2338862" y="2900065"/>
              <a:ext cx="2" cy="83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ABA7B890-0F1E-4309-B1B8-A8B7599259F0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2338862" y="4230281"/>
              <a:ext cx="0" cy="67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797395-DAF1-4173-8ABB-0736E6A0F197}"/>
                </a:ext>
              </a:extLst>
            </p:cNvPr>
            <p:cNvSpPr/>
            <p:nvPr/>
          </p:nvSpPr>
          <p:spPr>
            <a:xfrm>
              <a:off x="2682671" y="2620649"/>
              <a:ext cx="1719072" cy="794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ISoldier</a:t>
              </a:r>
              <a:endParaRPr lang="en-US" sz="1400" dirty="0"/>
            </a:p>
          </p:txBody>
        </p:sp>
      </p:grpSp>
      <p:sp>
        <p:nvSpPr>
          <p:cNvPr id="17" name="Săgeată: dreapta 16">
            <a:extLst>
              <a:ext uri="{FF2B5EF4-FFF2-40B4-BE49-F238E27FC236}">
                <a16:creationId xmlns:a16="http://schemas.microsoft.com/office/drawing/2014/main" id="{B2EBC523-DB3A-41E2-82DE-2BDA69B40E62}"/>
              </a:ext>
            </a:extLst>
          </p:cNvPr>
          <p:cNvSpPr/>
          <p:nvPr/>
        </p:nvSpPr>
        <p:spPr>
          <a:xfrm>
            <a:off x="4826524" y="3582733"/>
            <a:ext cx="340996" cy="7329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8B7CA2-9DEC-472D-8E89-97DAAD56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contravariance</a:t>
            </a: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2A1EC472-2B4E-46B6-9425-727549269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862565"/>
              </p:ext>
            </p:extLst>
          </p:nvPr>
        </p:nvGraphicFramePr>
        <p:xfrm>
          <a:off x="1023938" y="2286000"/>
          <a:ext cx="97202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594269103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28978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 return type of a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Refers to the input type of 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2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If you have a return type for a method, that return method should not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If you have a input of a type for a method, you should not change that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4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Open Closed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58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2D2-01A2-4D94-AEA3-13BBDECE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A2E-3A94-4512-B82E-CF658BD3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 Software </a:t>
            </a:r>
            <a:r>
              <a:rPr lang="fr-FR" dirty="0" err="1">
                <a:ea typeface="+mn-lt"/>
                <a:cs typeface="+mn-lt"/>
              </a:rPr>
              <a:t>entities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should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endParaRPr lang="fr-FR" dirty="0">
              <a:ea typeface="+mn-lt"/>
              <a:cs typeface="+mn-lt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fr-FR" b="1" dirty="0" err="1">
                <a:ea typeface="+mn-lt"/>
                <a:cs typeface="+mn-lt"/>
              </a:rPr>
              <a:t>Opened</a:t>
            </a:r>
            <a:r>
              <a:rPr lang="fr-FR" dirty="0">
                <a:ea typeface="+mn-lt"/>
                <a:cs typeface="+mn-lt"/>
              </a:rPr>
              <a:t> for extension</a:t>
            </a:r>
          </a:p>
          <a:p>
            <a:pPr lvl="2">
              <a:buFont typeface="Arial" panose="020B0602020104020603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You can </a:t>
            </a:r>
            <a:r>
              <a:rPr lang="fr-FR" dirty="0" err="1">
                <a:ea typeface="+mn-lt"/>
                <a:cs typeface="+mn-lt"/>
              </a:rPr>
              <a:t>add</a:t>
            </a:r>
            <a:r>
              <a:rPr lang="fr-FR" dirty="0">
                <a:ea typeface="+mn-lt"/>
                <a:cs typeface="+mn-lt"/>
              </a:rPr>
              <a:t> new </a:t>
            </a:r>
            <a:r>
              <a:rPr lang="fr-FR" dirty="0" err="1">
                <a:ea typeface="+mn-lt"/>
                <a:cs typeface="+mn-lt"/>
              </a:rPr>
              <a:t>behviour</a:t>
            </a:r>
            <a:endParaRPr lang="fr-FR" dirty="0">
              <a:ea typeface="+mn-lt"/>
              <a:cs typeface="+mn-lt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fr-FR" b="1" dirty="0" err="1">
                <a:ea typeface="+mn-lt"/>
                <a:cs typeface="+mn-lt"/>
              </a:rPr>
              <a:t>Closed</a:t>
            </a:r>
            <a:r>
              <a:rPr lang="fr-FR" dirty="0">
                <a:ea typeface="+mn-lt"/>
                <a:cs typeface="+mn-lt"/>
              </a:rPr>
              <a:t> for modification</a:t>
            </a:r>
          </a:p>
          <a:p>
            <a:pPr lvl="2">
              <a:buFont typeface="Arial" panose="020B0602020104020603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You </a:t>
            </a:r>
            <a:r>
              <a:rPr lang="fr-FR" dirty="0" err="1">
                <a:ea typeface="+mn-lt"/>
                <a:cs typeface="+mn-lt"/>
              </a:rPr>
              <a:t>don’t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</a:t>
            </a:r>
            <a:r>
              <a:rPr lang="fr-FR" dirty="0">
                <a:ea typeface="+mn-lt"/>
                <a:cs typeface="+mn-lt"/>
              </a:rPr>
              <a:t> to change the source/</a:t>
            </a:r>
            <a:r>
              <a:rPr lang="fr-FR" dirty="0" err="1">
                <a:ea typeface="+mn-lt"/>
                <a:cs typeface="+mn-lt"/>
              </a:rPr>
              <a:t>binary</a:t>
            </a:r>
            <a:r>
              <a:rPr lang="fr-FR" dirty="0">
                <a:ea typeface="+mn-lt"/>
                <a:cs typeface="+mn-lt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12585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2A507F1-2EB5-4798-A15F-A7C34A0A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F53817-DA39-4DCE-ADDC-F84A3650E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CFC73E-3E90-4B19-A7DF-742374539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17D9-A92A-479C-BD27-A78B1D9E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How many responsabilities for an object?</a:t>
            </a: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77C5034-4CD2-4D41-9F8C-C90A0B9EA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Une image contenant couteau&#10;&#10;Description générée avec un niveau de confiance élevé">
            <a:extLst>
              <a:ext uri="{FF2B5EF4-FFF2-40B4-BE49-F238E27FC236}">
                <a16:creationId xmlns:a16="http://schemas.microsoft.com/office/drawing/2014/main" id="{F77A16AA-42C7-4EE8-8422-602DFCEE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0" y="484632"/>
            <a:ext cx="4036055" cy="360218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FB8C64-39D1-4D21-A1AE-7311CDAF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Une image contenant intérieur, assis&#10;&#10;Description générée avec un niveau de confiance élevé">
            <a:extLst>
              <a:ext uri="{FF2B5EF4-FFF2-40B4-BE49-F238E27FC236}">
                <a16:creationId xmlns:a16="http://schemas.microsoft.com/office/drawing/2014/main" id="{011B8397-8202-4B5E-AE16-06A9F438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95" y="484632"/>
            <a:ext cx="3602181" cy="360218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446F88-E03E-4F71-B62A-C8D25CA6E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5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8A2EE77E-1BA5-459B-A005-0B0775C08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56798">
            <a:off x="9672009" y="2437352"/>
            <a:ext cx="1480235" cy="1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B2C2-C199-4617-A8AF-35C5DC5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Single </a:t>
            </a:r>
            <a:r>
              <a:rPr lang="fr-FR" dirty="0" err="1">
                <a:cs typeface="Calibri Light"/>
              </a:rPr>
              <a:t>Responsability</a:t>
            </a:r>
            <a:r>
              <a:rPr lang="fr-FR" dirty="0">
                <a:cs typeface="Calibri Light"/>
              </a:rPr>
              <a:t> </a:t>
            </a:r>
            <a:r>
              <a:rPr lang="fr-FR" dirty="0" err="1">
                <a:cs typeface="Calibri Light"/>
              </a:rPr>
              <a:t>Principle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0E20-9398-437B-B204-532EC4E5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Every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object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have a single </a:t>
            </a:r>
            <a:r>
              <a:rPr lang="fr-FR" dirty="0" err="1">
                <a:cs typeface="Calibri"/>
              </a:rPr>
              <a:t>responsability</a:t>
            </a:r>
            <a:r>
              <a:rPr lang="fr-FR" dirty="0">
                <a:cs typeface="Calibri"/>
              </a:rPr>
              <a:t> and </a:t>
            </a:r>
            <a:r>
              <a:rPr lang="fr-FR" dirty="0" err="1">
                <a:cs typeface="Calibri"/>
              </a:rPr>
              <a:t>that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responsability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be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entirely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encapsulated</a:t>
            </a:r>
            <a:r>
              <a:rPr lang="fr-FR" dirty="0">
                <a:cs typeface="Calibri"/>
              </a:rPr>
              <a:t> by the class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There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never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be</a:t>
            </a:r>
            <a:r>
              <a:rPr lang="fr-FR" dirty="0">
                <a:cs typeface="Calibri"/>
              </a:rPr>
              <a:t> more </a:t>
            </a:r>
            <a:r>
              <a:rPr lang="fr-FR" dirty="0" err="1">
                <a:cs typeface="Calibri"/>
              </a:rPr>
              <a:t>than</a:t>
            </a:r>
            <a:r>
              <a:rPr lang="fr-FR" dirty="0">
                <a:cs typeface="Calibri"/>
              </a:rPr>
              <a:t> one </a:t>
            </a:r>
            <a:r>
              <a:rPr lang="fr-FR" dirty="0" err="1">
                <a:cs typeface="Calibri"/>
              </a:rPr>
              <a:t>reason</a:t>
            </a:r>
            <a:r>
              <a:rPr lang="fr-FR" dirty="0">
                <a:cs typeface="Calibri"/>
              </a:rPr>
              <a:t> for a class to change </a:t>
            </a:r>
          </a:p>
          <a:p>
            <a:pPr marL="0" indent="0" algn="r">
              <a:buNone/>
            </a:pPr>
            <a:r>
              <a:rPr lang="fr-FR" dirty="0">
                <a:cs typeface="Calibri"/>
              </a:rPr>
              <a:t>(Robert C. Martin – </a:t>
            </a:r>
            <a:r>
              <a:rPr lang="fr-FR" dirty="0" err="1">
                <a:cs typeface="Calibri"/>
              </a:rPr>
              <a:t>Uncle</a:t>
            </a:r>
            <a:r>
              <a:rPr lang="fr-FR" dirty="0">
                <a:cs typeface="Calibri"/>
              </a:rPr>
              <a:t> Bob)</a:t>
            </a:r>
          </a:p>
          <a:p>
            <a:pPr marL="0" indent="0" algn="r">
              <a:buNone/>
            </a:pPr>
            <a:endParaRPr lang="fr-FR" dirty="0">
              <a:cs typeface="Calibri"/>
            </a:endParaRPr>
          </a:p>
          <a:p>
            <a:pPr marL="0" indent="0" algn="r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5DB4-C1A5-4390-A8D1-26C7F5F7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Cohesion</a:t>
            </a:r>
            <a:r>
              <a:rPr lang="fr-FR" dirty="0">
                <a:cs typeface="Calibri Light"/>
              </a:rPr>
              <a:t> &amp; COUPLING</a:t>
            </a:r>
            <a:endParaRPr lang="fr-FR" dirty="0" err="1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74CC9-BEF9-4A9B-8DBB-0086A175F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F0B6-E603-4C58-8290-C33D4D98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897120" cy="3341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W Cen MT"/>
                <a:cs typeface="Calibri"/>
              </a:rPr>
              <a:t>- </a:t>
            </a:r>
            <a:r>
              <a:rPr lang="fr-FR" dirty="0">
                <a:latin typeface="TW Cen MT"/>
                <a:ea typeface="+mn-lt"/>
                <a:cs typeface="+mn-lt"/>
              </a:rPr>
              <a:t>The </a:t>
            </a:r>
            <a:r>
              <a:rPr lang="fr-FR" dirty="0" err="1">
                <a:latin typeface="TW Cen MT"/>
                <a:ea typeface="+mn-lt"/>
                <a:cs typeface="+mn-lt"/>
              </a:rPr>
              <a:t>degree</a:t>
            </a:r>
            <a:r>
              <a:rPr lang="fr-FR" dirty="0">
                <a:latin typeface="TW Cen MT"/>
                <a:ea typeface="+mn-lt"/>
                <a:cs typeface="+mn-lt"/>
              </a:rPr>
              <a:t> to </a:t>
            </a:r>
            <a:r>
              <a:rPr lang="fr-FR" dirty="0" err="1">
                <a:latin typeface="TW Cen MT"/>
                <a:ea typeface="+mn-lt"/>
                <a:cs typeface="+mn-lt"/>
              </a:rPr>
              <a:t>which</a:t>
            </a:r>
            <a:r>
              <a:rPr lang="fr-FR" dirty="0">
                <a:latin typeface="TW Cen MT"/>
                <a:ea typeface="+mn-lt"/>
                <a:cs typeface="+mn-lt"/>
              </a:rPr>
              <a:t> a part of a code base </a:t>
            </a:r>
            <a:r>
              <a:rPr lang="fr-FR" dirty="0" err="1">
                <a:latin typeface="TW Cen MT"/>
                <a:ea typeface="+mn-lt"/>
                <a:cs typeface="+mn-lt"/>
              </a:rPr>
              <a:t>forms</a:t>
            </a:r>
            <a:r>
              <a:rPr lang="fr-FR" dirty="0">
                <a:latin typeface="TW Cen MT"/>
                <a:ea typeface="+mn-lt"/>
                <a:cs typeface="+mn-lt"/>
              </a:rPr>
              <a:t> a </a:t>
            </a:r>
            <a:r>
              <a:rPr lang="fr-FR" dirty="0" err="1">
                <a:latin typeface="TW Cen MT"/>
                <a:ea typeface="+mn-lt"/>
                <a:cs typeface="+mn-lt"/>
              </a:rPr>
              <a:t>logically</a:t>
            </a:r>
            <a:r>
              <a:rPr lang="fr-FR" dirty="0">
                <a:latin typeface="TW Cen MT"/>
                <a:ea typeface="+mn-lt"/>
                <a:cs typeface="+mn-lt"/>
              </a:rPr>
              <a:t> single, </a:t>
            </a:r>
            <a:r>
              <a:rPr lang="fr-FR" dirty="0" err="1">
                <a:latin typeface="TW Cen MT"/>
                <a:ea typeface="+mn-lt"/>
                <a:cs typeface="+mn-lt"/>
              </a:rPr>
              <a:t>atomic</a:t>
            </a:r>
            <a:r>
              <a:rPr lang="fr-FR" dirty="0">
                <a:latin typeface="TW Cen MT"/>
                <a:ea typeface="+mn-lt"/>
                <a:cs typeface="+mn-lt"/>
              </a:rPr>
              <a:t> unit</a:t>
            </a:r>
            <a:endParaRPr lang="fr-FR" dirty="0">
              <a:latin typeface="TW Cen MT"/>
              <a:cs typeface="Calibri"/>
            </a:endParaRPr>
          </a:p>
          <a:p>
            <a:endParaRPr lang="fr-FR" dirty="0">
              <a:latin typeface="TW Cen MT"/>
              <a:cs typeface="Calibri"/>
            </a:endParaRPr>
          </a:p>
          <a:p>
            <a:r>
              <a:rPr lang="fr-FR" dirty="0">
                <a:latin typeface="TW Cen MT"/>
                <a:cs typeface="Calibri"/>
              </a:rPr>
              <a:t>High </a:t>
            </a:r>
            <a:r>
              <a:rPr lang="fr-FR" dirty="0" err="1">
                <a:latin typeface="TW Cen MT"/>
                <a:cs typeface="Calibri"/>
              </a:rPr>
              <a:t>cohesion</a:t>
            </a:r>
            <a:r>
              <a:rPr lang="fr-FR" dirty="0">
                <a:latin typeface="TW Cen MT"/>
                <a:cs typeface="Calibri"/>
              </a:rPr>
              <a:t> = </a:t>
            </a:r>
            <a:r>
              <a:rPr lang="fr-FR" b="1" dirty="0" err="1">
                <a:latin typeface="TW Cen MT"/>
                <a:cs typeface="Calibri"/>
              </a:rPr>
              <a:t>keeping</a:t>
            </a:r>
            <a:r>
              <a:rPr lang="fr-FR" b="1" dirty="0">
                <a:latin typeface="TW Cen MT"/>
                <a:cs typeface="Calibri"/>
              </a:rPr>
              <a:t> parts of a code base </a:t>
            </a:r>
            <a:r>
              <a:rPr lang="fr-FR" b="1" dirty="0" err="1">
                <a:latin typeface="TW Cen MT"/>
                <a:cs typeface="Calibri"/>
              </a:rPr>
              <a:t>that</a:t>
            </a:r>
            <a:r>
              <a:rPr lang="fr-FR" b="1" dirty="0">
                <a:latin typeface="TW Cen MT"/>
                <a:cs typeface="Calibri"/>
              </a:rPr>
              <a:t> are </a:t>
            </a:r>
            <a:r>
              <a:rPr lang="fr-FR" b="1" dirty="0" err="1">
                <a:latin typeface="TW Cen MT"/>
                <a:cs typeface="Calibri"/>
              </a:rPr>
              <a:t>related</a:t>
            </a:r>
            <a:r>
              <a:rPr lang="fr-FR" b="1" dirty="0">
                <a:latin typeface="TW Cen MT"/>
                <a:cs typeface="Calibri"/>
              </a:rPr>
              <a:t> to </a:t>
            </a:r>
            <a:r>
              <a:rPr lang="fr-FR" b="1" dirty="0" err="1">
                <a:latin typeface="TW Cen MT"/>
                <a:cs typeface="Calibri"/>
              </a:rPr>
              <a:t>each</a:t>
            </a:r>
            <a:r>
              <a:rPr lang="fr-FR" b="1" dirty="0">
                <a:latin typeface="TW Cen MT"/>
                <a:cs typeface="Calibri"/>
              </a:rPr>
              <a:t> </a:t>
            </a:r>
            <a:r>
              <a:rPr lang="fr-FR" b="1" dirty="0" err="1">
                <a:latin typeface="TW Cen MT"/>
                <a:cs typeface="Calibri"/>
              </a:rPr>
              <a:t>other</a:t>
            </a:r>
            <a:r>
              <a:rPr lang="fr-FR" b="1" dirty="0">
                <a:latin typeface="TW Cen MT"/>
                <a:cs typeface="Calibri"/>
              </a:rPr>
              <a:t> in a single place</a:t>
            </a:r>
            <a:r>
              <a:rPr lang="fr-FR" dirty="0">
                <a:latin typeface="TW Cen MT"/>
                <a:cs typeface="Calibri"/>
              </a:rPr>
              <a:t>. 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33AE47-1F25-4F21-B0CE-4B766544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2488" y="2179636"/>
            <a:ext cx="4653280" cy="822960"/>
          </a:xfrm>
        </p:spPr>
        <p:txBody>
          <a:bodyPr/>
          <a:lstStyle/>
          <a:p>
            <a:r>
              <a:rPr lang="fr-FR" dirty="0" err="1"/>
              <a:t>Coupling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D74CF-D922-4791-80E0-51616A17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3608" y="2967788"/>
            <a:ext cx="4978400" cy="334157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- The </a:t>
            </a:r>
            <a:r>
              <a:rPr lang="fr-FR" dirty="0" err="1">
                <a:ea typeface="+mn-lt"/>
                <a:cs typeface="+mn-lt"/>
              </a:rPr>
              <a:t>degree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a single unit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independent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others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latin typeface="TW Cen MT"/>
              </a:rPr>
              <a:t>Low </a:t>
            </a:r>
            <a:r>
              <a:rPr lang="fr-FR" dirty="0" err="1">
                <a:latin typeface="TW Cen MT"/>
              </a:rPr>
              <a:t>coupling</a:t>
            </a:r>
            <a:r>
              <a:rPr lang="fr-FR" dirty="0">
                <a:latin typeface="TW Cen MT"/>
              </a:rPr>
              <a:t> = </a:t>
            </a:r>
            <a:r>
              <a:rPr lang="fr-FR" b="1" dirty="0" err="1">
                <a:latin typeface="TW Cen MT"/>
              </a:rPr>
              <a:t>separating</a:t>
            </a:r>
            <a:r>
              <a:rPr lang="fr-FR" b="1" dirty="0">
                <a:latin typeface="TW Cen MT"/>
              </a:rPr>
              <a:t> </a:t>
            </a:r>
            <a:r>
              <a:rPr lang="fr-FR" b="1" dirty="0" err="1">
                <a:latin typeface="TW Cen MT"/>
              </a:rPr>
              <a:t>unrelated</a:t>
            </a:r>
            <a:r>
              <a:rPr lang="fr-FR" b="1" dirty="0">
                <a:latin typeface="TW Cen MT"/>
              </a:rPr>
              <a:t> parts of the code base as </a:t>
            </a:r>
            <a:r>
              <a:rPr lang="fr-FR" b="1" dirty="0" err="1">
                <a:latin typeface="TW Cen MT"/>
              </a:rPr>
              <a:t>much</a:t>
            </a:r>
            <a:r>
              <a:rPr lang="fr-FR" b="1" dirty="0">
                <a:latin typeface="TW Cen MT"/>
              </a:rPr>
              <a:t> as possible</a:t>
            </a:r>
            <a:endParaRPr lang="fr-FR" dirty="0">
              <a:ea typeface="+mn-lt"/>
              <a:cs typeface="+mn-lt"/>
            </a:endParaRPr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6283D1D0-99E1-467F-A9BC-BCEFD459A051}"/>
              </a:ext>
            </a:extLst>
          </p:cNvPr>
          <p:cNvCxnSpPr>
            <a:stCxn id="2" idx="2"/>
          </p:cNvCxnSpPr>
          <p:nvPr/>
        </p:nvCxnSpPr>
        <p:spPr>
          <a:xfrm>
            <a:off x="5884164" y="2084832"/>
            <a:ext cx="37084" cy="380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D37-DF39-414F-BCCB-ABE3F5E6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COHESION &amp; COUPLING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F546B-897B-4878-9154-8E0AEC0CBEC2}"/>
              </a:ext>
            </a:extLst>
          </p:cNvPr>
          <p:cNvSpPr/>
          <p:nvPr/>
        </p:nvSpPr>
        <p:spPr>
          <a:xfrm>
            <a:off x="5808692" y="3760652"/>
            <a:ext cx="2970694" cy="191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6" descr="Une image contenant personne&#10;&#10;Description générée avec un niveau de confiance très élevé">
            <a:extLst>
              <a:ext uri="{FF2B5EF4-FFF2-40B4-BE49-F238E27FC236}">
                <a16:creationId xmlns:a16="http://schemas.microsoft.com/office/drawing/2014/main" id="{AB7784C9-48FC-470B-8395-DCEDF7A2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51" y="3860137"/>
            <a:ext cx="1758164" cy="1711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33139-5186-40E0-9C43-AB3BE161D5AC}"/>
              </a:ext>
            </a:extLst>
          </p:cNvPr>
          <p:cNvSpPr txBox="1"/>
          <p:nvPr/>
        </p:nvSpPr>
        <p:spPr>
          <a:xfrm>
            <a:off x="7707535" y="4525772"/>
            <a:ext cx="944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Ideal</a:t>
            </a:r>
            <a:endParaRPr lang="fr-FR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76702DF-EA27-436E-91C8-F5332759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93" y="1948016"/>
            <a:ext cx="1693545" cy="1716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66ED47-8694-401F-95B4-854616C2E7F3}"/>
              </a:ext>
            </a:extLst>
          </p:cNvPr>
          <p:cNvSpPr/>
          <p:nvPr/>
        </p:nvSpPr>
        <p:spPr>
          <a:xfrm>
            <a:off x="5808692" y="1850131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1BFD2C-CF65-4908-9239-DF5345E0A6EE}"/>
              </a:ext>
            </a:extLst>
          </p:cNvPr>
          <p:cNvSpPr/>
          <p:nvPr/>
        </p:nvSpPr>
        <p:spPr>
          <a:xfrm>
            <a:off x="2837996" y="3760652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47B13B-69CB-4E1C-AC8A-F54B5D1D1B5B}"/>
              </a:ext>
            </a:extLst>
          </p:cNvPr>
          <p:cNvSpPr/>
          <p:nvPr/>
        </p:nvSpPr>
        <p:spPr>
          <a:xfrm>
            <a:off x="2837996" y="1850130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C885B-AC15-4704-96F9-EA99E624003B}"/>
              </a:ext>
            </a:extLst>
          </p:cNvPr>
          <p:cNvSpPr txBox="1"/>
          <p:nvPr/>
        </p:nvSpPr>
        <p:spPr>
          <a:xfrm>
            <a:off x="4500720" y="4525772"/>
            <a:ext cx="12472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Destructive</a:t>
            </a:r>
          </a:p>
          <a:p>
            <a:pPr algn="ctr"/>
            <a:r>
              <a:rPr lang="fr-FR" dirty="0" err="1"/>
              <a:t>Decoupling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7E151-81F6-49CC-A701-F032A0AEBE57}"/>
              </a:ext>
            </a:extLst>
          </p:cNvPr>
          <p:cNvSpPr txBox="1"/>
          <p:nvPr/>
        </p:nvSpPr>
        <p:spPr>
          <a:xfrm>
            <a:off x="4555937" y="2261858"/>
            <a:ext cx="12472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/>
              <a:t>Pooly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boundaries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26247-BB34-42F7-8217-B6C9F7214AF4}"/>
              </a:ext>
            </a:extLst>
          </p:cNvPr>
          <p:cNvSpPr txBox="1"/>
          <p:nvPr/>
        </p:nvSpPr>
        <p:spPr>
          <a:xfrm>
            <a:off x="7762752" y="2537945"/>
            <a:ext cx="9448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/>
              <a:t>God</a:t>
            </a:r>
            <a:r>
              <a:rPr lang="fr-FR" dirty="0"/>
              <a:t>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B3CBB-7910-44A9-AFF6-347620A0235B}"/>
              </a:ext>
            </a:extLst>
          </p:cNvPr>
          <p:cNvSpPr txBox="1"/>
          <p:nvPr/>
        </p:nvSpPr>
        <p:spPr>
          <a:xfrm>
            <a:off x="98578" y="2670467"/>
            <a:ext cx="4026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High </a:t>
            </a:r>
            <a:r>
              <a:rPr lang="fr-FR" dirty="0" err="1"/>
              <a:t>Coupling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CC1C9-919C-46D8-A939-6B733525EF11}"/>
              </a:ext>
            </a:extLst>
          </p:cNvPr>
          <p:cNvSpPr txBox="1"/>
          <p:nvPr/>
        </p:nvSpPr>
        <p:spPr>
          <a:xfrm>
            <a:off x="407795" y="4614119"/>
            <a:ext cx="3407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Low </a:t>
            </a:r>
            <a:r>
              <a:rPr lang="fr-FR" dirty="0" err="1"/>
              <a:t>Coupling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C774CC-092E-4E82-AD20-9E83642B0623}"/>
              </a:ext>
            </a:extLst>
          </p:cNvPr>
          <p:cNvSpPr txBox="1"/>
          <p:nvPr/>
        </p:nvSpPr>
        <p:spPr>
          <a:xfrm>
            <a:off x="6073099" y="5784727"/>
            <a:ext cx="2435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High </a:t>
            </a:r>
            <a:r>
              <a:rPr lang="fr-FR" dirty="0" err="1"/>
              <a:t>Cohesion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5696E-F9A4-465E-B9A0-CBA1A37A4070}"/>
              </a:ext>
            </a:extLst>
          </p:cNvPr>
          <p:cNvSpPr txBox="1"/>
          <p:nvPr/>
        </p:nvSpPr>
        <p:spPr>
          <a:xfrm>
            <a:off x="3135534" y="5784727"/>
            <a:ext cx="2192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Low </a:t>
            </a:r>
            <a:r>
              <a:rPr lang="fr-FR" dirty="0" err="1"/>
              <a:t>Cohesion</a:t>
            </a:r>
          </a:p>
        </p:txBody>
      </p:sp>
      <p:pic>
        <p:nvPicPr>
          <p:cNvPr id="26" name="Picture 26" descr="Une image contenant personne&#10;&#10;Description générée avec un niveau de confiance très élevé">
            <a:extLst>
              <a:ext uri="{FF2B5EF4-FFF2-40B4-BE49-F238E27FC236}">
                <a16:creationId xmlns:a16="http://schemas.microsoft.com/office/drawing/2014/main" id="{C2BA3013-EAFE-469C-AFE6-FC47593D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209" y="2033207"/>
            <a:ext cx="1582060" cy="1630439"/>
          </a:xfrm>
          <a:prstGeom prst="rect">
            <a:avLst/>
          </a:prstGeom>
        </p:spPr>
      </p:pic>
      <p:pic>
        <p:nvPicPr>
          <p:cNvPr id="28" name="Picture 28" descr="Une image contenant petit, ordinateur, assis, table&#10;&#10;Description générée avec un niveau de confiance très élevé">
            <a:extLst>
              <a:ext uri="{FF2B5EF4-FFF2-40B4-BE49-F238E27FC236}">
                <a16:creationId xmlns:a16="http://schemas.microsoft.com/office/drawing/2014/main" id="{0067328C-96F4-48FF-A13B-783C89E7F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590" y="3907970"/>
            <a:ext cx="1533678" cy="1509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238D86-9F2B-4391-AD09-DBF4C0A579B4}"/>
              </a:ext>
            </a:extLst>
          </p:cNvPr>
          <p:cNvSpPr txBox="1"/>
          <p:nvPr/>
        </p:nvSpPr>
        <p:spPr>
          <a:xfrm>
            <a:off x="1640115" y="6006495"/>
            <a:ext cx="9673770" cy="770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fr-FR" dirty="0">
              <a:ea typeface="+mn-lt"/>
              <a:cs typeface="+mn-lt"/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dirty="0">
                <a:latin typeface="TW Cen MT"/>
                <a:hlinkClick r:id="rId6"/>
              </a:rPr>
              <a:t>Source: https://enterprisecraftsmanship.com/2015/09/02/cohesion-coupling-difference/</a:t>
            </a:r>
            <a:endParaRPr lang="fr-FR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77186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Students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Single Responsibility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F73922-B162-4C99-9A36-D11CF636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Responsabilities</a:t>
            </a:r>
            <a:r>
              <a:rPr lang="en-US" dirty="0"/>
              <a:t> for University?</a:t>
            </a:r>
          </a:p>
        </p:txBody>
      </p:sp>
      <p:grpSp>
        <p:nvGrpSpPr>
          <p:cNvPr id="17" name="Grupare 16">
            <a:extLst>
              <a:ext uri="{FF2B5EF4-FFF2-40B4-BE49-F238E27FC236}">
                <a16:creationId xmlns:a16="http://schemas.microsoft.com/office/drawing/2014/main" id="{CFF1B184-5861-4808-9A2B-ECD4CC43D6A3}"/>
              </a:ext>
            </a:extLst>
          </p:cNvPr>
          <p:cNvGrpSpPr/>
          <p:nvPr/>
        </p:nvGrpSpPr>
        <p:grpSpPr>
          <a:xfrm>
            <a:off x="2620652" y="2818614"/>
            <a:ext cx="7466029" cy="2337849"/>
            <a:chOff x="2620652" y="2818614"/>
            <a:chExt cx="7466029" cy="2337849"/>
          </a:xfrm>
        </p:grpSpPr>
        <p:sp>
          <p:nvSpPr>
            <p:cNvPr id="4" name="Dreptunghi: colțuri rotunjite 3">
              <a:extLst>
                <a:ext uri="{FF2B5EF4-FFF2-40B4-BE49-F238E27FC236}">
                  <a16:creationId xmlns:a16="http://schemas.microsoft.com/office/drawing/2014/main" id="{B8C5AAB4-6445-4C72-A716-D64FCD9ADA0E}"/>
                </a:ext>
              </a:extLst>
            </p:cNvPr>
            <p:cNvSpPr/>
            <p:nvPr/>
          </p:nvSpPr>
          <p:spPr>
            <a:xfrm>
              <a:off x="2620652" y="3572759"/>
              <a:ext cx="1555423" cy="6975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University</a:t>
              </a:r>
            </a:p>
          </p:txBody>
        </p:sp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27BE370A-25BB-4838-9F14-049DF436399D}"/>
                </a:ext>
              </a:extLst>
            </p:cNvPr>
            <p:cNvSpPr/>
            <p:nvPr/>
          </p:nvSpPr>
          <p:spPr>
            <a:xfrm>
              <a:off x="6193411" y="281861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Manages admitted student list</a:t>
              </a:r>
            </a:p>
          </p:txBody>
        </p:sp>
        <p:sp>
          <p:nvSpPr>
            <p:cNvPr id="6" name="Dreptunghi 5">
              <a:extLst>
                <a:ext uri="{FF2B5EF4-FFF2-40B4-BE49-F238E27FC236}">
                  <a16:creationId xmlns:a16="http://schemas.microsoft.com/office/drawing/2014/main" id="{F3E8F936-AE40-4BDE-A705-75BFE289CDC0}"/>
                </a:ext>
              </a:extLst>
            </p:cNvPr>
            <p:cNvSpPr/>
            <p:nvPr/>
          </p:nvSpPr>
          <p:spPr>
            <a:xfrm>
              <a:off x="6193411" y="346906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Writes to disk</a:t>
              </a:r>
            </a:p>
          </p:txBody>
        </p:sp>
        <p:sp>
          <p:nvSpPr>
            <p:cNvPr id="7" name="Dreptunghi 6">
              <a:extLst>
                <a:ext uri="{FF2B5EF4-FFF2-40B4-BE49-F238E27FC236}">
                  <a16:creationId xmlns:a16="http://schemas.microsoft.com/office/drawing/2014/main" id="{2932E708-D7D2-4349-9268-B7F4ED5E3DF2}"/>
                </a:ext>
              </a:extLst>
            </p:cNvPr>
            <p:cNvSpPr/>
            <p:nvPr/>
          </p:nvSpPr>
          <p:spPr>
            <a:xfrm>
              <a:off x="6193411" y="411951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Reads from disk</a:t>
              </a:r>
            </a:p>
          </p:txBody>
        </p:sp>
        <p:sp>
          <p:nvSpPr>
            <p:cNvPr id="8" name="Dreptunghi 7">
              <a:extLst>
                <a:ext uri="{FF2B5EF4-FFF2-40B4-BE49-F238E27FC236}">
                  <a16:creationId xmlns:a16="http://schemas.microsoft.com/office/drawing/2014/main" id="{EC814A00-C1DE-4F92-B9D2-EECB7F970077}"/>
                </a:ext>
              </a:extLst>
            </p:cNvPr>
            <p:cNvSpPr/>
            <p:nvPr/>
          </p:nvSpPr>
          <p:spPr>
            <a:xfrm>
              <a:off x="6193411" y="476996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Computes statistics</a:t>
              </a:r>
            </a:p>
          </p:txBody>
        </p:sp>
        <p:cxnSp>
          <p:nvCxnSpPr>
            <p:cNvPr id="10" name="Conector drept cu săgeată 9">
              <a:extLst>
                <a:ext uri="{FF2B5EF4-FFF2-40B4-BE49-F238E27FC236}">
                  <a16:creationId xmlns:a16="http://schemas.microsoft.com/office/drawing/2014/main" id="{CAD528FF-C1F8-4275-B02C-847482B850B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4176075" y="3011864"/>
              <a:ext cx="2017336" cy="909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rept cu săgeată 11">
              <a:extLst>
                <a:ext uri="{FF2B5EF4-FFF2-40B4-BE49-F238E27FC236}">
                  <a16:creationId xmlns:a16="http://schemas.microsoft.com/office/drawing/2014/main" id="{8466FEBE-AED7-41C7-9439-EDCA8FA3A55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176075" y="3662314"/>
              <a:ext cx="2017336" cy="25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cu săgeată 13">
              <a:extLst>
                <a:ext uri="{FF2B5EF4-FFF2-40B4-BE49-F238E27FC236}">
                  <a16:creationId xmlns:a16="http://schemas.microsoft.com/office/drawing/2014/main" id="{4AC29F1E-0D7E-42BF-B0F8-8E7D55AFFF38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4176075" y="3921551"/>
              <a:ext cx="2017336" cy="39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>
              <a:extLst>
                <a:ext uri="{FF2B5EF4-FFF2-40B4-BE49-F238E27FC236}">
                  <a16:creationId xmlns:a16="http://schemas.microsoft.com/office/drawing/2014/main" id="{2E3BC20D-B15B-48E6-848D-654B9A1BB8B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176075" y="3921551"/>
              <a:ext cx="2017336" cy="1041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20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ă">
  <a:themeElements>
    <a:clrScheme name="Albastr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ă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867</Words>
  <Application>Microsoft Office PowerPoint</Application>
  <PresentationFormat>Ecran lat</PresentationFormat>
  <Paragraphs>223</Paragraphs>
  <Slides>39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39</vt:i4>
      </vt:variant>
    </vt:vector>
  </HeadingPairs>
  <TitlesOfParts>
    <vt:vector size="46" baseType="lpstr">
      <vt:lpstr>Arial</vt:lpstr>
      <vt:lpstr>Tw Cen MT</vt:lpstr>
      <vt:lpstr>Tw Cen MT</vt:lpstr>
      <vt:lpstr>Tw Cen MT Condensed</vt:lpstr>
      <vt:lpstr>Wingdings</vt:lpstr>
      <vt:lpstr>Wingdings 3</vt:lpstr>
      <vt:lpstr>Integrală</vt:lpstr>
      <vt:lpstr>SOLID Principles</vt:lpstr>
      <vt:lpstr>Demystifying the Acronym</vt:lpstr>
      <vt:lpstr>Single Responsability PrinciplE</vt:lpstr>
      <vt:lpstr>How many responsabilities for an object?</vt:lpstr>
      <vt:lpstr>Single Responsability Principle</vt:lpstr>
      <vt:lpstr>Cohesion &amp; COUPLING</vt:lpstr>
      <vt:lpstr>COHESION &amp; COUPLING</vt:lpstr>
      <vt:lpstr>  Students Sample</vt:lpstr>
      <vt:lpstr>How many Responsabilities for University?</vt:lpstr>
      <vt:lpstr>  Orders Sample</vt:lpstr>
      <vt:lpstr>ORDERS SAMPLE</vt:lpstr>
      <vt:lpstr>DEPENDENCY INJECTION PRINCIPLE</vt:lpstr>
      <vt:lpstr>DEPENDENCY INJECTION PRINCIPLE</vt:lpstr>
      <vt:lpstr>What are dependencies?</vt:lpstr>
      <vt:lpstr>Class Dependencies</vt:lpstr>
      <vt:lpstr>  Datetime Sample</vt:lpstr>
      <vt:lpstr>How do we inject dependencies?</vt:lpstr>
      <vt:lpstr>Constructor Injection</vt:lpstr>
      <vt:lpstr>Property (Setter) Injection</vt:lpstr>
      <vt:lpstr>Parameter Injection</vt:lpstr>
      <vt:lpstr>Where to instantiate?</vt:lpstr>
      <vt:lpstr>IOC Containers</vt:lpstr>
      <vt:lpstr>Interface segregation principle</vt:lpstr>
      <vt:lpstr>I just needed a USB input plug...</vt:lpstr>
      <vt:lpstr>Interface Segregation Principle</vt:lpstr>
      <vt:lpstr>  vehicles Sample</vt:lpstr>
      <vt:lpstr>Liskov’s Substitution principle</vt:lpstr>
      <vt:lpstr>WHO IS Liskov?</vt:lpstr>
      <vt:lpstr>Liskov’s Substitution Principle</vt:lpstr>
      <vt:lpstr>Liskov’s Substitution Principle</vt:lpstr>
      <vt:lpstr>  Square Sample</vt:lpstr>
      <vt:lpstr>OTHER EXAMPLES – Is “S” a “T”?</vt:lpstr>
      <vt:lpstr>OTHER EXAMPLES – Can an ostrich fly?</vt:lpstr>
      <vt:lpstr>  ARMY Sample</vt:lpstr>
      <vt:lpstr>Class Hierarchy (begin)</vt:lpstr>
      <vt:lpstr>Class Hierarchy (end)</vt:lpstr>
      <vt:lpstr>Covariance and contravariance</vt:lpstr>
      <vt:lpstr>Open Closed principle</vt:lpstr>
      <vt:lpstr>Open Closed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Nadia Simona COMANICI</dc:creator>
  <cp:lastModifiedBy>Nadia Simona COMANICI</cp:lastModifiedBy>
  <cp:revision>1</cp:revision>
  <dcterms:created xsi:type="dcterms:W3CDTF">2019-07-29T08:36:05Z</dcterms:created>
  <dcterms:modified xsi:type="dcterms:W3CDTF">2019-07-29T19:33:19Z</dcterms:modified>
</cp:coreProperties>
</file>