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0" r:id="rId1"/>
  </p:sldMasterIdLst>
  <p:notesMasterIdLst>
    <p:notesMasterId r:id="rId20"/>
  </p:notesMasterIdLst>
  <p:sldIdLst>
    <p:sldId id="275" r:id="rId2"/>
    <p:sldId id="258" r:id="rId3"/>
    <p:sldId id="261" r:id="rId4"/>
    <p:sldId id="259" r:id="rId5"/>
    <p:sldId id="260" r:id="rId6"/>
    <p:sldId id="274" r:id="rId7"/>
    <p:sldId id="262" r:id="rId8"/>
    <p:sldId id="263" r:id="rId9"/>
    <p:sldId id="278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7" r:id="rId18"/>
    <p:sldId id="270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" initials="П" lastIdx="1" clrIdx="0">
    <p:extLst>
      <p:ext uri="{19B8F6BF-5375-455C-9EA6-DF929625EA0E}">
        <p15:presenceInfo xmlns:p15="http://schemas.microsoft.com/office/powerpoint/2012/main" userId="Пользователь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6433" autoAdjust="0"/>
  </p:normalViewPr>
  <p:slideViewPr>
    <p:cSldViewPr>
      <p:cViewPr>
        <p:scale>
          <a:sx n="95" d="100"/>
          <a:sy n="95" d="100"/>
        </p:scale>
        <p:origin x="1686" y="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02EE-D4DF-4FBA-93E4-43B80337EDA0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0AB8C-C091-4E54-9A01-22D12ABB25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1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0AB8C-C091-4E54-9A01-22D12ABB259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80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0AB8C-C091-4E54-9A01-22D12ABB259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222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0AB8C-C091-4E54-9A01-22D12ABB259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895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0AB8C-C091-4E54-9A01-22D12ABB259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13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7111D894-D6C1-4158-A8DC-46818B9FD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38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99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28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20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43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23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42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76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07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68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1662415-7A28-4D2A-A5C4-851D607BD3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96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60872" y="17306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589240"/>
            <a:ext cx="8028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После всех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вопросов создается «конечный слайд», который заканчивает работу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теста. Далее как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все вопросы будут даны правильные ответы, мы сможем увидеть результат и на какой вопрос был дан правильный ответ, а на какой нет.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207" y="512644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Рис.3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4525" y="173060"/>
            <a:ext cx="64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Шаг.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7" y="685731"/>
            <a:ext cx="8008559" cy="43629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603" y="17776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5657671"/>
            <a:ext cx="8609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завершению теста мы видим на сколько вопросов ответили верно, а насколько нет. Далее мы видим оценочную шкалу, по которой можем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увидеть ставиться оценка.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242" y="350100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Рис.3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082" y="177760"/>
            <a:ext cx="64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Шаг.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42" y="1988840"/>
            <a:ext cx="5256584" cy="1296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5522" y="8490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8022" y="5292582"/>
            <a:ext cx="8030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Затем на каждом слайде с вопросами создаются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гиперссылки.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Сначала нажимаем «вставка», затем выбираем места, куда будет вставляться гиперссылка, выбираем место в документе. Когда вставим гиперссылку, нужно дать ей название, которое мы хотим, а потом назначить, куда она должна нас перенаправлять.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24918" y="49411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Рис.4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124" y="84904"/>
            <a:ext cx="64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Шаг.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56" y="281816"/>
            <a:ext cx="7743891" cy="46355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370" y="515719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Рис.5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428" y="5655487"/>
            <a:ext cx="7407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Когда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учащийся пройдёт тест, нажимаем на лист 5, нажимаем показать результат. После этого мы и увидим, как учащийся справился с заданиями.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188640"/>
            <a:ext cx="64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Шаг.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57972"/>
            <a:ext cx="8496944" cy="4660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560986"/>
            <a:ext cx="6585381" cy="47035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4" y="1775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4741" y="533256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Рис.6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4741" y="5769958"/>
            <a:ext cx="7026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Сохраняем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тест. Нажимаем файл, затем сохранить, как и выбираем место, где будет храниться наш тест.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635896" y="6442501"/>
            <a:ext cx="1734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Тест</a:t>
            </a:r>
            <a:r>
              <a:rPr lang="ru-RU" sz="2400" dirty="0"/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готов</a:t>
            </a:r>
            <a:r>
              <a:rPr lang="ru-RU" sz="2400" dirty="0"/>
              <a:t>!</a:t>
            </a:r>
          </a:p>
          <a:p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84568" y="191654"/>
            <a:ext cx="64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Шаг.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0844" y="116632"/>
            <a:ext cx="2049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052736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Чтобы создать тест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Office Excel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нужно знать простой алгоритм и над дизайном, как мы его хотим, оформить. Действия средствами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Office Excel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создание его вызывает познавательный интерес. Это, может любой человек, который знаком с принципами работы в этом редакторе.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Таким образом, я выяснил, как создаются тесты в редакторе MS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Excel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 использованием гиперссылок. 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 уверен, что созданный мною тест будет использован нашим преподавателем для проверки знаний учащихся, в качестве итогового контроля.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620688"/>
            <a:ext cx="490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Список источников информации.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916832"/>
            <a:ext cx="78874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Джон Уокенбах: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2016 библия пользователя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Учебное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пособие. </a:t>
            </a:r>
          </a:p>
          <a:p>
            <a:pPr lv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Джон Уокенбах. Формулы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Excel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2013. Учебное пособие.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3)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https://freesoft.ru/blog/zachem-nuzhen-excel</a:t>
            </a:r>
          </a:p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testobr.narod.ru/1.htm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multiurok.ru/files/kontrolnaia-rabota-dlia-po-uchebniku-forw.html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073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3216" y="973252"/>
            <a:ext cx="6989088" cy="432048"/>
          </a:xfrm>
        </p:spPr>
        <p:txBody>
          <a:bodyPr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Новосибирской области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ГБПОУ НСО «Новосибирский авиационный технический колледж имени Б.С. Галущака»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2387207"/>
            <a:ext cx="7916416" cy="12241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интерактивного теста средствами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00192" y="4166500"/>
            <a:ext cx="5367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Выполнил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студент</a:t>
            </a: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группы Пр-21.102</a:t>
            </a: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Ядыкин Сергей Игоревич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8580" y="5089830"/>
            <a:ext cx="4271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преподаватель математики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Аюбова Ольга Михайловна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5632" y="6288933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Г. Новосибирск 2022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9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kartinka-spasibo-za-vnimanie-dlya-prezentacii-6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1423" y="0"/>
            <a:ext cx="9195423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3216" y="973252"/>
            <a:ext cx="6989088" cy="432048"/>
          </a:xfrm>
        </p:spPr>
        <p:txBody>
          <a:bodyPr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Новосибирской области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ГБПОУ НСО «Новосибирский авиационный технический колледж имени Б.С. Галущака»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2387207"/>
            <a:ext cx="7916416" cy="12241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интерактивного теста средствами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28184" y="4166500"/>
            <a:ext cx="5511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Выполнил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студент</a:t>
            </a: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группы Пр-21.102</a:t>
            </a: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Ядыкин Сергей Игоревич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3802" y="5044822"/>
            <a:ext cx="3551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преподаватель математики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Аюбова Ольга Михайловна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5632" y="6288933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Г. Новосибирск 2022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67544" y="476672"/>
            <a:ext cx="842493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  <a:p>
            <a:endParaRPr lang="ru-RU" dirty="0" smtClean="0"/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Одна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 важных составляющих образовательного процесса является контроль знаний и умений учащихся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тест стараются отобрать минимально достаточное количество заданий, которое позволяет сравнительно точно определить уровень и структуру подготовленности. Далее я хочу показать, как создавал тест не только с помощью различных программ, но и средствами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Некоторые люди до сих пор не знают, что можно создавать тесты в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И для этого и был создан мой проект, чтобы показать и объяснить создание теста. Я считаю, что это очень нужно в наше время, так как тесты занимают ведущую роль в образовании.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1840" y="193893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ЦЕЛЬ И ЗАДАЧИ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268760"/>
            <a:ext cx="504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Цель моего проекта: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Доказать и показать , что с помощью программы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Excel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создавать тесты.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6147" y="2490235"/>
            <a:ext cx="63367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     Задачи:</a:t>
            </a:r>
          </a:p>
          <a:p>
            <a:pPr marL="342900" indent="-342900">
              <a:buAutoNum type="arabicParenR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Изучить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возможности создания теста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buAutoNum type="arabicParenR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вопросы для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тестоа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интересующей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теме;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Рассмотреть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технологии создания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интерактивного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тестов с выборочным вариантом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ответа.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Закрепить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знания по теме «Работа в программе создания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»;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Сделать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выводы из полученного результата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9912" y="67026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366" y="1658228"/>
            <a:ext cx="783124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Excel-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это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популярная программа для работы с электронными таблицами, для создания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отчётов, тестов.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Многие люди не до конца знают возможности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Приложение входит в официальный пакет программного обеспечения MS Office от компании «Майкрософт».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1093" y="188640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Теоритическая часть.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idx="1"/>
          </p:nvPr>
        </p:nvSpPr>
        <p:spPr>
          <a:xfrm>
            <a:off x="503040" y="1196752"/>
            <a:ext cx="8640960" cy="424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Тест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– это система заданий специфической формы, позволяющая качественно оценить структуру знаний и эффективно измерить уровень подготовленности учащихся. </a:t>
            </a:r>
          </a:p>
          <a:p>
            <a:pPr marL="0" indent="0"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Тесты как система контроля в современном образовании используются уже давно. На сегодняшний день существует множество вариантов тестов, разработанных по различным предметам, как в электронном виде, так и выпускаемых в специальных сборниках. Доступность таких систем упрощает возможность по использованию тестов в системе контроля знаний. В современном образовании тесты занимают ведущую роль.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41093" y="188640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Теоритическая</a:t>
            </a:r>
            <a:r>
              <a:rPr lang="ru-RU" sz="2400" dirty="0" smtClean="0"/>
              <a:t> часть.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3160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548680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Практическая часть.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896585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начала поработаем над составлением вопросов в тесте.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Вот требования которых я придерживался: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1) Содержать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одну законченную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мысль;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2) Быть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законченным (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недопустимо двусмыслие или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неточность формулировки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3) Быть кратким;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4) Быть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независимым от других заданий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теста;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5) Иметь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простую структуру текста задания.</a:t>
            </a:r>
          </a:p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260648"/>
            <a:ext cx="4552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Приступаем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 созданию теста.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547056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Рис.1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6021288"/>
            <a:ext cx="6616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начала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слайде вводится вопрос и варианты ответа.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86" y="48730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165" y="477367"/>
            <a:ext cx="64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Шаг.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" y="1038027"/>
            <a:ext cx="8152723" cy="4365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60648"/>
            <a:ext cx="91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2) Шаг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65852"/>
            <a:ext cx="7779634" cy="52565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59583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Рис.2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598275" y="5984069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определения правильных результатов пользуюсь формулой Если указан верный  ответ, то даётся один балл, а если нет, то 0 баллов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88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base.com-920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powerpointbase.com-920</Template>
  <TotalTime>1230</TotalTime>
  <Words>718</Words>
  <Application>Microsoft Office PowerPoint</Application>
  <PresentationFormat>Экран (4:3)</PresentationFormat>
  <Paragraphs>90</Paragraphs>
  <Slides>18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powerpointbase.com-920</vt:lpstr>
      <vt:lpstr>Презентация PowerPoint</vt:lpstr>
      <vt:lpstr>Министерство образования Новосибирской области ГБПОУ НСО «Новосибирский авиационный технический колледж имени Б.С. Галущака»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Министерство образования Новосибирской области ГБПОУ НСО «Новосибирский авиационный технический колледж имени Б.С. Галущака» 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</dc:creator>
  <cp:lastModifiedBy>Пользователь</cp:lastModifiedBy>
  <cp:revision>50</cp:revision>
  <dcterms:created xsi:type="dcterms:W3CDTF">2021-02-02T09:10:25Z</dcterms:created>
  <dcterms:modified xsi:type="dcterms:W3CDTF">2022-02-20T16:38:14Z</dcterms:modified>
</cp:coreProperties>
</file>