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x3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de-DE" dirty="0"/>
              <a:t>William Xia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wx312@nyu.edu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7448</TotalTime>
  <Words>1297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287</cp:revision>
  <cp:lastPrinted>2018-09-04T12:29:29Z</cp:lastPrinted>
  <dcterms:created xsi:type="dcterms:W3CDTF">2015-03-22T11:15:32Z</dcterms:created>
  <dcterms:modified xsi:type="dcterms:W3CDTF">2020-09-12T00:12:47Z</dcterms:modified>
</cp:coreProperties>
</file>