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81" r:id="rId3"/>
    <p:sldId id="271" r:id="rId4"/>
    <p:sldId id="282" r:id="rId5"/>
    <p:sldId id="283" r:id="rId6"/>
    <p:sldId id="284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Class Project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EL9123:  Introduction to machine learning, SPRING 2018</a:t>
            </a:r>
          </a:p>
          <a:p>
            <a:r>
              <a:rPr lang="en-US" dirty="0"/>
              <a:t>Prof. Yao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9275-2124-2D4A-ADF1-536DEDD6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(5 weeks)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A758-A553-E54C-B55E-C4F0072F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Find a project partner (team of 2 preferred)</a:t>
            </a:r>
          </a:p>
          <a:p>
            <a:r>
              <a:rPr lang="en-US" dirty="0"/>
              <a:t> Decide on project topic (find suitable dataset, possible ML solutions to try) (4/9-4/23)</a:t>
            </a:r>
          </a:p>
          <a:p>
            <a:pPr lvl="1"/>
            <a:r>
              <a:rPr lang="en-US" dirty="0"/>
              <a:t>Can email me or meet with me to discuss</a:t>
            </a:r>
          </a:p>
          <a:p>
            <a:r>
              <a:rPr lang="en-US" dirty="0"/>
              <a:t> Submit project plan (4/23)</a:t>
            </a:r>
          </a:p>
          <a:p>
            <a:r>
              <a:rPr lang="en-US" dirty="0"/>
              <a:t> Submit project report (in slide format, saved in </a:t>
            </a:r>
            <a:r>
              <a:rPr lang="en-US" dirty="0" err="1"/>
              <a:t>pptx</a:t>
            </a:r>
            <a:r>
              <a:rPr lang="en-US" dirty="0"/>
              <a:t> or pdf) and code (5/16)</a:t>
            </a:r>
          </a:p>
          <a:p>
            <a:pPr lvl="1"/>
            <a:r>
              <a:rPr lang="en-US" dirty="0"/>
              <a:t>Can use either </a:t>
            </a:r>
            <a:r>
              <a:rPr lang="en-US" dirty="0" err="1"/>
              <a:t>Jupyter</a:t>
            </a:r>
            <a:r>
              <a:rPr lang="en-US" dirty="0"/>
              <a:t> notebook or python directly</a:t>
            </a:r>
          </a:p>
          <a:p>
            <a:pPr lvl="1"/>
            <a:endParaRPr lang="en-US" dirty="0"/>
          </a:p>
          <a:p>
            <a:r>
              <a:rPr lang="en-US" dirty="0"/>
              <a:t> Recommend that you set up a </a:t>
            </a:r>
            <a:r>
              <a:rPr lang="en-US" dirty="0" err="1"/>
              <a:t>Github</a:t>
            </a:r>
            <a:r>
              <a:rPr lang="en-US" dirty="0"/>
              <a:t> page for the project and provide the link in your submission</a:t>
            </a:r>
          </a:p>
          <a:p>
            <a:r>
              <a:rPr lang="en-US" dirty="0"/>
              <a:t> 20% of your grade.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AB7ED-3345-484F-A4C5-36CEBCEE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Identify the problem</a:t>
            </a:r>
          </a:p>
          <a:p>
            <a:pPr lvl="1"/>
            <a:r>
              <a:rPr lang="en-US" sz="2000" dirty="0"/>
              <a:t>Think of several ML problems that are of interests to you, look for data sets</a:t>
            </a:r>
          </a:p>
          <a:p>
            <a:pPr lvl="1"/>
            <a:r>
              <a:rPr lang="en-US" sz="2000" dirty="0"/>
              <a:t>You can also try to create your own dataset, but you have to be sure you have sufficient data!</a:t>
            </a:r>
          </a:p>
          <a:p>
            <a:pPr lvl="1"/>
            <a:r>
              <a:rPr lang="en-US" sz="2000" dirty="0"/>
              <a:t>Regression or classification are both fine</a:t>
            </a:r>
            <a:endParaRPr lang="en-US" sz="2200" dirty="0"/>
          </a:p>
          <a:p>
            <a:r>
              <a:rPr lang="en-US" sz="2200" dirty="0"/>
              <a:t>Think of possible solutions </a:t>
            </a:r>
          </a:p>
          <a:p>
            <a:pPr lvl="1"/>
            <a:r>
              <a:rPr lang="en-US" sz="2000" dirty="0"/>
              <a:t>Can focus on one method but thoroughly investigate options and optimize the parameters</a:t>
            </a:r>
          </a:p>
          <a:p>
            <a:pPr lvl="1"/>
            <a:r>
              <a:rPr lang="en-US" sz="2000" dirty="0"/>
              <a:t>Can also compare several ML methods</a:t>
            </a:r>
          </a:p>
          <a:p>
            <a:pPr lvl="1"/>
            <a:r>
              <a:rPr lang="en-US" sz="2000" dirty="0"/>
              <a:t>Classical ML or deep learning are both fine</a:t>
            </a:r>
          </a:p>
          <a:p>
            <a:pPr lvl="1"/>
            <a:r>
              <a:rPr lang="en-US" sz="2000" dirty="0"/>
              <a:t>Must contain comprehensive evaluations in your report</a:t>
            </a:r>
          </a:p>
          <a:p>
            <a:r>
              <a:rPr lang="en-US" sz="2200" dirty="0"/>
              <a:t>Does not have to have novel ideas or publishable. But aim high!</a:t>
            </a:r>
          </a:p>
          <a:p>
            <a:pPr lvl="1"/>
            <a:r>
              <a:rPr lang="en-US" sz="2000" dirty="0"/>
              <a:t>If you would like to try some latest development, look for ideas in recent conference publications: CVPR (vision problems), ICML, KDD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2C18-64FB-CC40-9EB0-34D23E5D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3B37-E40B-E94B-A0ED-DE175EA6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Must contain the following</a:t>
            </a:r>
          </a:p>
          <a:p>
            <a:r>
              <a:rPr lang="en-US" dirty="0"/>
              <a:t> Team members</a:t>
            </a:r>
          </a:p>
          <a:p>
            <a:r>
              <a:rPr lang="en-US" dirty="0"/>
              <a:t> Project Title</a:t>
            </a:r>
          </a:p>
          <a:p>
            <a:r>
              <a:rPr lang="en-US" dirty="0"/>
              <a:t> Project abstract: what problems, what data set, what solutions, how to evaluate</a:t>
            </a:r>
          </a:p>
          <a:p>
            <a:r>
              <a:rPr lang="en-US" dirty="0"/>
              <a:t> Milestones: Target data to complete each step</a:t>
            </a:r>
          </a:p>
          <a:p>
            <a:r>
              <a:rPr lang="en-US" dirty="0"/>
              <a:t> References: list of references including dataset and papers.</a:t>
            </a:r>
          </a:p>
          <a:p>
            <a:pPr lvl="1"/>
            <a:r>
              <a:rPr lang="en-US" dirty="0"/>
              <a:t>Must have </a:t>
            </a:r>
            <a:r>
              <a:rPr lang="en-US" b="1" dirty="0"/>
              <a:t>complete</a:t>
            </a:r>
            <a:r>
              <a:rPr lang="en-US" dirty="0"/>
              <a:t> citation of either papers or web link URL</a:t>
            </a:r>
          </a:p>
          <a:p>
            <a:r>
              <a:rPr lang="en-US" dirty="0"/>
              <a:t> 1-2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6A0F-7F4F-514B-A896-F16605D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79DC-FAFE-6B41-8568-FED9754A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C304-A7AE-7746-B425-BC6B221A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Can be in the form of a slide presentation</a:t>
            </a:r>
          </a:p>
          <a:p>
            <a:r>
              <a:rPr lang="en-US" dirty="0"/>
              <a:t> Must include the following</a:t>
            </a:r>
          </a:p>
          <a:p>
            <a:pPr lvl="1"/>
            <a:r>
              <a:rPr lang="en-US" dirty="0"/>
              <a:t>Team and </a:t>
            </a:r>
            <a:r>
              <a:rPr lang="en-US" dirty="0" err="1"/>
              <a:t>Proj</a:t>
            </a:r>
            <a:r>
              <a:rPr lang="en-US" dirty="0"/>
              <a:t> Title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Problem formulation (training data, loss function, training procedure, …)</a:t>
            </a:r>
          </a:p>
          <a:p>
            <a:pPr lvl="1"/>
            <a:r>
              <a:rPr lang="en-US" dirty="0"/>
              <a:t>Evaluation results</a:t>
            </a:r>
          </a:p>
          <a:p>
            <a:pPr lvl="1"/>
            <a:r>
              <a:rPr lang="en-US" dirty="0"/>
              <a:t>Pay attention to grammar and spelling!</a:t>
            </a:r>
          </a:p>
          <a:p>
            <a:r>
              <a:rPr lang="en-US" dirty="0"/>
              <a:t>~ 10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62BA-3143-C24E-911F-36734C2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0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05E-591F-0C43-9087-23B74B0E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Plagiarism!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BF38-4663-5047-9EEC-95F30F79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not copy posted reports somewhere!</a:t>
            </a:r>
          </a:p>
          <a:p>
            <a:r>
              <a:rPr lang="en-US" dirty="0"/>
              <a:t> Do not duplicate posted code somewhere!</a:t>
            </a:r>
          </a:p>
          <a:p>
            <a:r>
              <a:rPr lang="en-US" dirty="0"/>
              <a:t> Will use </a:t>
            </a:r>
            <a:r>
              <a:rPr lang="en-US" dirty="0" err="1"/>
              <a:t>Turnit</a:t>
            </a:r>
            <a:r>
              <a:rPr lang="en-US" dirty="0"/>
              <a:t> In for report submission</a:t>
            </a:r>
          </a:p>
          <a:p>
            <a:r>
              <a:rPr lang="en-US" dirty="0"/>
              <a:t>If you follow some papers or reports, DO NOT copy complete sentences</a:t>
            </a:r>
          </a:p>
          <a:p>
            <a:pPr lvl="1"/>
            <a:r>
              <a:rPr lang="en-US" dirty="0" err="1"/>
              <a:t>Tunitin</a:t>
            </a:r>
            <a:r>
              <a:rPr lang="en-US" dirty="0"/>
              <a:t> will find it!</a:t>
            </a:r>
          </a:p>
          <a:p>
            <a:pPr lvl="1"/>
            <a:r>
              <a:rPr lang="en-US" dirty="0"/>
              <a:t>Rewrite in your own sentences to show your understanding</a:t>
            </a:r>
          </a:p>
          <a:p>
            <a:r>
              <a:rPr lang="en-US" dirty="0"/>
              <a:t> Cannot use the same project for multiple courses to get multiple credits!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D5C09-9490-DF4D-9DAD-156D6728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72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22046</TotalTime>
  <Words>436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Wingdings</vt:lpstr>
      <vt:lpstr>Retrospect</vt:lpstr>
      <vt:lpstr>Class Project Guidelines</vt:lpstr>
      <vt:lpstr>Process (5 weeks)</vt:lpstr>
      <vt:lpstr>Type of projects</vt:lpstr>
      <vt:lpstr>Project plan</vt:lpstr>
      <vt:lpstr>Project Report</vt:lpstr>
      <vt:lpstr>NO Plagiarism!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292</cp:revision>
  <cp:lastPrinted>2018-01-21T22:04:11Z</cp:lastPrinted>
  <dcterms:created xsi:type="dcterms:W3CDTF">2015-03-22T11:15:32Z</dcterms:created>
  <dcterms:modified xsi:type="dcterms:W3CDTF">2018-04-08T17:00:38Z</dcterms:modified>
</cp:coreProperties>
</file>