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DA3A-3F5F-4A09-8911-ED23AE38690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AB3F-A57C-46E5-AF62-BDEAAAE9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DA3A-3F5F-4A09-8911-ED23AE38690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AB3F-A57C-46E5-AF62-BDEAAAE9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DA3A-3F5F-4A09-8911-ED23AE38690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AB3F-A57C-46E5-AF62-BDEAAAE9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DA3A-3F5F-4A09-8911-ED23AE38690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AB3F-A57C-46E5-AF62-BDEAAAE9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DA3A-3F5F-4A09-8911-ED23AE38690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AB3F-A57C-46E5-AF62-BDEAAAE9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DA3A-3F5F-4A09-8911-ED23AE38690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AB3F-A57C-46E5-AF62-BDEAAAE9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DA3A-3F5F-4A09-8911-ED23AE38690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AB3F-A57C-46E5-AF62-BDEAAAE9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DA3A-3F5F-4A09-8911-ED23AE38690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AB3F-A57C-46E5-AF62-BDEAAAE9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DA3A-3F5F-4A09-8911-ED23AE38690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AB3F-A57C-46E5-AF62-BDEAAAE9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DA3A-3F5F-4A09-8911-ED23AE38690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AB3F-A57C-46E5-AF62-BDEAAAE9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DA3A-3F5F-4A09-8911-ED23AE38690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AB3F-A57C-46E5-AF62-BDEAAAE9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FDA3A-3F5F-4A09-8911-ED23AE38690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2AB3F-A57C-46E5-AF62-BDEAAAE945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va.onlinejudge.org/" TargetMode="External"/><Relationship Id="rId2" Type="http://schemas.openxmlformats.org/officeDocument/2006/relationships/hyperlink" Target="https://www.urionlinejudge.com.br/judge/en/log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mun-amin.blogspot.com/p/uri.html" TargetMode="External"/><Relationship Id="rId4" Type="http://schemas.openxmlformats.org/officeDocument/2006/relationships/hyperlink" Target="http://codeforce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u="sng" dirty="0" smtClean="0">
                <a:solidFill>
                  <a:srgbClr val="002060"/>
                </a:solidFill>
              </a:rPr>
              <a:t>C Programming</a:t>
            </a:r>
            <a:endParaRPr lang="en-US" sz="6000" b="1" i="1" u="sng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Header file</a:t>
            </a:r>
          </a:p>
          <a:p>
            <a:r>
              <a:rPr lang="en-US" dirty="0" smtClean="0"/>
              <a:t>Function</a:t>
            </a:r>
          </a:p>
          <a:p>
            <a:r>
              <a:rPr lang="en-US" dirty="0" smtClean="0"/>
              <a:t>Constants</a:t>
            </a:r>
          </a:p>
          <a:p>
            <a:r>
              <a:rPr lang="en-US" dirty="0" err="1" smtClean="0"/>
              <a:t>Veriables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Data type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Precedence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Conditional Statement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Loop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Arrays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User Defined Function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i="1" u="sng" dirty="0" smtClean="0">
                <a:solidFill>
                  <a:srgbClr val="002060"/>
                </a:solidFill>
              </a:rPr>
              <a:t>Loop</a:t>
            </a:r>
            <a:endParaRPr lang="en-US" sz="5400" i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Nested for</a:t>
            </a:r>
          </a:p>
          <a:p>
            <a:r>
              <a:rPr lang="en-US" dirty="0" smtClean="0"/>
              <a:t>Nested while</a:t>
            </a:r>
          </a:p>
          <a:p>
            <a:r>
              <a:rPr lang="en-US" dirty="0" smtClean="0"/>
              <a:t>Nested while-for</a:t>
            </a:r>
          </a:p>
          <a:p>
            <a:r>
              <a:rPr lang="en-US" dirty="0" smtClean="0"/>
              <a:t>Nested for-while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u="sng" dirty="0" smtClean="0">
                <a:solidFill>
                  <a:srgbClr val="002060"/>
                </a:solidFill>
              </a:rPr>
              <a:t>Arrays</a:t>
            </a:r>
            <a:endParaRPr lang="en-US" sz="6000" b="1" i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1-D arrays</a:t>
            </a:r>
          </a:p>
          <a:p>
            <a:r>
              <a:rPr lang="en-US" dirty="0" smtClean="0"/>
              <a:t>2- D arrays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u="sng" dirty="0" smtClean="0">
                <a:solidFill>
                  <a:srgbClr val="002060"/>
                </a:solidFill>
              </a:rPr>
              <a:t>User Defined Function</a:t>
            </a:r>
            <a:endParaRPr lang="en-US" sz="5400" b="1" i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defination</a:t>
            </a:r>
            <a:endParaRPr lang="en-US" dirty="0" smtClean="0"/>
          </a:p>
          <a:p>
            <a:r>
              <a:rPr lang="en-US" dirty="0" smtClean="0"/>
              <a:t>Function call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declarartion</a:t>
            </a:r>
            <a:endParaRPr lang="en-US" dirty="0" smtClean="0"/>
          </a:p>
          <a:p>
            <a:r>
              <a:rPr lang="en-US" dirty="0" smtClean="0"/>
              <a:t>Category of function</a:t>
            </a:r>
          </a:p>
          <a:p>
            <a:r>
              <a:rPr lang="en-US" dirty="0" smtClean="0"/>
              <a:t>Recursion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u="sng" dirty="0" smtClean="0">
                <a:solidFill>
                  <a:srgbClr val="002060"/>
                </a:solidFill>
              </a:rPr>
              <a:t>Category of function</a:t>
            </a:r>
            <a:endParaRPr lang="en-US" sz="5400" b="1" i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with no arguments and no return values..</a:t>
            </a:r>
          </a:p>
          <a:p>
            <a:r>
              <a:rPr lang="en-US" dirty="0" smtClean="0"/>
              <a:t>Function with arguments and no return values..</a:t>
            </a:r>
          </a:p>
          <a:p>
            <a:r>
              <a:rPr lang="en-US" dirty="0" smtClean="0"/>
              <a:t>Function with arguments and one return values..</a:t>
            </a:r>
          </a:p>
          <a:p>
            <a:r>
              <a:rPr lang="en-US" dirty="0" smtClean="0"/>
              <a:t>Function with no arguments but return a value..</a:t>
            </a:r>
          </a:p>
          <a:p>
            <a:r>
              <a:rPr lang="en-US" dirty="0" smtClean="0"/>
              <a:t>Function that return multiple values..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BOOK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TAMIM  SHAHRIAR  SUBIN</a:t>
            </a:r>
          </a:p>
          <a:p>
            <a:r>
              <a:rPr lang="en-US" dirty="0" smtClean="0"/>
              <a:t>BALAGURUSAMY</a:t>
            </a:r>
          </a:p>
          <a:p>
            <a:r>
              <a:rPr lang="en-US" dirty="0" smtClean="0"/>
              <a:t>HERBERT  SCHELDELT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judge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URI - </a:t>
            </a:r>
            <a:r>
              <a:rPr lang="en-US" dirty="0" smtClean="0">
                <a:hlinkClick r:id="rId2"/>
              </a:rPr>
              <a:t>https://www.urionlinejudge.com.br/judge/en/login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Uva</a:t>
            </a:r>
            <a:r>
              <a:rPr lang="en-US" dirty="0" smtClean="0"/>
              <a:t> - </a:t>
            </a:r>
            <a:r>
              <a:rPr lang="en-US" dirty="0" smtClean="0">
                <a:hlinkClick r:id="rId3"/>
              </a:rPr>
              <a:t>https://uva.onlinejudge.org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Codeforces</a:t>
            </a:r>
            <a:r>
              <a:rPr lang="en-US" dirty="0" smtClean="0"/>
              <a:t> - </a:t>
            </a:r>
            <a:r>
              <a:rPr lang="en-US" dirty="0" smtClean="0">
                <a:hlinkClick r:id="rId4"/>
              </a:rPr>
              <a:t>http://codeforces.com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URI / </a:t>
            </a:r>
            <a:r>
              <a:rPr lang="en-US" dirty="0" err="1" smtClean="0"/>
              <a:t>Uva</a:t>
            </a:r>
            <a:r>
              <a:rPr lang="en-US" dirty="0" smtClean="0"/>
              <a:t> / Light </a:t>
            </a:r>
            <a:r>
              <a:rPr lang="en-US" dirty="0" err="1" smtClean="0"/>
              <a:t>oj</a:t>
            </a:r>
            <a:r>
              <a:rPr lang="en-US" smtClean="0"/>
              <a:t> </a:t>
            </a:r>
            <a:r>
              <a:rPr lang="en-US" dirty="0" smtClean="0"/>
              <a:t>solution - </a:t>
            </a:r>
            <a:r>
              <a:rPr lang="en-US" dirty="0" smtClean="0">
                <a:hlinkClick r:id="rId5"/>
              </a:rPr>
              <a:t>https</a:t>
            </a:r>
            <a:r>
              <a:rPr lang="en-US" smtClean="0">
                <a:hlinkClick r:id="rId5"/>
              </a:rPr>
              <a:t>://mamun-amin.blogspot.com/p/uri.html</a:t>
            </a:r>
            <a:endParaRPr lang="en-US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u="sng" dirty="0" smtClean="0">
                <a:solidFill>
                  <a:srgbClr val="002060"/>
                </a:solidFill>
              </a:rPr>
              <a:t>Header File</a:t>
            </a:r>
            <a:endParaRPr lang="en-US" sz="5400" b="1" i="1" u="sng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#include&lt;</a:t>
            </a:r>
            <a:r>
              <a:rPr lang="en-US" dirty="0" err="1" smtClean="0">
                <a:solidFill>
                  <a:srgbClr val="FF0000"/>
                </a:solidFill>
              </a:rPr>
              <a:t>stdio.h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#include&lt;</a:t>
            </a:r>
            <a:r>
              <a:rPr lang="en-US" dirty="0" err="1" smtClean="0">
                <a:solidFill>
                  <a:srgbClr val="FF0000"/>
                </a:solidFill>
              </a:rPr>
              <a:t>math.h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#include&lt;</a:t>
            </a:r>
            <a:r>
              <a:rPr lang="en-US" dirty="0" err="1" smtClean="0">
                <a:solidFill>
                  <a:srgbClr val="FF0000"/>
                </a:solidFill>
              </a:rPr>
              <a:t>string.h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u="sng" dirty="0" smtClean="0">
                <a:solidFill>
                  <a:srgbClr val="002060"/>
                </a:solidFill>
              </a:rPr>
              <a:t>#include&lt;</a:t>
            </a:r>
            <a:r>
              <a:rPr lang="en-US" sz="4800" b="1" i="1" u="sng" dirty="0" err="1" smtClean="0">
                <a:solidFill>
                  <a:srgbClr val="002060"/>
                </a:solidFill>
              </a:rPr>
              <a:t>stdio.h</a:t>
            </a:r>
            <a:r>
              <a:rPr lang="en-US" sz="4800" b="1" i="1" u="sng" dirty="0" smtClean="0">
                <a:solidFill>
                  <a:srgbClr val="002060"/>
                </a:solidFill>
              </a:rPr>
              <a:t>&gt;</a:t>
            </a:r>
            <a:endParaRPr lang="en-US" sz="4800" b="1" i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canf</a:t>
            </a:r>
            <a:r>
              <a:rPr lang="en-US" dirty="0" smtClean="0"/>
              <a:t>();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gets();</a:t>
            </a:r>
          </a:p>
          <a:p>
            <a:r>
              <a:rPr lang="en-US" dirty="0"/>
              <a:t>p</a:t>
            </a:r>
            <a:r>
              <a:rPr lang="en-US" dirty="0" smtClean="0"/>
              <a:t>uts();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etchar</a:t>
            </a:r>
            <a:r>
              <a:rPr lang="en-US" dirty="0" smtClean="0"/>
              <a:t>();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utchar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u="sng" dirty="0" smtClean="0">
                <a:solidFill>
                  <a:srgbClr val="002060"/>
                </a:solidFill>
              </a:rPr>
              <a:t>#include&lt;</a:t>
            </a:r>
            <a:r>
              <a:rPr lang="en-US" sz="5400" b="1" i="1" u="sng" dirty="0" err="1" smtClean="0">
                <a:solidFill>
                  <a:srgbClr val="002060"/>
                </a:solidFill>
              </a:rPr>
              <a:t>math.h</a:t>
            </a:r>
            <a:r>
              <a:rPr lang="en-US" sz="5400" b="1" i="1" u="sng" dirty="0" smtClean="0">
                <a:solidFill>
                  <a:srgbClr val="002060"/>
                </a:solidFill>
              </a:rPr>
              <a:t>&gt;</a:t>
            </a:r>
            <a:endParaRPr lang="en-US" sz="5400" b="1" i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ow</a:t>
            </a:r>
            <a:r>
              <a:rPr lang="en-US" dirty="0" smtClean="0"/>
              <a:t>();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qrt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log();</a:t>
            </a:r>
          </a:p>
          <a:p>
            <a:r>
              <a:rPr lang="en-US" dirty="0"/>
              <a:t>c</a:t>
            </a:r>
            <a:r>
              <a:rPr lang="en-US" dirty="0" smtClean="0"/>
              <a:t>eil():</a:t>
            </a:r>
          </a:p>
          <a:p>
            <a:r>
              <a:rPr lang="en-US" dirty="0"/>
              <a:t>f</a:t>
            </a:r>
            <a:r>
              <a:rPr lang="en-US" dirty="0" smtClean="0"/>
              <a:t>loor();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gcd</a:t>
            </a:r>
            <a:r>
              <a:rPr lang="en-US" dirty="0" smtClean="0"/>
              <a:t>();</a:t>
            </a:r>
          </a:p>
          <a:p>
            <a:r>
              <a:rPr lang="en-US" dirty="0"/>
              <a:t>a</a:t>
            </a:r>
            <a:r>
              <a:rPr lang="en-US" dirty="0" smtClean="0"/>
              <a:t>bs();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sin();</a:t>
            </a:r>
          </a:p>
          <a:p>
            <a:r>
              <a:rPr lang="en-US" dirty="0"/>
              <a:t>t</a:t>
            </a:r>
            <a:r>
              <a:rPr lang="en-US" dirty="0" smtClean="0"/>
              <a:t>an();</a:t>
            </a:r>
          </a:p>
          <a:p>
            <a:r>
              <a:rPr lang="en-US" dirty="0"/>
              <a:t>c</a:t>
            </a:r>
            <a:r>
              <a:rPr lang="en-US" dirty="0" smtClean="0"/>
              <a:t>ot();</a:t>
            </a:r>
          </a:p>
          <a:p>
            <a:r>
              <a:rPr lang="en-US" dirty="0"/>
              <a:t>c</a:t>
            </a:r>
            <a:r>
              <a:rPr lang="en-US" dirty="0" smtClean="0"/>
              <a:t>osec();</a:t>
            </a:r>
          </a:p>
          <a:p>
            <a:r>
              <a:rPr lang="en-US" dirty="0"/>
              <a:t>s</a:t>
            </a:r>
            <a:r>
              <a:rPr lang="en-US" dirty="0" smtClean="0"/>
              <a:t>ec();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u="sng" dirty="0" smtClean="0">
                <a:solidFill>
                  <a:srgbClr val="002060"/>
                </a:solidFill>
              </a:rPr>
              <a:t>#include&lt;</a:t>
            </a:r>
            <a:r>
              <a:rPr lang="en-US" sz="5400" b="1" i="1" u="sng" dirty="0" err="1" smtClean="0">
                <a:solidFill>
                  <a:srgbClr val="002060"/>
                </a:solidFill>
              </a:rPr>
              <a:t>string.h</a:t>
            </a:r>
            <a:r>
              <a:rPr lang="en-US" sz="5400" b="1" i="1" u="sng" dirty="0" smtClean="0">
                <a:solidFill>
                  <a:srgbClr val="002060"/>
                </a:solidFill>
              </a:rPr>
              <a:t>&gt;</a:t>
            </a:r>
            <a:endParaRPr lang="en-US" sz="5400" b="1" i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trlen</a:t>
            </a:r>
            <a:r>
              <a:rPr lang="en-US" dirty="0" smtClean="0"/>
              <a:t>();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trcat</a:t>
            </a:r>
            <a:r>
              <a:rPr lang="en-US" dirty="0" smtClean="0"/>
              <a:t>();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trcmp</a:t>
            </a:r>
            <a:r>
              <a:rPr lang="en-US" dirty="0" smtClean="0"/>
              <a:t>();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trcpy</a:t>
            </a:r>
            <a:r>
              <a:rPr lang="en-US" dirty="0" smtClean="0"/>
              <a:t>();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trncpy</a:t>
            </a:r>
            <a:r>
              <a:rPr lang="en-US" dirty="0" smtClean="0"/>
              <a:t>();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trncmp</a:t>
            </a:r>
            <a:r>
              <a:rPr lang="en-US" dirty="0" smtClean="0"/>
              <a:t>();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trncat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u="sng" dirty="0" smtClean="0">
                <a:solidFill>
                  <a:srgbClr val="002060"/>
                </a:solidFill>
              </a:rPr>
              <a:t>DATA TYPES</a:t>
            </a:r>
            <a:endParaRPr lang="en-US" sz="5400" b="1" i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 (%c) – 2 byte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(%d) – 4 byte</a:t>
            </a:r>
          </a:p>
          <a:p>
            <a:r>
              <a:rPr lang="en-US" dirty="0" smtClean="0"/>
              <a:t>float (%f) – 8 byte</a:t>
            </a:r>
          </a:p>
          <a:p>
            <a:r>
              <a:rPr lang="en-US" dirty="0" smtClean="0"/>
              <a:t>double(%lf) – 10 byte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u="sng" dirty="0" smtClean="0">
                <a:solidFill>
                  <a:srgbClr val="002060"/>
                </a:solidFill>
              </a:rPr>
              <a:t>Operators</a:t>
            </a:r>
            <a:endParaRPr lang="en-US" sz="5400" b="1" i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Arithmetic Operator  ( + ,-, x, /, % )</a:t>
            </a:r>
          </a:p>
          <a:p>
            <a:r>
              <a:rPr lang="en-US" dirty="0" smtClean="0"/>
              <a:t>Relational Operator ( &lt;, &gt;, &lt;=, &gt;=, ==, != )</a:t>
            </a:r>
          </a:p>
          <a:p>
            <a:r>
              <a:rPr lang="en-US" dirty="0" smtClean="0"/>
              <a:t>Logical Operator ( &amp;&amp;, ||, ! )</a:t>
            </a:r>
          </a:p>
          <a:p>
            <a:r>
              <a:rPr lang="en-US" dirty="0" smtClean="0"/>
              <a:t>Assignment Operator ( a+=1, a*=2, a/=3 )</a:t>
            </a:r>
          </a:p>
          <a:p>
            <a:r>
              <a:rPr lang="en-US" dirty="0" smtClean="0"/>
              <a:t>Increment and decrement Operator ( </a:t>
            </a:r>
            <a:r>
              <a:rPr lang="en-US" dirty="0" err="1" smtClean="0"/>
              <a:t>i</a:t>
            </a:r>
            <a:r>
              <a:rPr lang="en-US" dirty="0" smtClean="0"/>
              <a:t>++, </a:t>
            </a:r>
            <a:r>
              <a:rPr lang="en-US" dirty="0" err="1" smtClean="0"/>
              <a:t>i</a:t>
            </a:r>
            <a:r>
              <a:rPr lang="en-US" dirty="0" smtClean="0"/>
              <a:t>--)</a:t>
            </a:r>
          </a:p>
          <a:p>
            <a:r>
              <a:rPr lang="en-US" dirty="0" smtClean="0"/>
              <a:t>Conditional Operator ( (a&gt;b) ? a : b)</a:t>
            </a:r>
          </a:p>
          <a:p>
            <a:r>
              <a:rPr lang="en-US" dirty="0" smtClean="0"/>
              <a:t>Bitwise Operator ( &amp;, |, ^, &lt;&lt;, &gt;&gt; )</a:t>
            </a:r>
          </a:p>
          <a:p>
            <a:r>
              <a:rPr lang="en-US" dirty="0" smtClean="0"/>
              <a:t>Special Operator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u="sng" dirty="0" smtClean="0">
                <a:solidFill>
                  <a:srgbClr val="002060"/>
                </a:solidFill>
              </a:rPr>
              <a:t>Precedence</a:t>
            </a:r>
            <a:endParaRPr lang="en-US" sz="5400" b="1" i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precedence – x, /, %</a:t>
            </a:r>
          </a:p>
          <a:p>
            <a:r>
              <a:rPr lang="en-US" dirty="0" smtClean="0"/>
              <a:t>Low precedence - +, -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u="sng" dirty="0" smtClean="0">
                <a:solidFill>
                  <a:srgbClr val="002060"/>
                </a:solidFill>
              </a:rPr>
              <a:t>Conditional Statement</a:t>
            </a:r>
            <a:endParaRPr lang="en-US" sz="5400" b="1" i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If statement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 else statement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Else if ladder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Nested if else</a:t>
            </a:r>
          </a:p>
          <a:p>
            <a:r>
              <a:rPr lang="en-US" dirty="0" smtClean="0"/>
              <a:t>Switch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336</Words>
  <Application>Microsoft Office PowerPoint</Application>
  <PresentationFormat>On-screen Show (4:3)</PresentationFormat>
  <Paragraphs>105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 Programming</vt:lpstr>
      <vt:lpstr>Header File</vt:lpstr>
      <vt:lpstr>#include&lt;stdio.h&gt;</vt:lpstr>
      <vt:lpstr>#include&lt;math.h&gt;</vt:lpstr>
      <vt:lpstr>#include&lt;string.h&gt;</vt:lpstr>
      <vt:lpstr>DATA TYPES</vt:lpstr>
      <vt:lpstr>Operators</vt:lpstr>
      <vt:lpstr>Precedence</vt:lpstr>
      <vt:lpstr>Conditional Statement</vt:lpstr>
      <vt:lpstr>Loop</vt:lpstr>
      <vt:lpstr>Arrays</vt:lpstr>
      <vt:lpstr>User Defined Function</vt:lpstr>
      <vt:lpstr>Category of function</vt:lpstr>
      <vt:lpstr>BOOK</vt:lpstr>
      <vt:lpstr>Online judge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TOSHIBA</dc:creator>
  <cp:lastModifiedBy>TOSHIBA</cp:lastModifiedBy>
  <cp:revision>8</cp:revision>
  <dcterms:created xsi:type="dcterms:W3CDTF">2018-04-02T23:17:12Z</dcterms:created>
  <dcterms:modified xsi:type="dcterms:W3CDTF">2018-04-03T00:30:20Z</dcterms:modified>
</cp:coreProperties>
</file>