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6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84AD7-912C-45F1-B6E7-6012180CCC05}" type="datetimeFigureOut">
              <a:rPr lang="en-US" smtClean="0"/>
              <a:t>6/29/2013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CCF87-76E3-407B-8AB6-7A9DB43A1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5536" y="279407"/>
            <a:ext cx="3600000" cy="360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err="1" smtClean="0"/>
              <a:t>NFe</a:t>
            </a:r>
            <a:r>
              <a:rPr lang="pt-BR" sz="1600" b="1" dirty="0" smtClean="0"/>
              <a:t> DL: </a:t>
            </a:r>
            <a:r>
              <a:rPr lang="pt-BR" sz="1600" dirty="0" smtClean="0"/>
              <a:t>999.999</a:t>
            </a:r>
          </a:p>
          <a:p>
            <a:r>
              <a:rPr lang="pt-BR" sz="1600" b="1" dirty="0" err="1" smtClean="0"/>
              <a:t>NFe</a:t>
            </a:r>
            <a:r>
              <a:rPr lang="pt-BR" sz="1600" b="1" dirty="0" smtClean="0"/>
              <a:t> TM: </a:t>
            </a:r>
            <a:r>
              <a:rPr lang="pt-BR" sz="1600" dirty="0" smtClean="0"/>
              <a:t>999.999</a:t>
            </a:r>
          </a:p>
          <a:p>
            <a:r>
              <a:rPr lang="pt-BR" sz="1600" b="1" dirty="0" smtClean="0"/>
              <a:t>DATA: </a:t>
            </a:r>
            <a:r>
              <a:rPr lang="pt-BR" sz="1600" dirty="0" smtClean="0"/>
              <a:t>99/99/9999</a:t>
            </a:r>
          </a:p>
          <a:p>
            <a:r>
              <a:rPr lang="pt-BR" sz="1600" b="1" dirty="0" smtClean="0"/>
              <a:t>PESO: </a:t>
            </a:r>
            <a:r>
              <a:rPr lang="pt-BR" sz="1600" dirty="0" smtClean="0"/>
              <a:t>30,26 Kg</a:t>
            </a:r>
          </a:p>
          <a:p>
            <a:r>
              <a:rPr lang="pt-BR" b="1" dirty="0" smtClean="0"/>
              <a:t>COMPOSICAO:</a:t>
            </a:r>
            <a:r>
              <a:rPr lang="pt-BR" dirty="0" smtClean="0"/>
              <a:t> 100% Viscose</a:t>
            </a:r>
          </a:p>
          <a:p>
            <a:r>
              <a:rPr lang="pt-BR" b="1" dirty="0"/>
              <a:t>CONES: </a:t>
            </a:r>
            <a:r>
              <a:rPr lang="pt-BR" dirty="0"/>
              <a:t>18         </a:t>
            </a:r>
            <a:r>
              <a:rPr lang="pt-BR" dirty="0" smtClean="0"/>
              <a:t>           </a:t>
            </a:r>
            <a:r>
              <a:rPr lang="pt-BR" b="1" dirty="0"/>
              <a:t>LOTE:</a:t>
            </a:r>
            <a:r>
              <a:rPr lang="pt-BR" dirty="0"/>
              <a:t> </a:t>
            </a:r>
            <a:r>
              <a:rPr lang="pt-BR" dirty="0" smtClean="0"/>
              <a:t>150  </a:t>
            </a:r>
            <a:r>
              <a:rPr lang="pt-BR" b="1" dirty="0" smtClean="0"/>
              <a:t>FIO: </a:t>
            </a:r>
            <a:r>
              <a:rPr lang="it-IT" b="1" dirty="0"/>
              <a:t>30/1 CV OE SPA Cardado Edye Tutti </a:t>
            </a:r>
            <a:r>
              <a:rPr lang="it-IT" b="1" dirty="0" smtClean="0"/>
              <a:t>Fruti</a:t>
            </a:r>
          </a:p>
          <a:p>
            <a:r>
              <a:rPr lang="it-IT" b="1" dirty="0" smtClean="0"/>
              <a:t>FORNECEDOR: Kurashiki</a:t>
            </a:r>
          </a:p>
          <a:p>
            <a:r>
              <a:rPr lang="it-IT" b="1" dirty="0" smtClean="0"/>
              <a:t>ESTOCAGEM: 1C08</a:t>
            </a:r>
          </a:p>
          <a:p>
            <a:r>
              <a:rPr lang="it-IT" b="1" dirty="0" smtClean="0"/>
              <a:t>CAIXA: 001/393</a:t>
            </a:r>
          </a:p>
          <a:p>
            <a:endParaRPr lang="it-IT" dirty="0" smtClean="0"/>
          </a:p>
          <a:p>
            <a:r>
              <a:rPr lang="it-IT" dirty="0" smtClean="0"/>
              <a:t>12 DIGITOS NUMERICOS</a:t>
            </a:r>
            <a:endParaRPr lang="it-IT" dirty="0"/>
          </a:p>
        </p:txBody>
      </p:sp>
      <p:sp>
        <p:nvSpPr>
          <p:cNvPr id="6" name="Retângulo 5"/>
          <p:cNvSpPr/>
          <p:nvPr/>
        </p:nvSpPr>
        <p:spPr>
          <a:xfrm>
            <a:off x="4572000" y="279407"/>
            <a:ext cx="3600000" cy="360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b="1" dirty="0" err="1"/>
              <a:t>NFe</a:t>
            </a:r>
            <a:r>
              <a:rPr lang="pt-BR" sz="1600" b="1" dirty="0"/>
              <a:t> DL: </a:t>
            </a:r>
            <a:r>
              <a:rPr lang="pt-BR" sz="1600" dirty="0"/>
              <a:t>999.999</a:t>
            </a:r>
          </a:p>
          <a:p>
            <a:r>
              <a:rPr lang="pt-BR" sz="1600" b="1" dirty="0" err="1"/>
              <a:t>NFe</a:t>
            </a:r>
            <a:r>
              <a:rPr lang="pt-BR" sz="1600" b="1" dirty="0"/>
              <a:t> TM: </a:t>
            </a:r>
            <a:r>
              <a:rPr lang="pt-BR" sz="1600" dirty="0"/>
              <a:t>999.999</a:t>
            </a:r>
          </a:p>
          <a:p>
            <a:r>
              <a:rPr lang="pt-BR" sz="1600" b="1" dirty="0"/>
              <a:t>DATA: </a:t>
            </a:r>
            <a:r>
              <a:rPr lang="pt-BR" sz="1600" dirty="0"/>
              <a:t>99/99/9999</a:t>
            </a:r>
          </a:p>
          <a:p>
            <a:r>
              <a:rPr lang="pt-BR" sz="1600" b="1" dirty="0"/>
              <a:t>PESO: </a:t>
            </a:r>
            <a:r>
              <a:rPr lang="pt-BR" sz="1600" dirty="0"/>
              <a:t>30,26 Kg</a:t>
            </a:r>
          </a:p>
          <a:p>
            <a:r>
              <a:rPr lang="pt-BR" b="1" dirty="0"/>
              <a:t>COMPOSICAO:</a:t>
            </a:r>
            <a:r>
              <a:rPr lang="pt-BR" dirty="0"/>
              <a:t> 100% Viscose</a:t>
            </a:r>
          </a:p>
          <a:p>
            <a:r>
              <a:rPr lang="pt-BR" b="1" dirty="0"/>
              <a:t>CONES: </a:t>
            </a:r>
            <a:r>
              <a:rPr lang="pt-BR" dirty="0" smtClean="0"/>
              <a:t>07                    </a:t>
            </a:r>
            <a:r>
              <a:rPr lang="pt-BR" b="1" dirty="0"/>
              <a:t>LOTE:</a:t>
            </a:r>
            <a:r>
              <a:rPr lang="pt-BR" dirty="0"/>
              <a:t> 150  </a:t>
            </a:r>
            <a:r>
              <a:rPr lang="pt-BR" b="1" dirty="0"/>
              <a:t>FIO: </a:t>
            </a:r>
            <a:r>
              <a:rPr lang="it-IT" b="1" dirty="0"/>
              <a:t>30/1 CV OE SPA Cardado Edye Tutti Fruti</a:t>
            </a:r>
          </a:p>
          <a:p>
            <a:r>
              <a:rPr lang="it-IT" b="1" dirty="0"/>
              <a:t>FORNECEDOR: Kurashiki</a:t>
            </a:r>
          </a:p>
          <a:p>
            <a:r>
              <a:rPr lang="it-IT" b="1" dirty="0"/>
              <a:t>ESTOCAGEM: </a:t>
            </a:r>
            <a:r>
              <a:rPr lang="it-IT" b="1" dirty="0" smtClean="0"/>
              <a:t>1H13</a:t>
            </a:r>
            <a:endParaRPr lang="it-IT" b="1" dirty="0"/>
          </a:p>
          <a:p>
            <a:r>
              <a:rPr lang="it-IT" b="1" dirty="0"/>
              <a:t>CAIXA: </a:t>
            </a:r>
            <a:r>
              <a:rPr lang="it-IT" b="1" dirty="0" smtClean="0"/>
              <a:t>295/393</a:t>
            </a:r>
            <a:endParaRPr lang="it-IT" b="1" dirty="0"/>
          </a:p>
          <a:p>
            <a:endParaRPr lang="it-IT" dirty="0" smtClean="0"/>
          </a:p>
          <a:p>
            <a:r>
              <a:rPr lang="it-IT" dirty="0" smtClean="0"/>
              <a:t>12 DIGITOS NUMERICOS</a:t>
            </a:r>
            <a:endParaRPr lang="it-IT" dirty="0"/>
          </a:p>
        </p:txBody>
      </p:sp>
      <p:sp>
        <p:nvSpPr>
          <p:cNvPr id="7" name="Retângulo 6"/>
          <p:cNvSpPr/>
          <p:nvPr/>
        </p:nvSpPr>
        <p:spPr>
          <a:xfrm>
            <a:off x="426337" y="4376800"/>
            <a:ext cx="36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426337" y="4437291"/>
            <a:ext cx="3569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Malha Listrada Tricotada Double </a:t>
            </a:r>
            <a:r>
              <a:rPr lang="pt-BR" sz="1200" b="1" dirty="0" err="1" smtClean="0"/>
              <a:t>Crust</a:t>
            </a:r>
            <a:r>
              <a:rPr lang="pt-BR" sz="1200" b="1" dirty="0" smtClean="0"/>
              <a:t> Mescla Preto 50/50 Ramado</a:t>
            </a:r>
          </a:p>
          <a:p>
            <a:r>
              <a:rPr lang="pt-BR" sz="1200" b="1" dirty="0" err="1" smtClean="0"/>
              <a:t>Composicao</a:t>
            </a:r>
            <a:r>
              <a:rPr lang="pt-BR" sz="1200" b="1" dirty="0" smtClean="0"/>
              <a:t>:  50%  </a:t>
            </a:r>
            <a:r>
              <a:rPr lang="pt-BR" sz="1200" b="1" dirty="0" err="1" smtClean="0"/>
              <a:t>Algodao</a:t>
            </a:r>
            <a:r>
              <a:rPr lang="pt-BR" sz="1200" b="1" dirty="0" smtClean="0"/>
              <a:t> 50% </a:t>
            </a:r>
            <a:r>
              <a:rPr lang="pt-BR" sz="1200" b="1" dirty="0" err="1" smtClean="0"/>
              <a:t>Poliester</a:t>
            </a:r>
            <a:endParaRPr lang="pt-BR" sz="1200" b="1" dirty="0" smtClean="0"/>
          </a:p>
          <a:p>
            <a:r>
              <a:rPr lang="pt-BR" sz="1200" b="1" dirty="0" smtClean="0"/>
              <a:t>Cl: TECNO MALHAS                           FN: COTONIFICIO                  </a:t>
            </a:r>
          </a:p>
          <a:p>
            <a:r>
              <a:rPr lang="pt-BR" sz="1200" b="1" dirty="0"/>
              <a:t>CM: </a:t>
            </a:r>
            <a:r>
              <a:rPr lang="pt-BR" sz="1200" b="1" dirty="0" err="1" smtClean="0"/>
              <a:t>Babalu</a:t>
            </a:r>
            <a:r>
              <a:rPr lang="pt-BR" sz="1200" b="1" dirty="0" smtClean="0"/>
              <a:t>                                          Data: 28/06/2013</a:t>
            </a:r>
            <a:endParaRPr lang="pt-BR" sz="1200" b="1" dirty="0"/>
          </a:p>
          <a:p>
            <a:r>
              <a:rPr lang="pt-BR" sz="1200" b="1" dirty="0" smtClean="0"/>
              <a:t>Estocagem: 0B13                                Peso: 12,52 KG</a:t>
            </a:r>
          </a:p>
          <a:p>
            <a:endParaRPr lang="pt-BR" sz="1200" b="1" dirty="0"/>
          </a:p>
          <a:p>
            <a:endParaRPr lang="pt-BR" sz="1200" b="1" dirty="0" smtClean="0"/>
          </a:p>
          <a:p>
            <a:r>
              <a:rPr lang="pt-BR" sz="1200" b="1" dirty="0" smtClean="0"/>
              <a:t>CODIGO DE BARRAS NOVE DIGITOS 999999999</a:t>
            </a:r>
            <a:endParaRPr lang="en-US" sz="1200" b="1" dirty="0"/>
          </a:p>
        </p:txBody>
      </p:sp>
      <p:sp>
        <p:nvSpPr>
          <p:cNvPr id="12" name="Retângulo 11"/>
          <p:cNvSpPr/>
          <p:nvPr/>
        </p:nvSpPr>
        <p:spPr>
          <a:xfrm>
            <a:off x="4209400" y="4437291"/>
            <a:ext cx="36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/>
          <p:cNvSpPr txBox="1"/>
          <p:nvPr/>
        </p:nvSpPr>
        <p:spPr>
          <a:xfrm>
            <a:off x="4212635" y="4430079"/>
            <a:ext cx="3596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Moleton</a:t>
            </a:r>
            <a:r>
              <a:rPr lang="en-US" sz="1200" b="1" dirty="0"/>
              <a:t> Fleece Soft PA </a:t>
            </a:r>
            <a:r>
              <a:rPr lang="en-US" sz="1200" b="1" dirty="0" err="1"/>
              <a:t>Lurex</a:t>
            </a:r>
            <a:r>
              <a:rPr lang="en-US" sz="1200" b="1" dirty="0"/>
              <a:t> </a:t>
            </a:r>
            <a:r>
              <a:rPr lang="en-US" sz="1200" b="1" dirty="0" err="1"/>
              <a:t>Explendor</a:t>
            </a:r>
            <a:r>
              <a:rPr lang="en-US" sz="1200" b="1" dirty="0"/>
              <a:t> Light </a:t>
            </a:r>
            <a:r>
              <a:rPr lang="en-US" sz="1200" b="1" dirty="0" err="1"/>
              <a:t>Mescla</a:t>
            </a:r>
            <a:r>
              <a:rPr lang="en-US" sz="1200" b="1" dirty="0"/>
              <a:t> </a:t>
            </a:r>
            <a:r>
              <a:rPr lang="en-US" sz="1200" b="1" dirty="0" err="1"/>
              <a:t>Cinza</a:t>
            </a:r>
            <a:r>
              <a:rPr lang="en-US" sz="1200" b="1" dirty="0"/>
              <a:t> 50/50 </a:t>
            </a:r>
            <a:r>
              <a:rPr lang="en-US" sz="1200" b="1" dirty="0" err="1"/>
              <a:t>Alvejado</a:t>
            </a:r>
            <a:r>
              <a:rPr lang="en-US" sz="1200" b="1" dirty="0"/>
              <a:t> </a:t>
            </a:r>
            <a:r>
              <a:rPr lang="en-US" sz="1200" b="1" dirty="0" err="1" smtClean="0"/>
              <a:t>Ramado</a:t>
            </a:r>
            <a:r>
              <a:rPr lang="en-US" sz="1200" b="1" dirty="0" smtClean="0"/>
              <a:t> </a:t>
            </a:r>
          </a:p>
          <a:p>
            <a:r>
              <a:rPr lang="pt-BR" sz="1200" b="1" dirty="0" err="1" smtClean="0"/>
              <a:t>Composicao</a:t>
            </a:r>
            <a:r>
              <a:rPr lang="pt-BR" sz="1200" b="1" dirty="0" smtClean="0"/>
              <a:t>:  48%  </a:t>
            </a:r>
            <a:r>
              <a:rPr lang="pt-BR" sz="1200" b="1" dirty="0" err="1" smtClean="0"/>
              <a:t>Algodao</a:t>
            </a:r>
            <a:r>
              <a:rPr lang="pt-BR" sz="1200" b="1" dirty="0" smtClean="0"/>
              <a:t> 48% </a:t>
            </a:r>
            <a:r>
              <a:rPr lang="pt-BR" sz="1200" b="1" dirty="0" err="1" smtClean="0"/>
              <a:t>Poliester</a:t>
            </a:r>
            <a:r>
              <a:rPr lang="pt-BR" sz="1200" b="1" dirty="0" smtClean="0"/>
              <a:t> 4% Poliamida</a:t>
            </a:r>
          </a:p>
          <a:p>
            <a:r>
              <a:rPr lang="pt-BR" sz="1200" b="1" dirty="0" smtClean="0"/>
              <a:t>Cor: Vermelho Vienense x Azul </a:t>
            </a:r>
            <a:r>
              <a:rPr lang="pt-BR" sz="1200" b="1" dirty="0" err="1" smtClean="0"/>
              <a:t>Mediterraneo</a:t>
            </a:r>
            <a:endParaRPr lang="pt-BR" sz="1200" b="1" dirty="0" smtClean="0"/>
          </a:p>
          <a:p>
            <a:r>
              <a:rPr lang="pt-BR" sz="1200" b="1" dirty="0" smtClean="0"/>
              <a:t>Estocagem: 2H05                              Peso: 12,48 KG</a:t>
            </a:r>
          </a:p>
          <a:p>
            <a:endParaRPr lang="pt-BR" sz="1200" b="1" dirty="0"/>
          </a:p>
          <a:p>
            <a:endParaRPr lang="pt-BR" sz="1200" b="1" dirty="0" smtClean="0"/>
          </a:p>
          <a:p>
            <a:r>
              <a:rPr lang="pt-BR" sz="1200" b="1" dirty="0"/>
              <a:t>CODIGO DE BARRAS NOVE DIGITOS </a:t>
            </a:r>
            <a:r>
              <a:rPr lang="pt-BR" sz="1200" b="1" dirty="0" smtClean="0"/>
              <a:t>999999999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482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182</Words>
  <Application>Microsoft Office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</dc:creator>
  <cp:lastModifiedBy>Pat Jan</cp:lastModifiedBy>
  <cp:revision>15</cp:revision>
  <cp:lastPrinted>2013-06-28T17:55:44Z</cp:lastPrinted>
  <dcterms:created xsi:type="dcterms:W3CDTF">2013-06-27T12:58:59Z</dcterms:created>
  <dcterms:modified xsi:type="dcterms:W3CDTF">2013-06-29T16:00:22Z</dcterms:modified>
</cp:coreProperties>
</file>