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Merriweather Sans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A5EC94-1BF5-4D0D-8358-F686DDE4C4F2}">
  <a:tblStyle styleId="{11A5EC94-1BF5-4D0D-8358-F686DDE4C4F2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  <a:tblStyle styleId="{4EB253DE-A7C6-4C42-97B7-5292B92FB3E1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</a:band1H>
    <a:band2H>
      <a:tcTxStyle b="off" i="off"/>
      <a:tcStyle>
        <a:fill>
          <a:solidFill>
            <a:srgbClr val="E1E0D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DAD0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1710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44" Type="http://schemas.openxmlformats.org/officeDocument/2006/relationships/font" Target="fonts/HelveticaNeueLight-regular.fntdata"/><Relationship Id="rId43" Type="http://schemas.openxmlformats.org/officeDocument/2006/relationships/font" Target="fonts/HelveticaNeue-boldItalic.fntdata"/><Relationship Id="rId46" Type="http://schemas.openxmlformats.org/officeDocument/2006/relationships/font" Target="fonts/HelveticaNeueLight-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GillSans-regular.fntdata"/><Relationship Id="rId47" Type="http://schemas.openxmlformats.org/officeDocument/2006/relationships/font" Target="fonts/HelveticaNeueLight-boldItalic.fntdata"/><Relationship Id="rId49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MerriweatherSans-bold.fntdata"/><Relationship Id="rId36" Type="http://schemas.openxmlformats.org/officeDocument/2006/relationships/font" Target="fonts/MerriweatherSans-regular.fntdata"/><Relationship Id="rId39" Type="http://schemas.openxmlformats.org/officeDocument/2006/relationships/font" Target="fonts/MerriweatherSans-boldItalic.fntdata"/><Relationship Id="rId38" Type="http://schemas.openxmlformats.org/officeDocument/2006/relationships/font" Target="fonts/Merriweather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dd7223e5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g26dd7223e5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dd7223e5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26dd7223e5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dd7223e5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6dd7223e5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dd7223e5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6dd7223e5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dd7223e5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g26dd7223e5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dd7223e5_0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26dd7223e5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d7223e5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26dd7223e5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040a172d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29040a172d_2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dd7223e5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g26dd7223e5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8ff22d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8ff22d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ae6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ae6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7c897d992_2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7c897d992_2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7c897d992_5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7c897d992_5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5b2b61255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5b2b6125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b2b61255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5b2b61255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b2b61255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25b2b61255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5b2b61255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5b2b61255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5b2b61255_1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5b2b61255_1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b2b6125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b2b6125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6dd7223e5_0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6dd7223e5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dae6a68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dae6a6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040a172d_2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9040a172d_2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dd7223e5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6dd7223e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dd7223e5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26dd7223e5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dd7223e5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26dd7223e5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e5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6dd7223e5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040a172d_2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29040a172d_2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8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5.jp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5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Relationship Id="rId7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pytorch.org/docs/master/nn.html" TargetMode="External"/><Relationship Id="rId4" Type="http://schemas.openxmlformats.org/officeDocument/2006/relationships/image" Target="../media/image27.png"/><Relationship Id="rId5" Type="http://schemas.openxmlformats.org/officeDocument/2006/relationships/hyperlink" Target="https://arxiv.org/pdf/1702.05659.pdf" TargetMode="External"/><Relationship Id="rId6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ytorch.org/tutorials/beginner/blitz/cifar10_tutorial.html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jp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  <a:endParaRPr/>
          </a:p>
        </p:txBody>
      </p:sp>
      <p:graphicFrame>
        <p:nvGraphicFramePr>
          <p:cNvPr id="276" name="Google Shape;276;p46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{11A5EC94-1BF5-4D0D-8358-F686DDE4C4F2}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46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{11A5EC94-1BF5-4D0D-8358-F686DDE4C4F2}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8" name="Google Shape;278;p46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79" name="Google Shape;279;p46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0" name="Google Shape;280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1" name="Google Shape;281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Google Shape;282;p46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3" name="Google Shape;283;p4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84" name="Google Shape;284;p46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85" name="Google Shape;285;p4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6" name="Google Shape;286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7" name="Google Shape;287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Google Shape;288;p46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9" name="Google Shape;289;p46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90" name="Google Shape;290;p4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91" name="Google Shape;291;p4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92" name="Google Shape;292;p46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93" name="Google Shape;29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Google Shape;29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Google Shape;295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Cross Entropy Loss</a:t>
            </a:r>
            <a:endParaRPr/>
          </a:p>
        </p:txBody>
      </p:sp>
      <p:graphicFrame>
        <p:nvGraphicFramePr>
          <p:cNvPr id="303" name="Google Shape;303;p47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{11A5EC94-1BF5-4D0D-8358-F686DDE4C4F2}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47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{11A5EC94-1BF5-4D0D-8358-F686DDE4C4F2}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Google Shape;305;p47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306" name="Google Shape;306;p4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07" name="Google Shape;30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08" name="Google Shape;30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" name="Google Shape;309;p4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10" name="Google Shape;310;p4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11" name="Google Shape;311;p47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12" name="Google Shape;31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3" name="Google Shape;313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4" name="Google Shape;314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248" y="3026699"/>
            <a:ext cx="1885556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47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316" name="Google Shape;316;p47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17" name="Google Shape;31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18" name="Google Shape;31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Google Shape;319;p4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0" name="Google Shape;320;p47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21" name="Google Shape;321;p47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22" name="Google Shape;322;p4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23" name="Google Shape;323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0450" y="3026700"/>
            <a:ext cx="4189580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(Binary) Cross Entropy Loss</a:t>
            </a:r>
            <a:endParaRPr/>
          </a:p>
        </p:txBody>
      </p:sp>
      <p:graphicFrame>
        <p:nvGraphicFramePr>
          <p:cNvPr id="332" name="Google Shape;332;p48"/>
          <p:cNvGraphicFramePr/>
          <p:nvPr/>
        </p:nvGraphicFramePr>
        <p:xfrm>
          <a:off x="224635" y="21989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{4EB253DE-A7C6-4C42-97B7-5292B92FB3E1}</a:tableStyleId>
              </a:tblPr>
              <a:tblGrid>
                <a:gridCol w="842275"/>
                <a:gridCol w="1150975"/>
                <a:gridCol w="2264575"/>
              </a:tblGrid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y_pred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loss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0.9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48"/>
          <p:cNvSpPr txBox="1"/>
          <p:nvPr/>
        </p:nvSpPr>
        <p:spPr>
          <a:xfrm>
            <a:off x="4954423" y="3693516"/>
            <a:ext cx="453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log(z)</a:t>
            </a:r>
            <a:endParaRPr sz="500"/>
          </a:p>
        </p:txBody>
      </p:sp>
      <p:sp>
        <p:nvSpPr>
          <p:cNvPr id="334" name="Google Shape;334;p48"/>
          <p:cNvSpPr txBox="1"/>
          <p:nvPr/>
        </p:nvSpPr>
        <p:spPr>
          <a:xfrm flipH="1">
            <a:off x="8233225" y="1961550"/>
            <a:ext cx="297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500"/>
          </a:p>
        </p:txBody>
      </p:sp>
      <p:pic>
        <p:nvPicPr>
          <p:cNvPr descr="Image" id="335" name="Google Shape;3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688" y="1062402"/>
            <a:ext cx="49487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175" y="2046525"/>
            <a:ext cx="2683762" cy="2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3" name="Google Shape;343;p49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44" name="Google Shape;344;p49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45" name="Google Shape;345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6" name="Google Shape;34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7" name="Google Shape;347;p4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48" name="Google Shape;348;p49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49" name="Google Shape;349;p4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0" name="Google Shape;350;p49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1" name="Google Shape;35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2" name="Google Shape;352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3" name="Google Shape;353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050" y="775700"/>
            <a:ext cx="2961950" cy="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3" name="Google Shape;363;p50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64" name="Google Shape;364;p5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65" name="Google Shape;365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66" name="Google Shape;366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7" name="Google Shape;367;p50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68" name="Google Shape;368;p5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9" name="Google Shape;369;p50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70" name="Google Shape;370;p5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71" name="Google Shape;37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2" name="Google Shape;372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760" y="3974893"/>
            <a:ext cx="3676648" cy="5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 txBox="1"/>
          <p:nvPr/>
        </p:nvSpPr>
        <p:spPr>
          <a:xfrm>
            <a:off x="4487650" y="4562125"/>
            <a:ext cx="4506300" cy="373200"/>
          </a:xfrm>
          <a:prstGeom prst="rect">
            <a:avLst/>
          </a:prstGeom>
          <a:noFill/>
          <a:ln cap="flat" cmpd="sng" w="254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12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2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74" name="Google Shape;374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5" name="Google Shape;375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6046" y="3622729"/>
            <a:ext cx="4618355" cy="8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/>
          <p:nvPr/>
        </p:nvSpPr>
        <p:spPr>
          <a:xfrm>
            <a:off x="4049330" y="4119027"/>
            <a:ext cx="6069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77" name="Google Shape;377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85" name="Google Shape;385;p51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86" name="Google Shape;38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5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393" name="Google Shape;39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394" name="Google Shape;39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2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396" name="Google Shape;396;p52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397" name="Google Shape;397;p52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98" name="Google Shape;398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9" name="Google Shape;399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0" name="Google Shape;400;p52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01" name="Google Shape;401;p52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02" name="Google Shape;402;p52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03" name="Google Shape;403;p5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53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10" name="Google Shape;41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53"/>
          <p:cNvGrpSpPr/>
          <p:nvPr/>
        </p:nvGrpSpPr>
        <p:grpSpPr>
          <a:xfrm>
            <a:off x="3888702" y="2092550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412" name="Google Shape;412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53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(select from PyTorch API)</a:t>
              </a:r>
              <a:endParaRPr sz="500"/>
            </a:p>
          </p:txBody>
        </p:sp>
      </p:grpSp>
      <p:grpSp>
        <p:nvGrpSpPr>
          <p:cNvPr id="414" name="Google Shape;414;p53"/>
          <p:cNvGrpSpPr/>
          <p:nvPr/>
        </p:nvGrpSpPr>
        <p:grpSpPr>
          <a:xfrm>
            <a:off x="3903938" y="2887775"/>
            <a:ext cx="4021300" cy="561825"/>
            <a:chOff x="0" y="-24"/>
            <a:chExt cx="10723468" cy="1498200"/>
          </a:xfrm>
        </p:grpSpPr>
        <p:pic>
          <p:nvPicPr>
            <p:cNvPr descr="OConiHf09-3d1otJoHaUncKi3XSNZkQPgVumx2XiTNfuVheUQ6MSRNoKzIXk879J6HutJbPBIFdziSubsjW7vjiSkbqaPN0ntv28n02E-m8c_7HbWHnAJD2rqssPlMh3a3nxxA3D_vM.png" id="415" name="Google Shape;415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53"/>
            <p:cNvSpPr txBox="1"/>
            <p:nvPr/>
          </p:nvSpPr>
          <p:spPr>
            <a:xfrm>
              <a:off x="1417168" y="-24"/>
              <a:ext cx="93063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417" name="Google Shape;417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419" name="Google Shape;419;p53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420" name="Google Shape;420;p5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21" name="Google Shape;421;p5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2" name="Google Shape;422;p5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3" name="Google Shape;423;p5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24" name="Google Shape;424;p5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25" name="Google Shape;425;p5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26" name="Google Shape;426;p5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32" name="Google Shape;4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4"/>
          <p:cNvSpPr txBox="1"/>
          <p:nvPr/>
        </p:nvSpPr>
        <p:spPr>
          <a:xfrm>
            <a:off x="5203800" y="825350"/>
            <a:ext cx="2080500" cy="42783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0 1.6369143724441528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1 1.6119738817214966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2 1.5872894525527954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3 1.5628681182861328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4 1.5387169122695923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5 1.514843225479126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6 1.4912540912628174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7 1.467956781387329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8 1.4449583292007446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9 1.4222657680511475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10 1.3998862504959106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988 0.39138174057006836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989 0.39128318428993225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990 0.39118456840515137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991 0.3910861015319824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992 0.39098766446113586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993 0.3908892273902893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994 0.39079099893569946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995 0.39069271087646484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996 0.3905944228172302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997 0.39049631357192993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998 0.39039820432662964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999 0.3903001546859741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1 hour  1.0 False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7 hours 7.0 True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t/>
            </a:r>
            <a:endParaRPr sz="800">
              <a:solidFill>
                <a:srgbClr val="016D01"/>
              </a:solidFill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6-1: Try other activation functions</a:t>
            </a:r>
            <a:endParaRPr/>
          </a:p>
        </p:txBody>
      </p:sp>
      <p:grpSp>
        <p:nvGrpSpPr>
          <p:cNvPr id="440" name="Google Shape;440;p55"/>
          <p:cNvGrpSpPr/>
          <p:nvPr/>
        </p:nvGrpSpPr>
        <p:grpSpPr>
          <a:xfrm>
            <a:off x="971526" y="2573015"/>
            <a:ext cx="3290883" cy="476213"/>
            <a:chOff x="0" y="0"/>
            <a:chExt cx="8775688" cy="1269900"/>
          </a:xfrm>
        </p:grpSpPr>
        <p:sp>
          <p:nvSpPr>
            <p:cNvPr id="441" name="Google Shape;441;p5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42" name="Google Shape;442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43" name="Google Shape;443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4" name="Google Shape;444;p5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45" name="Google Shape;445;p5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46" name="Google Shape;446;p5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47" name="Google Shape;447;p5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id="448" name="Google Shape;44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750" y="1708657"/>
            <a:ext cx="2621826" cy="30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3" name="Google Shape;45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4" name="Google Shape;45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6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sp>
        <p:nvSpPr>
          <p:cNvPr id="461" name="Google Shape;461;p5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Building fun models</a:t>
            </a:r>
            <a:endParaRPr/>
          </a:p>
        </p:txBody>
      </p:sp>
      <p:sp>
        <p:nvSpPr>
          <p:cNvPr id="467" name="Google Shape;467;p58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905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/>
              <a:t>Neural</a:t>
            </a: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Net components 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Losses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torch.nn</a:t>
            </a:r>
            <a:endParaRPr/>
          </a:p>
        </p:txBody>
      </p:sp>
      <p:sp>
        <p:nvSpPr>
          <p:cNvPr id="473" name="Google Shape;473;p59"/>
          <p:cNvSpPr txBox="1"/>
          <p:nvPr/>
        </p:nvSpPr>
        <p:spPr>
          <a:xfrm>
            <a:off x="6096979" y="4854602"/>
            <a:ext cx="2919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http://pytorch.org/docs/master/nn.html</a:t>
            </a:r>
            <a:endParaRPr sz="500"/>
          </a:p>
        </p:txBody>
      </p:sp>
      <p:pic>
        <p:nvPicPr>
          <p:cNvPr descr="Image" id="474" name="Google Shape;47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37" y="492919"/>
            <a:ext cx="2063206" cy="1634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Google Shape;47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462" y="161131"/>
            <a:ext cx="2343813" cy="4602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6" name="Google Shape;476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769" y="2800350"/>
            <a:ext cx="2053708" cy="1595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Google Shape;477;p59"/>
          <p:cNvGrpSpPr/>
          <p:nvPr/>
        </p:nvGrpSpPr>
        <p:grpSpPr>
          <a:xfrm>
            <a:off x="3117056" y="1543050"/>
            <a:ext cx="2536826" cy="3343103"/>
            <a:chOff x="0" y="0"/>
            <a:chExt cx="6764869" cy="8914943"/>
          </a:xfrm>
        </p:grpSpPr>
        <p:pic>
          <p:nvPicPr>
            <p:cNvPr descr="Image" id="478" name="Google Shape;478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800" y="114300"/>
              <a:ext cx="6369674" cy="8456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79" name="Google Shape;479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6764869" cy="89149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"/>
          <p:cNvSpPr txBox="1"/>
          <p:nvPr>
            <p:ph type="title"/>
          </p:nvPr>
        </p:nvSpPr>
        <p:spPr>
          <a:xfrm>
            <a:off x="755475" y="1990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</a:t>
            </a:r>
            <a:endParaRPr/>
          </a:p>
        </p:txBody>
      </p:sp>
      <p:sp>
        <p:nvSpPr>
          <p:cNvPr id="485" name="Google Shape;485;p60"/>
          <p:cNvSpPr txBox="1"/>
          <p:nvPr/>
        </p:nvSpPr>
        <p:spPr>
          <a:xfrm>
            <a:off x="182996" y="4930802"/>
            <a:ext cx="2961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http://pytorch.org/docs/master/nn.html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486" name="Google Shape;48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744" y="490538"/>
            <a:ext cx="2334335" cy="43936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0"/>
          <p:cNvSpPr txBox="1"/>
          <p:nvPr/>
        </p:nvSpPr>
        <p:spPr>
          <a:xfrm>
            <a:off x="4773715" y="4410102"/>
            <a:ext cx="268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https://arxiv.org/pdf/1702.05659.pdf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id="488" name="Google Shape;48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3254" y="1315982"/>
            <a:ext cx="5003551" cy="29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torch.optim</a:t>
            </a:r>
            <a:endParaRPr/>
          </a:p>
        </p:txBody>
      </p:sp>
      <p:sp>
        <p:nvSpPr>
          <p:cNvPr id="494" name="Google Shape;494;p61"/>
          <p:cNvSpPr txBox="1"/>
          <p:nvPr/>
        </p:nvSpPr>
        <p:spPr>
          <a:xfrm>
            <a:off x="5978716" y="4854602"/>
            <a:ext cx="315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http://pytorch.org/docs/master/optim.html</a:t>
            </a:r>
            <a:endParaRPr sz="500"/>
          </a:p>
        </p:txBody>
      </p:sp>
      <p:sp>
        <p:nvSpPr>
          <p:cNvPr id="495" name="Google Shape;495;p61"/>
          <p:cNvSpPr txBox="1"/>
          <p:nvPr/>
        </p:nvSpPr>
        <p:spPr>
          <a:xfrm>
            <a:off x="1636648" y="1829850"/>
            <a:ext cx="49743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torch.optim.Adadelta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torch.optim.Adagrad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torch.optim.Adamax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torch.optim.ASGD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torch.optim.RMSprop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torch.optim.SGD</a:t>
            </a:r>
            <a:endParaRPr sz="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>
            <p:ph type="title"/>
          </p:nvPr>
        </p:nvSpPr>
        <p:spPr>
          <a:xfrm>
            <a:off x="1058618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Three simple steps</a:t>
            </a:r>
            <a:endParaRPr/>
          </a:p>
        </p:txBody>
      </p:sp>
      <p:sp>
        <p:nvSpPr>
          <p:cNvPr id="501" name="Google Shape;501;p62"/>
          <p:cNvSpPr txBox="1"/>
          <p:nvPr/>
        </p:nvSpPr>
        <p:spPr>
          <a:xfrm>
            <a:off x="6763990" y="4905777"/>
            <a:ext cx="143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502" name="Google Shape;502;p62"/>
          <p:cNvGrpSpPr/>
          <p:nvPr/>
        </p:nvGrpSpPr>
        <p:grpSpPr>
          <a:xfrm>
            <a:off x="2765846" y="2467298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503" name="Google Shape;503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62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505" name="Google Shape;505;p62"/>
          <p:cNvGrpSpPr/>
          <p:nvPr/>
        </p:nvGrpSpPr>
        <p:grpSpPr>
          <a:xfrm>
            <a:off x="2773000" y="3542725"/>
            <a:ext cx="4542272" cy="561825"/>
            <a:chOff x="0" y="31"/>
            <a:chExt cx="12112726" cy="1498200"/>
          </a:xfrm>
        </p:grpSpPr>
        <p:pic>
          <p:nvPicPr>
            <p:cNvPr descr="OConiHf09-3d1otJoHaUncKi3XSNZkQPgVumx2XiTNfuVheUQ6MSRNoKzIXk879J6HutJbPBIFdziSubsjW7vjiSkbqaPN0ntv28n02E-m8c_7HbWHnAJD2rqssPlMh3a3nxxA3D_vM.png" id="506" name="Google Shape;506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62"/>
            <p:cNvSpPr txBox="1"/>
            <p:nvPr/>
          </p:nvSpPr>
          <p:spPr>
            <a:xfrm>
              <a:off x="1417126" y="31"/>
              <a:ext cx="10695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508" name="Google Shape;508;p62"/>
          <p:cNvGrpSpPr/>
          <p:nvPr/>
        </p:nvGrpSpPr>
        <p:grpSpPr>
          <a:xfrm>
            <a:off x="2740438" y="1468386"/>
            <a:ext cx="4122724" cy="484700"/>
            <a:chOff x="0" y="0"/>
            <a:chExt cx="10993930" cy="1292533"/>
          </a:xfrm>
        </p:grpSpPr>
        <p:pic>
          <p:nvPicPr>
            <p:cNvPr descr="6VqhwWvXFhSt2CvTqHgSYEBekFdAvqQdVm9fUSw_5YppHeIrOB_3z1v0WcKRPyyRiE61zuf7KkaOhmkjcESVNLvd3PCPS53qN5WwmvVNhITUH-g3IZ4iuLdrmZQgYajSnza1vLFX2Lc.png" id="509" name="Google Shape;509;p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62"/>
            <p:cNvSpPr txBox="1"/>
            <p:nvPr/>
          </p:nvSpPr>
          <p:spPr>
            <a:xfrm>
              <a:off x="1471030" y="240903"/>
              <a:ext cx="95229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</a:t>
            </a:r>
            <a:endParaRPr/>
          </a:p>
        </p:txBody>
      </p:sp>
      <p:sp>
        <p:nvSpPr>
          <p:cNvPr id="516" name="Google Shape;516;p6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different optimizers</a:t>
            </a:r>
            <a:endParaRPr sz="2400"/>
          </a:p>
          <a:p>
            <a:pPr indent="-381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1" name="Google Shape;5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2" name="Google Shape;52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4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1281311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{11A5EC94-1BF5-4D0D-8358-F686DDE4C4F2}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4" name="Google Shape;174;p40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75" name="Google Shape;175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7" name="Google Shape;177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Google Shape;178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9" name="Google Shape;179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prediction (0 or 1) is very useful!</a:t>
            </a:r>
            <a:endParaRPr/>
          </a:p>
        </p:txBody>
      </p:sp>
      <p:sp>
        <p:nvSpPr>
          <p:cNvPr id="185" name="Google Shape;185;p4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714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Spent </a:t>
            </a:r>
            <a:r>
              <a:rPr i="1" lang="en" sz="2100"/>
              <a:t>N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hours for study,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pass or fail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and GRE scores for the HKUST PHD program,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admit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Soccer game against Japan,</a:t>
            </a:r>
            <a:r>
              <a:rPr b="1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win or lose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She/he looks good,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propose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sz="2100"/>
          </a:p>
        </p:txBody>
      </p:sp>
      <p:pic>
        <p:nvPicPr>
          <p:cNvPr descr="Image" id="186" name="Google Shape;1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850" y="3557303"/>
            <a:ext cx="2086928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Linear to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binary (pass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fail</a:t>
            </a:r>
            <a:r>
              <a:rPr lang="en"/>
              <a:t>, 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</a:t>
            </a:r>
            <a:endParaRPr/>
          </a:p>
        </p:txBody>
      </p:sp>
      <p:graphicFrame>
        <p:nvGraphicFramePr>
          <p:cNvPr id="192" name="Google Shape;192;p42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{11A5EC94-1BF5-4D0D-8358-F686DDE4C4F2}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42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{11A5EC94-1BF5-4D0D-8358-F686DDE4C4F2}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4" name="Google Shape;194;p42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95" name="Google Shape;195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96" name="Google Shape;196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97" name="Google Shape;197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Google Shape;198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99" name="Google Shape;199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  <a:endParaRPr/>
          </a:p>
        </p:txBody>
      </p:sp>
      <p:graphicFrame>
        <p:nvGraphicFramePr>
          <p:cNvPr id="205" name="Google Shape;205;p43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{11A5EC94-1BF5-4D0D-8358-F686DDE4C4F2}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43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{11A5EC94-1BF5-4D0D-8358-F686DDE4C4F2}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7" name="Google Shape;207;p43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08" name="Google Shape;208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09" name="Google Shape;20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0" name="Google Shape;210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2" name="Google Shape;212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13" name="Google Shape;213;p43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14" name="Google Shape;214;p4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5" name="Google Shape;215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6" name="Google Shape;216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Google Shape;217;p4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8" name="Google Shape;218;p4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19" name="Google Shape;219;p4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20" name="Google Shape;220;p4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21" name="Google Shape;221;p43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27" name="Google Shape;227;p44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{11A5EC94-1BF5-4D0D-8358-F686DDE4C4F2}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44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{11A5EC94-1BF5-4D0D-8358-F686DDE4C4F2}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9" name="Google Shape;229;p4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30" name="Google Shape;230;p4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1" name="Google Shape;231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2" name="Google Shape;232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44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4" name="Google Shape;234;p4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35" name="Google Shape;235;p44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36" name="Google Shape;236;p4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7" name="Google Shape;237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8" name="Google Shape;238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Google Shape;239;p4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0" name="Google Shape;240;p4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41" name="Google Shape;241;p44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42" name="Google Shape;242;p44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43" name="Google Shape;243;p44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44" name="Google Shape;24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51" name="Google Shape;251;p45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{11A5EC94-1BF5-4D0D-8358-F686DDE4C4F2}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45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{11A5EC94-1BF5-4D0D-8358-F686DDE4C4F2}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3" name="Google Shape;253;p45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54" name="Google Shape;254;p4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55" name="Google Shape;255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6" name="Google Shape;256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p4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58" name="Google Shape;258;p45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59" name="Google Shape;259;p45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60" name="Google Shape;260;p4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61" name="Google Shape;261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2" name="Google Shape;262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Google Shape;263;p4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64" name="Google Shape;264;p4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65" name="Google Shape;265;p4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66" name="Google Shape;266;p4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67" name="Google Shape;267;p45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68" name="Google Shape;26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250" y="998032"/>
            <a:ext cx="1608500" cy="3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