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9a7ab90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9a7ab90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d72242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6dd72242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d72242e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dd72242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dd72242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dd72242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dd7225cd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6dd7225cd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d7225cd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dd7225cd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dd72242e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dd72242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d722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d722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dd7225c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dd7225c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d72242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dd72242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9a7ab90_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9a7ab90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d72242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dd72242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d72242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dd72242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d72242e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dd72242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4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4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Google Shape;229;p47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Google Shape;2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Google Shape;2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2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42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43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Google Shape;19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Google Shape;198;p43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Google Shape;204;p4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Google Shape;2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Google Shape;210;p44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Google Shape;211;p44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