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embeddedFontLst>
    <p:embeddedFont>
      <p:font typeface="Merriweather Sans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asturg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6ADED4-6C20-4A1D-B4B8-D5FE57DF8674}">
  <a:tblStyle styleId="{796ADED4-6C20-4A1D-B4B8-D5FE57DF8674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4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3.xml"/><Relationship Id="rId43" Type="http://schemas.openxmlformats.org/officeDocument/2006/relationships/font" Target="fonts/HelveticaNeueLight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erriweatherSans-bold.fntdata"/><Relationship Id="rId10" Type="http://schemas.openxmlformats.org/officeDocument/2006/relationships/slide" Target="slides/slide2.xml"/><Relationship Id="rId32" Type="http://schemas.openxmlformats.org/officeDocument/2006/relationships/font" Target="fonts/MerriweatherSans-regular.fntdata"/><Relationship Id="rId13" Type="http://schemas.openxmlformats.org/officeDocument/2006/relationships/slide" Target="slides/slide5.xml"/><Relationship Id="rId35" Type="http://schemas.openxmlformats.org/officeDocument/2006/relationships/font" Target="fonts/MerriweatherSans-boldItalic.fntdata"/><Relationship Id="rId12" Type="http://schemas.openxmlformats.org/officeDocument/2006/relationships/slide" Target="slides/slide4.xml"/><Relationship Id="rId34" Type="http://schemas.openxmlformats.org/officeDocument/2006/relationships/font" Target="fonts/MerriweatherSans-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6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9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8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12T03:51:32.673">
    <p:pos x="172" y="1033"/>
    <p:text>x_data = [1.0, 2.0, 3.0]
y_data = [2.0, 4.0, 6.0]</p:text>
  </p:cm>
  <p:cm authorId="0" idx="2" dt="2018-10-12T03:46:56.779">
    <p:pos x="172" y="1133"/>
    <p:text>I recommend avoiding "l" (lower case L) as a variable name because it's hard to differentiate it from the number 1. In this case I would spell out "loss".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a50f754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7ba50f768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ba50f768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ba50f768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b25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b25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ba50f768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7ba50f768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a50f768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7ba50f768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e9614b9c_1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e9614b9c_1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ba50f768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7ba50f768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b25d00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b25d00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a50f76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7ca740315_21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ba50f76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7ba50f76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Google Shape;2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Google Shape;2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Google Shape;2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{796ADED4-6C20-4A1D-B4B8-D5FE57DF8674}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Google Shape;3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Google Shape;30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{796ADED4-6C20-4A1D-B4B8-D5FE57DF8674}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Google Shape;3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Google Shape;3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323" name="Google Shape;3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Google Shape;3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Google Shape;333;p55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Google Shape;334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Google Shape;335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Google Shape;336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x_data, y_data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343" name="Google Shape;3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Google Shape;3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57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Google Shape;352;p5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53" name="Google Shape;353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Google Shape;354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6" name="Google Shape;356;p5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57" name="Google Shape;357;p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2-1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Google Shape;36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Google Shape;36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9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93" name="Google Shape;1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96" name="Google Shape;1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04" name="Google Shape;2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Google Shape;2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42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0" name="Google Shape;210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Google Shape;211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19" name="Google Shape;2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Google Shape;2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25" name="Google Shape;225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Google Shape;226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9" name="Google Shape;2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8" name="Google Shape;2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{796ADED4-6C20-4A1D-B4B8-D5FE57DF8674}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8" name="Google Shape;2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