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B6F56-E488-1EA1-F89A-05223A944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F79237-23BE-A50C-95BD-295AE19C1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83A1E5-85CF-D547-99CF-A5126D7A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B94534-A27F-4084-91C8-B463B6FA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93E87-B45B-9207-DA86-7F57CE9C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88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6228B-FAB7-E17C-9904-74121409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EB83B6-592A-A3A8-AC2F-DCF34A252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D67F92-C4CB-4003-6F87-8D28D38D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85884-6BC3-62FC-FBD4-1DA72128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A8404-D269-D6F5-5DAB-3133A569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90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6603D7-EE41-3110-9010-A74A5B624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470C96-CE96-6615-F063-229C559F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B8532A-BC90-7BE0-8AC2-48EA221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A59F9B-72FC-0E7D-B776-37DBCF75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99FD9-2B0F-7B3B-E9B4-9412B1F0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562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23B5E-CD79-B022-7AE8-CDD09128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207B5-1099-4C80-8498-D48964C3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997D2-9BF0-A557-7152-011149D0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F91702-8801-D01F-B46D-1531E841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31C1C-AF42-49DA-AEB2-DAD3B8A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7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50A82-3D45-9EB1-DF4C-434D9B31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256BB-85D6-FE10-346E-BA8A20EF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E986D2-C0C5-9FCC-45B1-DBF6249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07A350-1536-1B29-823D-26A7CF80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C2723-E7EC-C1DF-55E3-CBE57B2B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892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80591-CC2C-E150-035A-6756896F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2B9B4-B3C6-9D1C-0F2F-93B82825D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380962-1024-00E3-DEB2-98B6EA06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B3DA56-9717-EBED-8BC1-5A978CFF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62BBDE-FE26-CDFC-8153-2090119C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08F24-C641-5CFC-29D3-80F106A2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1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A3F86-3959-730E-782D-565F6DA8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1B07D8-F573-4686-81E3-2CCD1D4D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36581A-0D8A-5BDA-1DC6-563BC2E9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9DD23A-DCFE-F4F2-9E0C-FB71F204F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02C28A-5A6E-80E2-C1B8-2F490D1E3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1ED748-CD79-E68B-094A-7D2A7D66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E87304-9FFF-8BB4-F140-4E413917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5F80EC-ECB4-E6A3-1E22-87E13A7B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3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B937-C8D3-57B2-5A79-432BEE0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ACC9B8-E286-BA76-8CEE-DD774ED8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797927-A5F2-5A51-E751-0C374843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999E13-4BD4-9811-BD8F-A830B3F5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438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CE46B7-1A7F-8DF0-3B06-9A3B05AD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5BCD18-97D0-5CE9-E168-C2BDB264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1E0C70-62FD-27F6-8FEF-2003BBA8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37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A2F3B-F487-23B1-BEAE-DA1841C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31263-405B-98D6-964F-92A2F6B7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B65FC-F526-FA3F-12F0-22171457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CBE547-29B2-F3A1-E9B8-34BAAFA2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FDFA84-88D0-D3F4-3B5E-FB23E7DE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54406-BA74-AF90-B05A-5A0E433F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618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BDA8F-F261-8980-5E70-804361B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C73EC2-DFD3-A9FC-D3B9-C02BCDBCE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701769-F6E5-DC32-037D-45D061EAE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8AA12E-1022-A2BF-48E2-45DFDC18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94785-49B3-291A-F15D-00FE2265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9CC1D-06D2-FF6E-2BA4-65DACF4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65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E04189-3D24-ACF9-23DA-7BD1428F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5D2F46-7E95-6E42-8DE3-A3131541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DD7B01-F421-C973-A809-5DE8C4A78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B3B5-0BFD-E444-9608-0CB9D12352B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37386-D55E-FFF3-FEF2-D4CB1C01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BD051C-D282-450D-0D6B-3CA063201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BAA6-D8B3-0D45-8430-08AE3DD6A5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578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21D4F-3A67-F0D6-6FB9-6F81A4F74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BC9688-49B9-3C37-1C64-2D14473CF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556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zackaryrenren@gmail.com</dc:creator>
  <cp:lastModifiedBy>zackaryrenren@gmail.com</cp:lastModifiedBy>
  <cp:revision>1</cp:revision>
  <dcterms:created xsi:type="dcterms:W3CDTF">2022-04-19T09:58:46Z</dcterms:created>
  <dcterms:modified xsi:type="dcterms:W3CDTF">2022-04-19T10:01:45Z</dcterms:modified>
</cp:coreProperties>
</file>