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82B9C-B3A2-B482-09C7-B024855E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1F1158-DD0A-4297-450C-49DB7DE5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2602-E602-6BA3-1200-105623E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4CE24-4A94-8E1A-2F65-FF8358EE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43C38-6FFA-9E87-7C7E-FEA25B26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272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05814-1B32-316A-3E58-E5F4708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74322-4184-888B-DC41-1EFD0223F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D34E9C-454F-1A20-DE54-46C2C211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35D38-96E9-DF4B-BEFD-AC03BDB2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5DEE88-0388-66CD-5F8F-A4D4E3A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855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A49056-9B0E-FE54-BA8B-BB1E3707D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778131-A949-A14F-D38E-D39B8BBF0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B3802-2748-63E5-4F7B-C25D6311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475A4-C3F4-8D98-7219-5F18F999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E43CA-119B-38CB-3BD8-45BB8CD9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720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02C97-A4C5-B105-F34A-8336556D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F2A51-1883-474B-4016-B900F6CD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1C103-6748-E045-C226-1E04F457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A292C-291D-8159-325C-91F63311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AF5E4-0A2F-22DC-0DFE-32D8155E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605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08459-EAF0-5D03-0842-9B26EA4C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7D9E9-FF13-FE84-0F28-295CC67A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EEE0C5-34F1-314C-B040-9D81ADE3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3019D-7072-2102-FB5A-5E4B2CD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B8EAF-A2B1-3D51-3977-0922791C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3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FDE6B-7281-4FF7-4795-0EA9B776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54737-9E81-BA1C-3BC6-65ADD691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E2C163-1276-C27F-3F17-543487C9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276E05-4884-57CB-C957-5892EC62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328FE-47DA-2CF3-4C10-988DED30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09DACB-48FB-6412-5A6E-CAF6CB0F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6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6D3A3-4EB7-737E-2344-CCFE6A71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E70EF5-CADF-CC5E-6591-AC5D8754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B87B50-1B57-984F-45B9-63EC61B3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B1830F-BEBB-F0C4-B91C-370E60077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390B1-D226-15E9-0A9D-8BC122292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A970F4-853A-D09E-1E53-065FE9A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4A4380-03D1-E479-8CB8-CD64FAD5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6BBAE6-1D69-13D0-7679-408E0A28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2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C3528-E749-2C3C-37AF-3F86F510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C31487-8266-71AA-E293-956A891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6381AA-5423-6475-707E-82967E2D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1DAA52-B8F4-CD47-E084-172D241F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27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DB391F-DFFA-B057-0458-0E28E2C1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A4BE04-11E8-4F95-8BB8-EE47D49D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C6D5A2-6133-C283-4C5C-580677DB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42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1D748-63CC-72A0-258F-20DF78FC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D752F-367D-79C2-AE49-5AF2B409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E5C31-5B1F-5A79-5EBE-3ED775AF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B26B72-B0EA-B38A-DD17-9FDD5084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6FF728-E4DB-7020-60C5-0C35E9B8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C0CE50-096D-E008-4FD5-61ED7119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0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EA8B-7964-6E3B-C6B6-018C240C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97D9A6-5E7C-C78C-50BE-94A567AB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E98E25-D33D-C187-BB8E-D73C1A612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0BB165-82FD-9399-201A-0BD1FA2F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791C4A-2411-880C-C9FD-6FF6BEFF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931C13-B4DC-1235-548F-4D99E22D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4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1F4F3C-3C99-BC7E-E6C8-9AC0AF67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DFE890-3BDA-FB9A-792E-A14B42D81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93411-76A7-D421-B5F8-D0080E33A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51D3-7216-B740-A9E2-F8F83F4D17C4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06094-543F-3170-139A-036C552A3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8571E-05BA-3BC0-F474-777D3EBE5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1527-EE92-A542-A85C-2D1F2F1DBEB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829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9C541-5E04-555E-069A-890D8DD0A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D9793-27F8-0988-CE71-D805949AD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596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zackaryrenren@gmail.com</dc:creator>
  <cp:lastModifiedBy>zackaryrenren@gmail.com</cp:lastModifiedBy>
  <cp:revision>1</cp:revision>
  <dcterms:created xsi:type="dcterms:W3CDTF">2022-04-19T10:01:49Z</dcterms:created>
  <dcterms:modified xsi:type="dcterms:W3CDTF">2022-04-19T10:01:55Z</dcterms:modified>
</cp:coreProperties>
</file>