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C5C5"/>
    <a:srgbClr val="C0C0C0"/>
    <a:srgbClr val="DDDDDD"/>
    <a:srgbClr val="333333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89219" autoAdjust="0"/>
  </p:normalViewPr>
  <p:slideViewPr>
    <p:cSldViewPr>
      <p:cViewPr varScale="1">
        <p:scale>
          <a:sx n="72" d="100"/>
          <a:sy n="72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4E2E-1566-44D8-B819-47C38A71787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42E-8734-46B7-8949-B2BC750CE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37BB9C-4C67-4EA6-8CD8-FA0B34C6BF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35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2264833" y="3705225"/>
            <a:ext cx="99060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323167" y="4510093"/>
            <a:ext cx="9906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1221317" y="4510093"/>
            <a:ext cx="9906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71451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3323167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50287" y="5954718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8005233" y="1778005"/>
            <a:ext cx="3691467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114303" y="76205"/>
            <a:ext cx="11969751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3" y="6610355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114303" y="854075"/>
            <a:ext cx="11976100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3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5422903" y="4497388"/>
            <a:ext cx="988484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4366684" y="5314950"/>
            <a:ext cx="99060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4377267" y="4510093"/>
            <a:ext cx="988484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4" y="6196018"/>
            <a:ext cx="6415617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3" y="6445250"/>
            <a:ext cx="2940051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00954" y="6445250"/>
            <a:ext cx="2940049" cy="317500"/>
          </a:xfrm>
        </p:spPr>
        <p:txBody>
          <a:bodyPr/>
          <a:lstStyle>
            <a:lvl1pPr>
              <a:defRPr/>
            </a:lvl1pPr>
          </a:lstStyle>
          <a:p>
            <a:fld id="{98CC00CA-01F2-4462-9651-E38EDB5BE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71453" y="4511675"/>
            <a:ext cx="98848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569" y="2911475"/>
            <a:ext cx="1797051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4"/>
            <a:ext cx="80264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269068" y="3705225"/>
            <a:ext cx="992717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5" y="195943"/>
            <a:ext cx="2768004" cy="270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9F1-C809-4A1C-92DC-0CFA2BF0A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8130"/>
            <a:ext cx="2743200" cy="59340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8130"/>
            <a:ext cx="8026400" cy="59340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6FB6-B4C0-45D6-8CAB-DD574A1E7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30"/>
            <a:ext cx="8636000" cy="8683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3" y="6311905"/>
            <a:ext cx="2283884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89021" y="6323013"/>
            <a:ext cx="2154767" cy="290512"/>
          </a:xfrm>
        </p:spPr>
        <p:txBody>
          <a:bodyPr/>
          <a:lstStyle>
            <a:lvl1pPr>
              <a:defRPr/>
            </a:lvl1pPr>
          </a:lstStyle>
          <a:p>
            <a:fld id="{57F38FB2-70E9-402C-9208-FB4A74582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0D2A-BF8B-40D6-B12A-48588818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4B8F-19FA-4C63-94D2-83D9207C4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EB5A-9EB0-4919-8DD0-33B6B40B9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40E2-F956-482C-9837-706B68C14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7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6D42-CBC2-40FE-B9E6-8E419C1B8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5D74-330E-4F46-961B-E3F59E3D7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9EA-54AC-4844-B8D5-00EE62350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5658-A780-45F6-8310-12D2D1F5B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737604" y="6013455"/>
            <a:ext cx="3189817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127003" y="6446843"/>
            <a:ext cx="11961284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127004" y="6491288"/>
            <a:ext cx="11967633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122770" y="98425"/>
            <a:ext cx="11942233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122768" y="307980"/>
            <a:ext cx="11940117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122768" y="306388"/>
            <a:ext cx="11940117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27003" y="6723063"/>
            <a:ext cx="11969751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9194804" y="1047750"/>
            <a:ext cx="2874433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238130"/>
            <a:ext cx="8636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38280"/>
            <a:ext cx="10972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064003" y="6311905"/>
            <a:ext cx="2283884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441017" y="6323013"/>
            <a:ext cx="30818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89021" y="6323013"/>
            <a:ext cx="21547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83CD15A-277F-4099-8A33-158E0EFB00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10993968" y="415925"/>
            <a:ext cx="713317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10160000" y="415925"/>
            <a:ext cx="713317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9334500" y="415925"/>
            <a:ext cx="713317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05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169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680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AngularJS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开源免费的</a:t>
            </a:r>
            <a:r>
              <a:rPr lang="en-US" altLang="zh-CN" dirty="0"/>
              <a:t>JavaScript</a:t>
            </a:r>
            <a:r>
              <a:rPr lang="zh-CN" altLang="en-US" dirty="0"/>
              <a:t>框架库</a:t>
            </a:r>
            <a:endParaRPr lang="en-US" altLang="zh-CN" dirty="0"/>
          </a:p>
          <a:p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zh-CN" altLang="en-US" dirty="0"/>
              <a:t>和</a:t>
            </a:r>
            <a:r>
              <a:rPr lang="en-US" altLang="zh-CN" dirty="0"/>
              <a:t>Adam </a:t>
            </a:r>
            <a:r>
              <a:rPr lang="en-US" altLang="zh-CN" dirty="0" err="1"/>
              <a:t>Abrons</a:t>
            </a:r>
            <a:r>
              <a:rPr lang="zh-CN" altLang="en-US" dirty="0"/>
              <a:t>开发于</a:t>
            </a:r>
            <a:r>
              <a:rPr lang="en-US" altLang="zh-CN" dirty="0"/>
              <a:t>2009</a:t>
            </a:r>
            <a:r>
              <a:rPr lang="zh-CN" altLang="en-US" dirty="0"/>
              <a:t>年。现在是由谷歌维护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02" y="2132856"/>
            <a:ext cx="10365395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与</a:t>
            </a:r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38280"/>
            <a:ext cx="8294712" cy="47339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AngularJS</a:t>
            </a:r>
            <a:r>
              <a:rPr lang="zh-CN" altLang="en-US" dirty="0"/>
              <a:t>是一个</a:t>
            </a:r>
            <a:r>
              <a:rPr lang="en-US" altLang="zh-CN" dirty="0"/>
              <a:t>MVC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模型 </a:t>
            </a:r>
            <a:r>
              <a:rPr lang="en-US" altLang="zh-CN" dirty="0"/>
              <a:t>– Model</a:t>
            </a:r>
          </a:p>
          <a:p>
            <a:pPr lvl="1"/>
            <a:r>
              <a:rPr lang="zh-CN" altLang="en-US" dirty="0"/>
              <a:t>模型是负责管理应用程序的数据。它响应来自视图的请求，同时也响应指令从控制器进行自我更新</a:t>
            </a:r>
            <a:endParaRPr lang="en-US" altLang="zh-CN" dirty="0"/>
          </a:p>
          <a:p>
            <a:r>
              <a:rPr lang="zh-CN" altLang="en-US" dirty="0"/>
              <a:t>视图 </a:t>
            </a:r>
            <a:r>
              <a:rPr lang="en-US" altLang="zh-CN" dirty="0"/>
              <a:t>– View</a:t>
            </a:r>
          </a:p>
          <a:p>
            <a:pPr lvl="1"/>
            <a:r>
              <a:rPr lang="zh-CN" altLang="en-US" dirty="0"/>
              <a:t>在一个特定的格式的演示数据，由控制器决定触发显示数据。它们是基于脚本的模板系统，非常容易使用</a:t>
            </a:r>
            <a:r>
              <a:rPr lang="en-US" altLang="zh-CN" dirty="0"/>
              <a:t>AJAX</a:t>
            </a:r>
            <a:r>
              <a:rPr lang="zh-CN" altLang="en-US" dirty="0"/>
              <a:t>技术的集成</a:t>
            </a:r>
            <a:endParaRPr lang="en-US" altLang="zh-CN" dirty="0"/>
          </a:p>
          <a:p>
            <a:r>
              <a:rPr lang="zh-CN" altLang="en-US" dirty="0"/>
              <a:t>控制器 </a:t>
            </a:r>
            <a:r>
              <a:rPr lang="en-US" altLang="zh-CN" dirty="0"/>
              <a:t>– Controller</a:t>
            </a:r>
          </a:p>
          <a:p>
            <a:pPr lvl="1"/>
            <a:r>
              <a:rPr lang="zh-CN" altLang="en-US" dirty="0"/>
              <a:t>控制器负责响应于用户输入并执行交互数据模型对象。控制器接收到输入，它验证输入，然后执行修改数据模型的状态的业务操作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268760"/>
            <a:ext cx="33116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直接引入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https://angularjs.org/</a:t>
            </a:r>
            <a:r>
              <a:rPr lang="zh-CN" altLang="en-US" dirty="0"/>
              <a:t>下载相应的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引入到</a:t>
            </a:r>
            <a:r>
              <a:rPr lang="en-US" altLang="zh-CN" dirty="0"/>
              <a:t>HTML</a:t>
            </a:r>
            <a:r>
              <a:rPr lang="zh-CN" altLang="en-US" dirty="0"/>
              <a:t>页面中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CDN</a:t>
            </a:r>
          </a:p>
          <a:p>
            <a:pPr lvl="1"/>
            <a:r>
              <a:rPr lang="en-US" altLang="zh-CN" dirty="0"/>
              <a:t>Google CDN</a:t>
            </a:r>
          </a:p>
          <a:p>
            <a:pPr lvl="2"/>
            <a:r>
              <a:rPr lang="en-US" altLang="zh-CN" dirty="0"/>
              <a:t>https://ajax.googleapis.com/ajax/libs/angularjs/&lt;</a:t>
            </a:r>
            <a:r>
              <a:rPr lang="zh-CN" altLang="en-US" dirty="0"/>
              <a:t>版本</a:t>
            </a:r>
            <a:r>
              <a:rPr lang="en-US" altLang="zh-CN" dirty="0"/>
              <a:t>&gt;/angular.min.js</a:t>
            </a:r>
          </a:p>
          <a:p>
            <a:pPr lvl="1"/>
            <a:r>
              <a:rPr lang="en-US" altLang="zh-CN" dirty="0"/>
              <a:t>Baidu CDN</a:t>
            </a:r>
          </a:p>
          <a:p>
            <a:pPr lvl="2"/>
            <a:r>
              <a:rPr lang="en-US" altLang="zh-CN" dirty="0"/>
              <a:t>http://apps.bdimg.com/libs/angular.js /&lt;</a:t>
            </a:r>
            <a:r>
              <a:rPr lang="zh-CN" altLang="en-US" dirty="0"/>
              <a:t>版本</a:t>
            </a:r>
            <a:r>
              <a:rPr lang="en-US" altLang="zh-CN" dirty="0"/>
              <a:t>&gt;/ angular.min.js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2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9361</TotalTime>
  <Words>213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楷体_GB2312</vt:lpstr>
      <vt:lpstr>宋体</vt:lpstr>
      <vt:lpstr>微软雅黑</vt:lpstr>
      <vt:lpstr>Arial</vt:lpstr>
      <vt:lpstr>Times New Roman</vt:lpstr>
      <vt:lpstr>574TGp_natural_light</vt:lpstr>
      <vt:lpstr>AngularJS</vt:lpstr>
      <vt:lpstr>目录</vt:lpstr>
      <vt:lpstr>AngularJS概述</vt:lpstr>
      <vt:lpstr>什么是Angular.js</vt:lpstr>
      <vt:lpstr>AngularJS与MVC</vt:lpstr>
      <vt:lpstr>引入AngularJS</vt:lpstr>
      <vt:lpstr>简单示例</vt:lpstr>
    </vt:vector>
  </TitlesOfParts>
  <Company>Dalian Hi-Think Computer Technology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Hailong.Li</dc:creator>
  <cp:lastModifiedBy>李海龙</cp:lastModifiedBy>
  <cp:revision>509</cp:revision>
  <cp:lastPrinted>2014-12-15T05:16:07Z</cp:lastPrinted>
  <dcterms:created xsi:type="dcterms:W3CDTF">2010-11-25T02:21:54Z</dcterms:created>
  <dcterms:modified xsi:type="dcterms:W3CDTF">2017-05-27T09:12:53Z</dcterms:modified>
</cp:coreProperties>
</file>