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C5C5"/>
    <a:srgbClr val="C0C0C0"/>
    <a:srgbClr val="DDDDDD"/>
    <a:srgbClr val="333333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89219" autoAdjust="0"/>
  </p:normalViewPr>
  <p:slideViewPr>
    <p:cSldViewPr>
      <p:cViewPr varScale="1">
        <p:scale>
          <a:sx n="72" d="100"/>
          <a:sy n="72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4E2E-1566-44D8-B819-47C38A71787C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142E-8734-46B7-8949-B2BC750CE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79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37BB9C-4C67-4EA6-8CD8-FA0B34C6BF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35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2.jpeg"/><Relationship Id="rId4" Type="http://schemas.openxmlformats.org/officeDocument/2006/relationships/image" Target="../media/image7.jpe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2264833" y="3705225"/>
            <a:ext cx="99060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3323167" y="4510093"/>
            <a:ext cx="99060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1221317" y="4510093"/>
            <a:ext cx="99060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71451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3323167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50287" y="5954718"/>
            <a:ext cx="11914716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8005233" y="1778005"/>
            <a:ext cx="3691467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114303" y="76205"/>
            <a:ext cx="11969751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3" y="6610355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114303" y="854075"/>
            <a:ext cx="11976100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3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5422903" y="4497388"/>
            <a:ext cx="988484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4366684" y="5314950"/>
            <a:ext cx="99060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4377267" y="4510093"/>
            <a:ext cx="988484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4" y="6196018"/>
            <a:ext cx="6415617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9033" y="6445250"/>
            <a:ext cx="2940051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33233" y="6445250"/>
            <a:ext cx="398780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00954" y="6445250"/>
            <a:ext cx="2940049" cy="317500"/>
          </a:xfrm>
        </p:spPr>
        <p:txBody>
          <a:bodyPr/>
          <a:lstStyle>
            <a:lvl1pPr>
              <a:defRPr/>
            </a:lvl1pPr>
          </a:lstStyle>
          <a:p>
            <a:fld id="{98CC00CA-01F2-4462-9651-E38EDB5BE8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71453" y="4511675"/>
            <a:ext cx="988483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3569" y="2911475"/>
            <a:ext cx="1797051" cy="1531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4"/>
            <a:ext cx="80264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2269068" y="3705225"/>
            <a:ext cx="992717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" y="206371"/>
            <a:ext cx="2454292" cy="320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CF9F1-C809-4A1C-92DC-0CFA2BF0A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1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38130"/>
            <a:ext cx="2743200" cy="59340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38130"/>
            <a:ext cx="8026400" cy="59340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6FB6-B4C0-45D6-8CAB-DD574A1E7F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5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130"/>
            <a:ext cx="8636000" cy="8683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3" y="6311905"/>
            <a:ext cx="2283884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89021" y="6323013"/>
            <a:ext cx="2154767" cy="290512"/>
          </a:xfrm>
        </p:spPr>
        <p:txBody>
          <a:bodyPr/>
          <a:lstStyle>
            <a:lvl1pPr>
              <a:defRPr/>
            </a:lvl1pPr>
          </a:lstStyle>
          <a:p>
            <a:fld id="{57F38FB2-70E9-402C-9208-FB4A745822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0D2A-BF8B-40D6-B12A-485888184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44B8F-19FA-4C63-94D2-83D9207C4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38280"/>
            <a:ext cx="53848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7EB5A-9EB0-4919-8DD0-33B6B40B9D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40E2-F956-482C-9837-706B68C14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7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26D42-CBC2-40FE-B9E6-8E419C1B8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9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65D74-330E-4F46-961B-E3F59E3D7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3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69EA-54AC-4844-B8D5-00EE62350B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7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5658-A780-45F6-8310-12D2D1F5B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737604" y="6013455"/>
            <a:ext cx="3189817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127003" y="6446843"/>
            <a:ext cx="11961284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127004" y="6491288"/>
            <a:ext cx="11967633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122770" y="98425"/>
            <a:ext cx="11942233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122768" y="307980"/>
            <a:ext cx="11940117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122768" y="306388"/>
            <a:ext cx="11940117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127003" y="6723063"/>
            <a:ext cx="11969751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9194804" y="1047750"/>
            <a:ext cx="2874433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9600" y="238130"/>
            <a:ext cx="8636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38280"/>
            <a:ext cx="109728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064003" y="6311905"/>
            <a:ext cx="2283884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441017" y="6323013"/>
            <a:ext cx="30818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89021" y="6323013"/>
            <a:ext cx="215476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B83CD15A-277F-4099-8A33-158E0EFB005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10993968" y="415925"/>
            <a:ext cx="713317" cy="5461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10160000" y="415925"/>
            <a:ext cx="713317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9334500" y="415925"/>
            <a:ext cx="713317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75" y="6318088"/>
            <a:ext cx="1971675" cy="25717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微软雅黑"/>
          <a:ea typeface="微软雅黑"/>
          <a:cs typeface="微软雅黑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anyf.github.io/es-checker/index.cn.html" TargetMode="External"/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traceur-compiler" TargetMode="External"/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48128" y="4748483"/>
            <a:ext cx="4537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李海龙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互联网技术学院 教学总监</a:t>
            </a:r>
          </a:p>
          <a:p>
            <a:pPr algn="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北京力鼎创软科技有限公司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05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暂时性死区</a:t>
            </a:r>
            <a:endParaRPr lang="en-US" altLang="zh-CN" dirty="0"/>
          </a:p>
          <a:p>
            <a:pPr lvl="1"/>
            <a:r>
              <a:rPr lang="en-US" altLang="zh-CN" dirty="0"/>
              <a:t>ES6</a:t>
            </a:r>
            <a:r>
              <a:rPr lang="zh-CN" altLang="en-US" dirty="0"/>
              <a:t>明确规定，如果区块中存在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r>
              <a:rPr lang="zh-CN" altLang="en-US" dirty="0"/>
              <a:t>命令，这个区块对这些命令声明的变量，从一开始就形成了封闭作用域。凡是在声明之前就使用这些变量，就会报错</a:t>
            </a:r>
            <a:endParaRPr lang="en-US" altLang="zh-CN" dirty="0"/>
          </a:p>
          <a:p>
            <a:pPr lvl="1"/>
            <a:r>
              <a:rPr lang="zh-CN" altLang="en-US" dirty="0"/>
              <a:t>在代码块内，使用</a:t>
            </a:r>
            <a:r>
              <a:rPr lang="en-US" altLang="zh-CN" dirty="0"/>
              <a:t>let</a:t>
            </a:r>
            <a:r>
              <a:rPr lang="zh-CN" altLang="en-US" dirty="0"/>
              <a:t>命令声明变量之前，该变量都是不可用的。这在语法上，称为“暂时性死区”（</a:t>
            </a:r>
            <a:r>
              <a:rPr lang="en-US" altLang="zh-CN" dirty="0"/>
              <a:t>temporal dead zone</a:t>
            </a:r>
            <a:r>
              <a:rPr lang="zh-CN" altLang="en-US" dirty="0"/>
              <a:t>，简称 </a:t>
            </a:r>
            <a:r>
              <a:rPr lang="en-US" altLang="zh-CN" dirty="0"/>
              <a:t>TDZ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437112"/>
            <a:ext cx="3807423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0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不允许重复声明</a:t>
            </a:r>
            <a:endParaRPr lang="en-US" altLang="zh-CN" dirty="0"/>
          </a:p>
          <a:p>
            <a:pPr lvl="1"/>
            <a:r>
              <a:rPr lang="en-US" altLang="zh-CN" dirty="0"/>
              <a:t>let</a:t>
            </a:r>
            <a:r>
              <a:rPr lang="zh-CN" altLang="en-US" dirty="0"/>
              <a:t>不允许在相同作用域内，重复声明同一个变量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32" y="2636912"/>
            <a:ext cx="3471180" cy="3672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84" y="2631412"/>
            <a:ext cx="3565333" cy="3245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24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let</a:t>
            </a:r>
            <a:r>
              <a:rPr lang="zh-CN" altLang="en-US" sz="2800" dirty="0"/>
              <a:t>命令为 </a:t>
            </a:r>
            <a:r>
              <a:rPr lang="en-US" altLang="zh-CN" sz="2800" dirty="0"/>
              <a:t>JavaScript </a:t>
            </a:r>
            <a:r>
              <a:rPr lang="zh-CN" altLang="en-US" sz="2800" dirty="0"/>
              <a:t>新增了块级作用域</a:t>
            </a:r>
            <a:endParaRPr lang="en-US" altLang="zh-CN" sz="2800" dirty="0"/>
          </a:p>
          <a:p>
            <a:r>
              <a:rPr lang="en-US" altLang="zh-CN" sz="2800" dirty="0"/>
              <a:t>ES6 </a:t>
            </a:r>
            <a:r>
              <a:rPr lang="zh-CN" altLang="en-US" sz="2800" dirty="0"/>
              <a:t>允许块级作用域的任意嵌套</a:t>
            </a:r>
            <a:endParaRPr lang="en-US" altLang="zh-CN" sz="2800" dirty="0"/>
          </a:p>
          <a:p>
            <a:pPr lvl="1"/>
            <a:r>
              <a:rPr lang="zh-CN" altLang="en-US" sz="2400" dirty="0"/>
              <a:t>外层不允许访问内层定义的变量，但内层可以访问外层定义的变量</a:t>
            </a:r>
            <a:endParaRPr lang="en-US" altLang="zh-CN" sz="2400" dirty="0"/>
          </a:p>
          <a:p>
            <a:r>
              <a:rPr lang="en-US" altLang="zh-CN" sz="2800" dirty="0"/>
              <a:t>ES6 </a:t>
            </a:r>
            <a:r>
              <a:rPr lang="zh-CN" altLang="en-US" sz="2800" dirty="0"/>
              <a:t>允许在块级作用域之中声明函数。块级作用域之中，函数声明语句的行为类似于</a:t>
            </a:r>
            <a:r>
              <a:rPr lang="en-US" altLang="zh-CN" sz="2800" dirty="0"/>
              <a:t>let</a:t>
            </a:r>
            <a:r>
              <a:rPr lang="zh-CN" altLang="en-US" sz="2800" dirty="0"/>
              <a:t>，在块级作用域之外不可引用</a:t>
            </a:r>
            <a:endParaRPr lang="en-US" altLang="zh-CN" sz="2800" dirty="0"/>
          </a:p>
          <a:p>
            <a:pPr lvl="1"/>
            <a:r>
              <a:rPr lang="zh-CN" altLang="en-US" sz="2400" dirty="0"/>
              <a:t>注：此项在不同浏览器中存在不同解释方式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4293096"/>
            <a:ext cx="5162550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86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声明一个常量。一旦声明，常量的值就不能改变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zh-CN" altLang="en-US" dirty="0"/>
              <a:t>一旦声明，就必须立即初始化，不能留到以后赋值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zh-CN" altLang="en-US" dirty="0"/>
              <a:t>的作用域与</a:t>
            </a:r>
            <a:r>
              <a:rPr lang="en-US" altLang="zh-CN" dirty="0"/>
              <a:t>let</a:t>
            </a:r>
            <a:r>
              <a:rPr lang="zh-CN" altLang="en-US" dirty="0"/>
              <a:t>命令相同：只在声明所在的块级作用域内有效</a:t>
            </a:r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zh-CN" altLang="en-US" dirty="0"/>
              <a:t>实际上保证的，并不是变量的值不得改动，而是变量指向的那个内存地址不得改动</a:t>
            </a:r>
            <a:endParaRPr lang="en-US" altLang="zh-CN" dirty="0"/>
          </a:p>
          <a:p>
            <a:pPr lvl="1"/>
            <a:r>
              <a:rPr lang="zh-CN" altLang="en-US" dirty="0"/>
              <a:t>对于简单类型的数据（数值、字符串、布尔值），值就保存在变量指向的那个内存地址，因此等同于常量</a:t>
            </a:r>
            <a:endParaRPr lang="en-US" altLang="zh-CN" dirty="0"/>
          </a:p>
          <a:p>
            <a:pPr lvl="1"/>
            <a:r>
              <a:rPr lang="zh-CN" altLang="en-US" dirty="0"/>
              <a:t>对于复合类型的数据（主要是对象和数组），变量指向的内存地址，保存的只是一个指针，</a:t>
            </a:r>
            <a:r>
              <a:rPr lang="en-US" altLang="zh-CN" dirty="0" err="1"/>
              <a:t>const</a:t>
            </a:r>
            <a:r>
              <a:rPr lang="zh-CN" altLang="en-US" dirty="0"/>
              <a:t>只能保证这个指针是固定的，至于它指向的数据结构是不是可变的，就完全不能控制了</a:t>
            </a:r>
          </a:p>
        </p:txBody>
      </p:sp>
    </p:spTree>
    <p:extLst>
      <p:ext uri="{BB962C8B-B14F-4D97-AF65-F5344CB8AC3E}">
        <p14:creationId xmlns:p14="http://schemas.microsoft.com/office/powerpoint/2010/main" val="35651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顶层对象的属性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顶层对象，在浏览器环境指的是</a:t>
            </a:r>
            <a:r>
              <a:rPr lang="en-US" altLang="zh-CN" dirty="0"/>
              <a:t>window</a:t>
            </a:r>
            <a:r>
              <a:rPr lang="zh-CN" altLang="en-US" dirty="0"/>
              <a:t>对象，在</a:t>
            </a:r>
            <a:r>
              <a:rPr lang="en-US" altLang="zh-CN" dirty="0"/>
              <a:t>Node</a:t>
            </a:r>
            <a:r>
              <a:rPr lang="zh-CN" altLang="en-US" dirty="0"/>
              <a:t>指的是</a:t>
            </a:r>
            <a:r>
              <a:rPr lang="en-US" altLang="zh-CN" dirty="0"/>
              <a:t>global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 err="1"/>
              <a:t>var</a:t>
            </a:r>
            <a:r>
              <a:rPr lang="zh-CN" altLang="en-US" dirty="0"/>
              <a:t>命令和</a:t>
            </a:r>
            <a:r>
              <a:rPr lang="en-US" altLang="zh-CN" dirty="0"/>
              <a:t>function</a:t>
            </a:r>
            <a:r>
              <a:rPr lang="zh-CN" altLang="en-US" dirty="0"/>
              <a:t>命令声明的全局变量，依旧是顶层对象的属性（与</a:t>
            </a:r>
            <a:r>
              <a:rPr lang="en-US" altLang="zh-CN" dirty="0"/>
              <a:t>ES5</a:t>
            </a:r>
            <a:r>
              <a:rPr lang="zh-CN" altLang="en-US" dirty="0"/>
              <a:t>兼容）</a:t>
            </a:r>
            <a:endParaRPr lang="en-US" altLang="zh-CN" dirty="0"/>
          </a:p>
          <a:p>
            <a:pPr lvl="1"/>
            <a:r>
              <a:rPr lang="en-US" altLang="zh-CN" dirty="0"/>
              <a:t>let</a:t>
            </a:r>
            <a:r>
              <a:rPr lang="zh-CN" altLang="en-US" dirty="0"/>
              <a:t>命令、</a:t>
            </a:r>
            <a:r>
              <a:rPr lang="en-US" altLang="zh-CN" dirty="0" err="1"/>
              <a:t>const</a:t>
            </a:r>
            <a:r>
              <a:rPr lang="zh-CN" altLang="en-US" dirty="0"/>
              <a:t>命令、</a:t>
            </a:r>
            <a:r>
              <a:rPr lang="en-US" altLang="zh-CN" dirty="0"/>
              <a:t>class</a:t>
            </a:r>
            <a:r>
              <a:rPr lang="zh-CN" altLang="en-US" dirty="0"/>
              <a:t>命令声明的全局变量，不属于顶层对象的属性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4653136"/>
            <a:ext cx="3888432" cy="1872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2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变量的解构赋值</a:t>
            </a:r>
          </a:p>
        </p:txBody>
      </p:sp>
    </p:spTree>
    <p:extLst>
      <p:ext uri="{BB962C8B-B14F-4D97-AF65-F5344CB8AC3E}">
        <p14:creationId xmlns:p14="http://schemas.microsoft.com/office/powerpoint/2010/main" val="292404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数组的解构赋值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ES6 </a:t>
            </a:r>
            <a:r>
              <a:rPr lang="zh-CN" altLang="en-US" dirty="0"/>
              <a:t>允许按照一定模式，从数组和对象中提取值，对变量进行赋值，这被称为解构（</a:t>
            </a:r>
            <a:r>
              <a:rPr lang="en-US" altLang="zh-CN" dirty="0" err="1"/>
              <a:t>Destructuring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702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169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6808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ECMAScript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 6.0</a:t>
            </a:r>
            <a:r>
              <a:rPr lang="zh-CN" altLang="en-US" dirty="0"/>
              <a:t>（简称 </a:t>
            </a:r>
            <a:r>
              <a:rPr lang="en-US" altLang="zh-CN" dirty="0"/>
              <a:t>ES 6</a:t>
            </a:r>
            <a:r>
              <a:rPr lang="zh-CN" altLang="en-US" dirty="0"/>
              <a:t>，又称</a:t>
            </a:r>
            <a:r>
              <a:rPr lang="en-US" altLang="zh-CN" dirty="0"/>
              <a:t>ECMAScript 2015</a:t>
            </a:r>
            <a:r>
              <a:rPr lang="zh-CN" altLang="en-US" dirty="0"/>
              <a:t>、</a:t>
            </a:r>
            <a:r>
              <a:rPr lang="en-US" altLang="zh-CN" dirty="0"/>
              <a:t> ES 2015</a:t>
            </a:r>
            <a:r>
              <a:rPr lang="zh-CN" altLang="en-US" dirty="0"/>
              <a:t>）是 </a:t>
            </a:r>
            <a:r>
              <a:rPr lang="en-US" altLang="zh-CN" dirty="0"/>
              <a:t>JavaScript </a:t>
            </a:r>
            <a:r>
              <a:rPr lang="zh-CN" altLang="en-US" dirty="0"/>
              <a:t>语言的下一代标准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月正式发布</a:t>
            </a:r>
            <a:endParaRPr lang="en-US" altLang="zh-CN" dirty="0"/>
          </a:p>
          <a:p>
            <a:r>
              <a:rPr lang="en-US" altLang="zh-CN" dirty="0"/>
              <a:t>ES6</a:t>
            </a:r>
            <a:r>
              <a:rPr lang="zh-CN" altLang="en-US" dirty="0"/>
              <a:t>的目标，是使得 </a:t>
            </a:r>
            <a:r>
              <a:rPr lang="en-US" altLang="zh-CN" dirty="0"/>
              <a:t>JavaScript </a:t>
            </a:r>
            <a:r>
              <a:rPr lang="zh-CN" altLang="en-US" dirty="0"/>
              <a:t>语言可以用来编写复杂的大型应用程序，成为企业级开发语言</a:t>
            </a:r>
          </a:p>
        </p:txBody>
      </p:sp>
    </p:spTree>
    <p:extLst>
      <p:ext uri="{BB962C8B-B14F-4D97-AF65-F5344CB8AC3E}">
        <p14:creationId xmlns:p14="http://schemas.microsoft.com/office/powerpoint/2010/main" val="130351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ES6</a:t>
            </a:r>
            <a:r>
              <a:rPr lang="zh-CN" altLang="en-US" dirty="0"/>
              <a:t>的浏览器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Microsoft Edge</a:t>
            </a:r>
          </a:p>
          <a:p>
            <a:r>
              <a:rPr lang="en-US" altLang="zh-CN" dirty="0"/>
              <a:t>Chrome</a:t>
            </a:r>
          </a:p>
          <a:p>
            <a:r>
              <a:rPr lang="en-US" altLang="zh-CN" dirty="0" err="1"/>
              <a:t>FireFox</a:t>
            </a:r>
            <a:endParaRPr lang="en-US" altLang="zh-CN" dirty="0"/>
          </a:p>
          <a:p>
            <a:r>
              <a:rPr lang="en-US" altLang="zh-CN" dirty="0"/>
              <a:t>Opera</a:t>
            </a:r>
          </a:p>
          <a:p>
            <a:r>
              <a:rPr lang="en-US" altLang="zh-CN" dirty="0"/>
              <a:t>Safari</a:t>
            </a:r>
          </a:p>
          <a:p>
            <a:r>
              <a:rPr lang="en-US" altLang="zh-CN" dirty="0" err="1"/>
              <a:t>Webkit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45179" y="140575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浏览器支持情况：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http://kangax.github.io/compat-table/es6/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浏览器支持检测：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http://ruanyf.github.io/es-checker/index.cn.html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403789"/>
            <a:ext cx="4668763" cy="36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转码器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ES 6</a:t>
            </a:r>
            <a:r>
              <a:rPr lang="zh-CN" altLang="en-US" dirty="0"/>
              <a:t>代码自动转换为</a:t>
            </a:r>
            <a:r>
              <a:rPr lang="en-US" altLang="zh-CN" dirty="0"/>
              <a:t>ES 5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en-US" altLang="zh-CN" dirty="0"/>
              <a:t>Babel </a:t>
            </a:r>
            <a:r>
              <a:rPr lang="zh-CN" altLang="en-US" dirty="0"/>
              <a:t>转码器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https://babeljs.io/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Traceur</a:t>
            </a:r>
            <a:r>
              <a:rPr lang="en-US" altLang="zh-CN" dirty="0"/>
              <a:t> </a:t>
            </a:r>
            <a:r>
              <a:rPr lang="zh-CN" altLang="en-US" dirty="0"/>
              <a:t>转码器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https://github.com/google/traceur-compiler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02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r>
              <a:rPr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6328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基本用法</a:t>
            </a:r>
            <a:endParaRPr lang="en-US" altLang="zh-CN" dirty="0"/>
          </a:p>
          <a:p>
            <a:pPr lvl="1"/>
            <a:r>
              <a:rPr lang="en-US" altLang="zh-CN" dirty="0" err="1"/>
              <a:t>var</a:t>
            </a:r>
            <a:r>
              <a:rPr lang="zh-CN" altLang="en-US" dirty="0"/>
              <a:t>声明的变量为全局变量</a:t>
            </a:r>
            <a:endParaRPr lang="en-US" altLang="zh-CN" dirty="0"/>
          </a:p>
          <a:p>
            <a:pPr lvl="1"/>
            <a:r>
              <a:rPr lang="en-US" altLang="zh-CN" dirty="0"/>
              <a:t>let</a:t>
            </a:r>
            <a:r>
              <a:rPr lang="zh-CN" altLang="en-US" dirty="0"/>
              <a:t>声明的变量只在</a:t>
            </a:r>
            <a:r>
              <a:rPr lang="en-US" altLang="zh-CN" dirty="0"/>
              <a:t>let</a:t>
            </a:r>
            <a:r>
              <a:rPr lang="zh-CN" altLang="en-US" dirty="0"/>
              <a:t>命令所在的代码块内有效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4305130"/>
            <a:ext cx="4633110" cy="1867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3" y="3212975"/>
            <a:ext cx="4104737" cy="2959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94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不存在变量提升</a:t>
            </a:r>
            <a:endParaRPr lang="en-US" altLang="zh-CN" dirty="0"/>
          </a:p>
          <a:p>
            <a:pPr lvl="1"/>
            <a:r>
              <a:rPr lang="en-US" altLang="zh-CN" dirty="0" err="1"/>
              <a:t>var</a:t>
            </a:r>
            <a:r>
              <a:rPr lang="zh-CN" altLang="en-US" dirty="0"/>
              <a:t>命令会发生”变量提升“现象，即变量可以在声明之前使用，值为</a:t>
            </a:r>
            <a:r>
              <a:rPr lang="en-US" altLang="zh-CN" dirty="0"/>
              <a:t>undefined</a:t>
            </a:r>
          </a:p>
          <a:p>
            <a:pPr lvl="1"/>
            <a:r>
              <a:rPr lang="en-US" altLang="zh-CN" dirty="0"/>
              <a:t>let</a:t>
            </a:r>
            <a:r>
              <a:rPr lang="zh-CN" altLang="en-US" dirty="0"/>
              <a:t>命令所声明的变量一定要在声明后使用，否则报错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588217"/>
            <a:ext cx="3281349" cy="255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2917"/>
            <a:ext cx="4255387" cy="12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9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10391</TotalTime>
  <Words>650</Words>
  <Application>Microsoft Office PowerPoint</Application>
  <PresentationFormat>宽屏</PresentationFormat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华文行楷</vt:lpstr>
      <vt:lpstr>楷体_GB2312</vt:lpstr>
      <vt:lpstr>宋体</vt:lpstr>
      <vt:lpstr>微软雅黑</vt:lpstr>
      <vt:lpstr>Arial</vt:lpstr>
      <vt:lpstr>Times New Roman</vt:lpstr>
      <vt:lpstr>574TGp_natural_light</vt:lpstr>
      <vt:lpstr>ECMAScript 6</vt:lpstr>
      <vt:lpstr>目录</vt:lpstr>
      <vt:lpstr>ECMAScript 6概述</vt:lpstr>
      <vt:lpstr>ECMAScript 6</vt:lpstr>
      <vt:lpstr>支持ES6的浏览器</vt:lpstr>
      <vt:lpstr>ES6转码器</vt:lpstr>
      <vt:lpstr>let和const命令</vt:lpstr>
      <vt:lpstr>let命令</vt:lpstr>
      <vt:lpstr>let命令</vt:lpstr>
      <vt:lpstr>let命令</vt:lpstr>
      <vt:lpstr>let命令</vt:lpstr>
      <vt:lpstr>块级作用域</vt:lpstr>
      <vt:lpstr>const命令</vt:lpstr>
      <vt:lpstr>顶层对象的属性</vt:lpstr>
      <vt:lpstr>变量的解构赋值</vt:lpstr>
      <vt:lpstr>数组的解构赋值</vt:lpstr>
    </vt:vector>
  </TitlesOfParts>
  <Company>Dalian Hi-Think Computer Technology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Hailong.Li</dc:creator>
  <cp:lastModifiedBy>李海龙</cp:lastModifiedBy>
  <cp:revision>531</cp:revision>
  <cp:lastPrinted>2014-12-15T05:16:07Z</cp:lastPrinted>
  <dcterms:created xsi:type="dcterms:W3CDTF">2010-11-25T02:21:54Z</dcterms:created>
  <dcterms:modified xsi:type="dcterms:W3CDTF">2017-06-01T09:42:39Z</dcterms:modified>
</cp:coreProperties>
</file>