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63" r:id="rId2"/>
    <p:sldId id="360" r:id="rId3"/>
    <p:sldId id="266" r:id="rId4"/>
    <p:sldId id="557" r:id="rId5"/>
    <p:sldId id="560" r:id="rId6"/>
    <p:sldId id="577" r:id="rId7"/>
    <p:sldId id="293" r:id="rId8"/>
    <p:sldId id="582" r:id="rId9"/>
    <p:sldId id="568" r:id="rId10"/>
    <p:sldId id="566" r:id="rId11"/>
    <p:sldId id="586" r:id="rId12"/>
    <p:sldId id="583" r:id="rId13"/>
    <p:sldId id="570" r:id="rId14"/>
    <p:sldId id="584" r:id="rId15"/>
    <p:sldId id="585" r:id="rId16"/>
    <p:sldId id="573" r:id="rId17"/>
    <p:sldId id="572" r:id="rId18"/>
    <p:sldId id="581" r:id="rId19"/>
    <p:sldId id="574" r:id="rId20"/>
    <p:sldId id="576" r:id="rId21"/>
    <p:sldId id="575" r:id="rId22"/>
  </p:sldIdLst>
  <p:sldSz cx="12192000" cy="6858000"/>
  <p:notesSz cx="6858000" cy="9144000"/>
  <p:defaultTextStyle>
    <a:defPPr>
      <a:defRPr lang="zh-S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63A5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533"/>
    <p:restoredTop sz="94694"/>
  </p:normalViewPr>
  <p:slideViewPr>
    <p:cSldViewPr snapToGrid="0">
      <p:cViewPr varScale="1">
        <p:scale>
          <a:sx n="83" d="100"/>
          <a:sy n="83" d="100"/>
        </p:scale>
        <p:origin x="627"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BDULLAHI ABDIRIZAK ADAM" userId="88b803b9-cc96-4fdd-b287-5e5c8cb76e3c" providerId="ADAL" clId="{4BB2F03F-4576-4524-95D6-5DAE8F1DF51C}"/>
    <pc:docChg chg="modSld">
      <pc:chgData name="ABDULLAHI ABDIRIZAK ADAM" userId="88b803b9-cc96-4fdd-b287-5e5c8cb76e3c" providerId="ADAL" clId="{4BB2F03F-4576-4524-95D6-5DAE8F1DF51C}" dt="2025-01-18T07:28:02.222" v="2"/>
      <pc:docMkLst>
        <pc:docMk/>
      </pc:docMkLst>
      <pc:sldChg chg="modSp mod">
        <pc:chgData name="ABDULLAHI ABDIRIZAK ADAM" userId="88b803b9-cc96-4fdd-b287-5e5c8cb76e3c" providerId="ADAL" clId="{4BB2F03F-4576-4524-95D6-5DAE8F1DF51C}" dt="2025-01-18T07:28:02.222" v="2"/>
        <pc:sldMkLst>
          <pc:docMk/>
          <pc:sldMk cId="4258624510" sldId="576"/>
        </pc:sldMkLst>
        <pc:spChg chg="mod">
          <ac:chgData name="ABDULLAHI ABDIRIZAK ADAM" userId="88b803b9-cc96-4fdd-b287-5e5c8cb76e3c" providerId="ADAL" clId="{4BB2F03F-4576-4524-95D6-5DAE8F1DF51C}" dt="2025-01-18T07:28:02.222" v="2"/>
          <ac:spMkLst>
            <pc:docMk/>
            <pc:sldMk cId="4258624510" sldId="576"/>
            <ac:spMk id="6" creationId="{A2B202A4-F40B-AA41-504C-985DEF0C8D07}"/>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0271C6-0B61-79E8-5890-A7429C6D3AA3}"/>
              </a:ext>
            </a:extLst>
          </p:cNvPr>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endParaRPr kumimoji="1" lang="zh-SG" altLang="en-US"/>
          </a:p>
        </p:txBody>
      </p:sp>
      <p:sp>
        <p:nvSpPr>
          <p:cNvPr id="3" name="副标题 2">
            <a:extLst>
              <a:ext uri="{FF2B5EF4-FFF2-40B4-BE49-F238E27FC236}">
                <a16:creationId xmlns:a16="http://schemas.microsoft.com/office/drawing/2014/main" id="{79910529-EDAD-E529-020F-CFDCFD9E5AF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endParaRPr kumimoji="1" lang="zh-SG" altLang="en-US"/>
          </a:p>
        </p:txBody>
      </p:sp>
      <p:sp>
        <p:nvSpPr>
          <p:cNvPr id="4" name="日期占位符 3">
            <a:extLst>
              <a:ext uri="{FF2B5EF4-FFF2-40B4-BE49-F238E27FC236}">
                <a16:creationId xmlns:a16="http://schemas.microsoft.com/office/drawing/2014/main" id="{DD34F1A9-0453-36FD-760E-51D97D469352}"/>
              </a:ext>
            </a:extLst>
          </p:cNvPr>
          <p:cNvSpPr>
            <a:spLocks noGrp="1"/>
          </p:cNvSpPr>
          <p:nvPr>
            <p:ph type="dt" sz="half" idx="10"/>
          </p:nvPr>
        </p:nvSpPr>
        <p:spPr/>
        <p:txBody>
          <a:bodyPr/>
          <a:lstStyle/>
          <a:p>
            <a:fld id="{5A0AE4A2-EEBA-724C-8BEE-006559FEC09F}" type="datetimeFigureOut">
              <a:rPr kumimoji="1" lang="zh-SG" altLang="en-US" smtClean="0"/>
              <a:t>18/1/2025</a:t>
            </a:fld>
            <a:endParaRPr kumimoji="1" lang="zh-SG" altLang="en-US"/>
          </a:p>
        </p:txBody>
      </p:sp>
      <p:sp>
        <p:nvSpPr>
          <p:cNvPr id="5" name="页脚占位符 4">
            <a:extLst>
              <a:ext uri="{FF2B5EF4-FFF2-40B4-BE49-F238E27FC236}">
                <a16:creationId xmlns:a16="http://schemas.microsoft.com/office/drawing/2014/main" id="{F88466EF-E719-0A7E-7141-F862DFE4A83B}"/>
              </a:ext>
            </a:extLst>
          </p:cNvPr>
          <p:cNvSpPr>
            <a:spLocks noGrp="1"/>
          </p:cNvSpPr>
          <p:nvPr>
            <p:ph type="ftr" sz="quarter" idx="11"/>
          </p:nvPr>
        </p:nvSpPr>
        <p:spPr/>
        <p:txBody>
          <a:bodyPr/>
          <a:lstStyle/>
          <a:p>
            <a:endParaRPr kumimoji="1" lang="zh-SG" altLang="en-US"/>
          </a:p>
        </p:txBody>
      </p:sp>
      <p:sp>
        <p:nvSpPr>
          <p:cNvPr id="6" name="灯片编号占位符 5">
            <a:extLst>
              <a:ext uri="{FF2B5EF4-FFF2-40B4-BE49-F238E27FC236}">
                <a16:creationId xmlns:a16="http://schemas.microsoft.com/office/drawing/2014/main" id="{3A55132E-4046-4099-2214-2BE9ADD05273}"/>
              </a:ext>
            </a:extLst>
          </p:cNvPr>
          <p:cNvSpPr>
            <a:spLocks noGrp="1"/>
          </p:cNvSpPr>
          <p:nvPr>
            <p:ph type="sldNum" sz="quarter" idx="12"/>
          </p:nvPr>
        </p:nvSpPr>
        <p:spPr/>
        <p:txBody>
          <a:bodyPr/>
          <a:lstStyle/>
          <a:p>
            <a:fld id="{D4EEDC6B-5E3E-5B41-B2B3-3D31E475A071}" type="slidenum">
              <a:rPr kumimoji="1" lang="zh-SG" altLang="en-US" smtClean="0"/>
              <a:t>‹#›</a:t>
            </a:fld>
            <a:endParaRPr kumimoji="1" lang="zh-SG" altLang="en-US"/>
          </a:p>
        </p:txBody>
      </p:sp>
    </p:spTree>
    <p:extLst>
      <p:ext uri="{BB962C8B-B14F-4D97-AF65-F5344CB8AC3E}">
        <p14:creationId xmlns:p14="http://schemas.microsoft.com/office/powerpoint/2010/main" val="9073225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0B1E3A-7C4F-45A1-C40A-DE1F6E558F46}"/>
              </a:ext>
            </a:extLst>
          </p:cNvPr>
          <p:cNvSpPr>
            <a:spLocks noGrp="1"/>
          </p:cNvSpPr>
          <p:nvPr>
            <p:ph type="title"/>
          </p:nvPr>
        </p:nvSpPr>
        <p:spPr/>
        <p:txBody>
          <a:bodyPr/>
          <a:lstStyle/>
          <a:p>
            <a:r>
              <a:rPr kumimoji="1" lang="zh-CN" altLang="en-US"/>
              <a:t>单击此处编辑母版标题样式</a:t>
            </a:r>
            <a:endParaRPr kumimoji="1" lang="zh-SG" altLang="en-US"/>
          </a:p>
        </p:txBody>
      </p:sp>
      <p:sp>
        <p:nvSpPr>
          <p:cNvPr id="3" name="竖排文字占位符 2">
            <a:extLst>
              <a:ext uri="{FF2B5EF4-FFF2-40B4-BE49-F238E27FC236}">
                <a16:creationId xmlns:a16="http://schemas.microsoft.com/office/drawing/2014/main" id="{3E3F4ED7-1987-2B13-ABD3-E63FA0D1F8AD}"/>
              </a:ext>
            </a:extLst>
          </p:cNvPr>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endParaRPr kumimoji="1" lang="zh-SG" altLang="en-US"/>
          </a:p>
        </p:txBody>
      </p:sp>
      <p:sp>
        <p:nvSpPr>
          <p:cNvPr id="4" name="日期占位符 3">
            <a:extLst>
              <a:ext uri="{FF2B5EF4-FFF2-40B4-BE49-F238E27FC236}">
                <a16:creationId xmlns:a16="http://schemas.microsoft.com/office/drawing/2014/main" id="{B11336BA-1942-74DF-0768-5EC264FB9678}"/>
              </a:ext>
            </a:extLst>
          </p:cNvPr>
          <p:cNvSpPr>
            <a:spLocks noGrp="1"/>
          </p:cNvSpPr>
          <p:nvPr>
            <p:ph type="dt" sz="half" idx="10"/>
          </p:nvPr>
        </p:nvSpPr>
        <p:spPr/>
        <p:txBody>
          <a:bodyPr/>
          <a:lstStyle/>
          <a:p>
            <a:fld id="{5A0AE4A2-EEBA-724C-8BEE-006559FEC09F}" type="datetimeFigureOut">
              <a:rPr kumimoji="1" lang="zh-SG" altLang="en-US" smtClean="0"/>
              <a:t>18/1/2025</a:t>
            </a:fld>
            <a:endParaRPr kumimoji="1" lang="zh-SG" altLang="en-US"/>
          </a:p>
        </p:txBody>
      </p:sp>
      <p:sp>
        <p:nvSpPr>
          <p:cNvPr id="5" name="页脚占位符 4">
            <a:extLst>
              <a:ext uri="{FF2B5EF4-FFF2-40B4-BE49-F238E27FC236}">
                <a16:creationId xmlns:a16="http://schemas.microsoft.com/office/drawing/2014/main" id="{D9AE80FC-5A9D-F48E-E11D-1FDC4B8F046E}"/>
              </a:ext>
            </a:extLst>
          </p:cNvPr>
          <p:cNvSpPr>
            <a:spLocks noGrp="1"/>
          </p:cNvSpPr>
          <p:nvPr>
            <p:ph type="ftr" sz="quarter" idx="11"/>
          </p:nvPr>
        </p:nvSpPr>
        <p:spPr/>
        <p:txBody>
          <a:bodyPr/>
          <a:lstStyle/>
          <a:p>
            <a:endParaRPr kumimoji="1" lang="zh-SG" altLang="en-US"/>
          </a:p>
        </p:txBody>
      </p:sp>
      <p:sp>
        <p:nvSpPr>
          <p:cNvPr id="6" name="灯片编号占位符 5">
            <a:extLst>
              <a:ext uri="{FF2B5EF4-FFF2-40B4-BE49-F238E27FC236}">
                <a16:creationId xmlns:a16="http://schemas.microsoft.com/office/drawing/2014/main" id="{76DDED8F-4527-C1AD-8DD4-2058798B3DE8}"/>
              </a:ext>
            </a:extLst>
          </p:cNvPr>
          <p:cNvSpPr>
            <a:spLocks noGrp="1"/>
          </p:cNvSpPr>
          <p:nvPr>
            <p:ph type="sldNum" sz="quarter" idx="12"/>
          </p:nvPr>
        </p:nvSpPr>
        <p:spPr/>
        <p:txBody>
          <a:bodyPr/>
          <a:lstStyle/>
          <a:p>
            <a:fld id="{D4EEDC6B-5E3E-5B41-B2B3-3D31E475A071}" type="slidenum">
              <a:rPr kumimoji="1" lang="zh-SG" altLang="en-US" smtClean="0"/>
              <a:t>‹#›</a:t>
            </a:fld>
            <a:endParaRPr kumimoji="1" lang="zh-SG" altLang="en-US"/>
          </a:p>
        </p:txBody>
      </p:sp>
    </p:spTree>
    <p:extLst>
      <p:ext uri="{BB962C8B-B14F-4D97-AF65-F5344CB8AC3E}">
        <p14:creationId xmlns:p14="http://schemas.microsoft.com/office/powerpoint/2010/main" val="8285977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DD031A18-BA03-63D6-FD3D-180460AFE7F8}"/>
              </a:ext>
            </a:extLst>
          </p:cNvPr>
          <p:cNvSpPr>
            <a:spLocks noGrp="1"/>
          </p:cNvSpPr>
          <p:nvPr>
            <p:ph type="title" orient="vert"/>
          </p:nvPr>
        </p:nvSpPr>
        <p:spPr>
          <a:xfrm>
            <a:off x="8724900" y="365125"/>
            <a:ext cx="2628900" cy="5811838"/>
          </a:xfrm>
        </p:spPr>
        <p:txBody>
          <a:bodyPr vert="eaVert"/>
          <a:lstStyle/>
          <a:p>
            <a:r>
              <a:rPr kumimoji="1" lang="zh-CN" altLang="en-US"/>
              <a:t>单击此处编辑母版标题样式</a:t>
            </a:r>
            <a:endParaRPr kumimoji="1" lang="zh-SG" altLang="en-US"/>
          </a:p>
        </p:txBody>
      </p:sp>
      <p:sp>
        <p:nvSpPr>
          <p:cNvPr id="3" name="竖排文字占位符 2">
            <a:extLst>
              <a:ext uri="{FF2B5EF4-FFF2-40B4-BE49-F238E27FC236}">
                <a16:creationId xmlns:a16="http://schemas.microsoft.com/office/drawing/2014/main" id="{A5258E11-77D3-E591-14CC-ECDF801DE442}"/>
              </a:ext>
            </a:extLst>
          </p:cNvPr>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endParaRPr kumimoji="1" lang="zh-SG" altLang="en-US"/>
          </a:p>
        </p:txBody>
      </p:sp>
      <p:sp>
        <p:nvSpPr>
          <p:cNvPr id="4" name="日期占位符 3">
            <a:extLst>
              <a:ext uri="{FF2B5EF4-FFF2-40B4-BE49-F238E27FC236}">
                <a16:creationId xmlns:a16="http://schemas.microsoft.com/office/drawing/2014/main" id="{994B59D9-008D-FAA9-B890-180A44FB4AB7}"/>
              </a:ext>
            </a:extLst>
          </p:cNvPr>
          <p:cNvSpPr>
            <a:spLocks noGrp="1"/>
          </p:cNvSpPr>
          <p:nvPr>
            <p:ph type="dt" sz="half" idx="10"/>
          </p:nvPr>
        </p:nvSpPr>
        <p:spPr/>
        <p:txBody>
          <a:bodyPr/>
          <a:lstStyle/>
          <a:p>
            <a:fld id="{5A0AE4A2-EEBA-724C-8BEE-006559FEC09F}" type="datetimeFigureOut">
              <a:rPr kumimoji="1" lang="zh-SG" altLang="en-US" smtClean="0"/>
              <a:t>18/1/2025</a:t>
            </a:fld>
            <a:endParaRPr kumimoji="1" lang="zh-SG" altLang="en-US"/>
          </a:p>
        </p:txBody>
      </p:sp>
      <p:sp>
        <p:nvSpPr>
          <p:cNvPr id="5" name="页脚占位符 4">
            <a:extLst>
              <a:ext uri="{FF2B5EF4-FFF2-40B4-BE49-F238E27FC236}">
                <a16:creationId xmlns:a16="http://schemas.microsoft.com/office/drawing/2014/main" id="{C6B2BA01-4221-2529-5DB6-D2EB0EB3EC75}"/>
              </a:ext>
            </a:extLst>
          </p:cNvPr>
          <p:cNvSpPr>
            <a:spLocks noGrp="1"/>
          </p:cNvSpPr>
          <p:nvPr>
            <p:ph type="ftr" sz="quarter" idx="11"/>
          </p:nvPr>
        </p:nvSpPr>
        <p:spPr/>
        <p:txBody>
          <a:bodyPr/>
          <a:lstStyle/>
          <a:p>
            <a:endParaRPr kumimoji="1" lang="zh-SG" altLang="en-US"/>
          </a:p>
        </p:txBody>
      </p:sp>
      <p:sp>
        <p:nvSpPr>
          <p:cNvPr id="6" name="灯片编号占位符 5">
            <a:extLst>
              <a:ext uri="{FF2B5EF4-FFF2-40B4-BE49-F238E27FC236}">
                <a16:creationId xmlns:a16="http://schemas.microsoft.com/office/drawing/2014/main" id="{EFE8697D-E035-1653-6914-974AABD43DF6}"/>
              </a:ext>
            </a:extLst>
          </p:cNvPr>
          <p:cNvSpPr>
            <a:spLocks noGrp="1"/>
          </p:cNvSpPr>
          <p:nvPr>
            <p:ph type="sldNum" sz="quarter" idx="12"/>
          </p:nvPr>
        </p:nvSpPr>
        <p:spPr/>
        <p:txBody>
          <a:bodyPr/>
          <a:lstStyle/>
          <a:p>
            <a:fld id="{D4EEDC6B-5E3E-5B41-B2B3-3D31E475A071}" type="slidenum">
              <a:rPr kumimoji="1" lang="zh-SG" altLang="en-US" smtClean="0"/>
              <a:t>‹#›</a:t>
            </a:fld>
            <a:endParaRPr kumimoji="1" lang="zh-SG" altLang="en-US"/>
          </a:p>
        </p:txBody>
      </p:sp>
    </p:spTree>
    <p:extLst>
      <p:ext uri="{BB962C8B-B14F-4D97-AF65-F5344CB8AC3E}">
        <p14:creationId xmlns:p14="http://schemas.microsoft.com/office/powerpoint/2010/main" val="34179457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pic>
        <p:nvPicPr>
          <p:cNvPr id="2" name="Picture 6">
            <a:extLst>
              <a:ext uri="{FF2B5EF4-FFF2-40B4-BE49-F238E27FC236}">
                <a16:creationId xmlns:a16="http://schemas.microsoft.com/office/drawing/2014/main" id="{9DAA81D1-3542-2948-9E81-4C5A80E72D91}"/>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Date Placeholder 2">
            <a:extLst>
              <a:ext uri="{FF2B5EF4-FFF2-40B4-BE49-F238E27FC236}">
                <a16:creationId xmlns:a16="http://schemas.microsoft.com/office/drawing/2014/main" id="{85B589CE-E1F0-2B40-9BB8-9FF81C8F6A10}"/>
              </a:ext>
            </a:extLst>
          </p:cNvPr>
          <p:cNvSpPr>
            <a:spLocks noGrp="1"/>
          </p:cNvSpPr>
          <p:nvPr>
            <p:ph type="dt" sz="half" idx="10"/>
          </p:nvPr>
        </p:nvSpPr>
        <p:spPr/>
        <p:txBody>
          <a:bodyPr/>
          <a:lstStyle>
            <a:lvl1pPr>
              <a:defRPr/>
            </a:lvl1pPr>
          </a:lstStyle>
          <a:p>
            <a:pPr>
              <a:defRPr/>
            </a:pPr>
            <a:fld id="{1AF45A40-6EA2-4949-B125-3F4B5BC97294}" type="datetimeFigureOut">
              <a:rPr lang="en-US" altLang="zh-CN"/>
              <a:pPr>
                <a:defRPr/>
              </a:pPr>
              <a:t>1/18/2025</a:t>
            </a:fld>
            <a:endParaRPr lang="en-US" altLang="zh-CN"/>
          </a:p>
        </p:txBody>
      </p:sp>
      <p:sp>
        <p:nvSpPr>
          <p:cNvPr id="4" name="Footer Placeholder 3">
            <a:extLst>
              <a:ext uri="{FF2B5EF4-FFF2-40B4-BE49-F238E27FC236}">
                <a16:creationId xmlns:a16="http://schemas.microsoft.com/office/drawing/2014/main" id="{C7DC59B6-3C6B-E644-8FDB-034CF361FF9E}"/>
              </a:ext>
            </a:extLst>
          </p:cNvPr>
          <p:cNvSpPr>
            <a:spLocks noGrp="1"/>
          </p:cNvSpPr>
          <p:nvPr>
            <p:ph type="ftr" sz="quarter" idx="11"/>
          </p:nvPr>
        </p:nvSpPr>
        <p:spPr/>
        <p:txBody>
          <a:bodyPr/>
          <a:lstStyle>
            <a:lvl1pPr>
              <a:defRPr/>
            </a:lvl1pPr>
          </a:lstStyle>
          <a:p>
            <a:pPr>
              <a:defRPr/>
            </a:pPr>
            <a:endParaRPr lang="en-US" altLang="zh-CN"/>
          </a:p>
        </p:txBody>
      </p:sp>
      <p:sp>
        <p:nvSpPr>
          <p:cNvPr id="5" name="Slide Number Placeholder 4">
            <a:extLst>
              <a:ext uri="{FF2B5EF4-FFF2-40B4-BE49-F238E27FC236}">
                <a16:creationId xmlns:a16="http://schemas.microsoft.com/office/drawing/2014/main" id="{B1E68FA9-3275-C643-9CC1-16A093CBD60C}"/>
              </a:ext>
            </a:extLst>
          </p:cNvPr>
          <p:cNvSpPr>
            <a:spLocks noGrp="1"/>
          </p:cNvSpPr>
          <p:nvPr>
            <p:ph type="sldNum" sz="quarter" idx="12"/>
          </p:nvPr>
        </p:nvSpPr>
        <p:spPr/>
        <p:txBody>
          <a:bodyPr/>
          <a:lstStyle>
            <a:lvl1pPr>
              <a:defRPr/>
            </a:lvl1pPr>
          </a:lstStyle>
          <a:p>
            <a:pPr>
              <a:defRPr/>
            </a:pPr>
            <a:fld id="{700FB122-93C5-0045-B071-D2ABA74B41B0}" type="slidenum">
              <a:rPr lang="en-US" altLang="zh-CN"/>
              <a:pPr>
                <a:defRPr/>
              </a:pPr>
              <a:t>‹#›</a:t>
            </a:fld>
            <a:endParaRPr lang="en-US" altLang="zh-CN"/>
          </a:p>
        </p:txBody>
      </p:sp>
    </p:spTree>
    <p:extLst>
      <p:ext uri="{BB962C8B-B14F-4D97-AF65-F5344CB8AC3E}">
        <p14:creationId xmlns:p14="http://schemas.microsoft.com/office/powerpoint/2010/main" val="10119409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pic>
        <p:nvPicPr>
          <p:cNvPr id="3" name="Picture 6">
            <a:extLst>
              <a:ext uri="{FF2B5EF4-FFF2-40B4-BE49-F238E27FC236}">
                <a16:creationId xmlns:a16="http://schemas.microsoft.com/office/drawing/2014/main" id="{33CA8861-F14D-4347-9439-C2598D1520F1}"/>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4" name="Date Placeholder 2">
            <a:extLst>
              <a:ext uri="{FF2B5EF4-FFF2-40B4-BE49-F238E27FC236}">
                <a16:creationId xmlns:a16="http://schemas.microsoft.com/office/drawing/2014/main" id="{919AFF89-B771-4E4B-9088-B2E1DFE4CD21}"/>
              </a:ext>
            </a:extLst>
          </p:cNvPr>
          <p:cNvSpPr>
            <a:spLocks noGrp="1"/>
          </p:cNvSpPr>
          <p:nvPr>
            <p:ph type="dt" sz="half" idx="10"/>
          </p:nvPr>
        </p:nvSpPr>
        <p:spPr/>
        <p:txBody>
          <a:bodyPr/>
          <a:lstStyle>
            <a:lvl1pPr>
              <a:defRPr/>
            </a:lvl1pPr>
          </a:lstStyle>
          <a:p>
            <a:pPr>
              <a:defRPr/>
            </a:pPr>
            <a:fld id="{5E2D299F-FF43-5640-8E1C-66B33A8A90A9}" type="datetimeFigureOut">
              <a:rPr lang="en-US" altLang="zh-CN"/>
              <a:pPr>
                <a:defRPr/>
              </a:pPr>
              <a:t>1/18/2025</a:t>
            </a:fld>
            <a:endParaRPr lang="en-US" altLang="zh-CN"/>
          </a:p>
        </p:txBody>
      </p:sp>
      <p:sp>
        <p:nvSpPr>
          <p:cNvPr id="5" name="Footer Placeholder 3">
            <a:extLst>
              <a:ext uri="{FF2B5EF4-FFF2-40B4-BE49-F238E27FC236}">
                <a16:creationId xmlns:a16="http://schemas.microsoft.com/office/drawing/2014/main" id="{FE92F74E-B0F9-9043-8C8B-C75AEC22E4E8}"/>
              </a:ext>
            </a:extLst>
          </p:cNvPr>
          <p:cNvSpPr>
            <a:spLocks noGrp="1"/>
          </p:cNvSpPr>
          <p:nvPr>
            <p:ph type="ftr" sz="quarter" idx="11"/>
          </p:nvPr>
        </p:nvSpPr>
        <p:spPr/>
        <p:txBody>
          <a:bodyPr/>
          <a:lstStyle>
            <a:lvl1pPr>
              <a:defRPr/>
            </a:lvl1pPr>
          </a:lstStyle>
          <a:p>
            <a:pPr>
              <a:defRPr/>
            </a:pPr>
            <a:endParaRPr lang="en-US" altLang="zh-CN"/>
          </a:p>
        </p:txBody>
      </p:sp>
      <p:sp>
        <p:nvSpPr>
          <p:cNvPr id="6" name="Slide Number Placeholder 4">
            <a:extLst>
              <a:ext uri="{FF2B5EF4-FFF2-40B4-BE49-F238E27FC236}">
                <a16:creationId xmlns:a16="http://schemas.microsoft.com/office/drawing/2014/main" id="{4D096D02-384F-E44D-8035-F9C23D53489C}"/>
              </a:ext>
            </a:extLst>
          </p:cNvPr>
          <p:cNvSpPr>
            <a:spLocks noGrp="1"/>
          </p:cNvSpPr>
          <p:nvPr>
            <p:ph type="sldNum" sz="quarter" idx="12"/>
          </p:nvPr>
        </p:nvSpPr>
        <p:spPr/>
        <p:txBody>
          <a:bodyPr/>
          <a:lstStyle>
            <a:lvl1pPr>
              <a:defRPr/>
            </a:lvl1pPr>
          </a:lstStyle>
          <a:p>
            <a:pPr>
              <a:defRPr/>
            </a:pPr>
            <a:fld id="{40F6341B-E501-A843-9A6B-E549FE927958}" type="slidenum">
              <a:rPr lang="en-US" altLang="zh-CN"/>
              <a:pPr>
                <a:defRPr/>
              </a:pPr>
              <a:t>‹#›</a:t>
            </a:fld>
            <a:endParaRPr lang="en-US" altLang="zh-CN"/>
          </a:p>
        </p:txBody>
      </p:sp>
    </p:spTree>
    <p:extLst>
      <p:ext uri="{BB962C8B-B14F-4D97-AF65-F5344CB8AC3E}">
        <p14:creationId xmlns:p14="http://schemas.microsoft.com/office/powerpoint/2010/main" val="19843933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2BA3DE-8EC5-C0B5-CA40-EC9B7619F692}"/>
              </a:ext>
            </a:extLst>
          </p:cNvPr>
          <p:cNvSpPr>
            <a:spLocks noGrp="1"/>
          </p:cNvSpPr>
          <p:nvPr>
            <p:ph type="title"/>
          </p:nvPr>
        </p:nvSpPr>
        <p:spPr/>
        <p:txBody>
          <a:bodyPr/>
          <a:lstStyle/>
          <a:p>
            <a:r>
              <a:rPr kumimoji="1" lang="zh-CN" altLang="en-US"/>
              <a:t>单击此处编辑母版标题样式</a:t>
            </a:r>
            <a:endParaRPr kumimoji="1" lang="zh-SG" altLang="en-US"/>
          </a:p>
        </p:txBody>
      </p:sp>
      <p:sp>
        <p:nvSpPr>
          <p:cNvPr id="3" name="内容占位符 2">
            <a:extLst>
              <a:ext uri="{FF2B5EF4-FFF2-40B4-BE49-F238E27FC236}">
                <a16:creationId xmlns:a16="http://schemas.microsoft.com/office/drawing/2014/main" id="{9FF64B58-B529-4876-8CCC-E320AF59DAC8}"/>
              </a:ext>
            </a:extLst>
          </p:cNvPr>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endParaRPr kumimoji="1" lang="zh-SG" altLang="en-US"/>
          </a:p>
        </p:txBody>
      </p:sp>
      <p:sp>
        <p:nvSpPr>
          <p:cNvPr id="4" name="日期占位符 3">
            <a:extLst>
              <a:ext uri="{FF2B5EF4-FFF2-40B4-BE49-F238E27FC236}">
                <a16:creationId xmlns:a16="http://schemas.microsoft.com/office/drawing/2014/main" id="{4992FB71-F06B-8253-F565-7340B8426C4B}"/>
              </a:ext>
            </a:extLst>
          </p:cNvPr>
          <p:cNvSpPr>
            <a:spLocks noGrp="1"/>
          </p:cNvSpPr>
          <p:nvPr>
            <p:ph type="dt" sz="half" idx="10"/>
          </p:nvPr>
        </p:nvSpPr>
        <p:spPr/>
        <p:txBody>
          <a:bodyPr/>
          <a:lstStyle/>
          <a:p>
            <a:fld id="{5A0AE4A2-EEBA-724C-8BEE-006559FEC09F}" type="datetimeFigureOut">
              <a:rPr kumimoji="1" lang="zh-SG" altLang="en-US" smtClean="0"/>
              <a:t>18/1/2025</a:t>
            </a:fld>
            <a:endParaRPr kumimoji="1" lang="zh-SG" altLang="en-US"/>
          </a:p>
        </p:txBody>
      </p:sp>
      <p:sp>
        <p:nvSpPr>
          <p:cNvPr id="5" name="页脚占位符 4">
            <a:extLst>
              <a:ext uri="{FF2B5EF4-FFF2-40B4-BE49-F238E27FC236}">
                <a16:creationId xmlns:a16="http://schemas.microsoft.com/office/drawing/2014/main" id="{5696E9CE-A256-265D-7242-30E695E637D1}"/>
              </a:ext>
            </a:extLst>
          </p:cNvPr>
          <p:cNvSpPr>
            <a:spLocks noGrp="1"/>
          </p:cNvSpPr>
          <p:nvPr>
            <p:ph type="ftr" sz="quarter" idx="11"/>
          </p:nvPr>
        </p:nvSpPr>
        <p:spPr/>
        <p:txBody>
          <a:bodyPr/>
          <a:lstStyle/>
          <a:p>
            <a:endParaRPr kumimoji="1" lang="zh-SG" altLang="en-US"/>
          </a:p>
        </p:txBody>
      </p:sp>
      <p:sp>
        <p:nvSpPr>
          <p:cNvPr id="6" name="灯片编号占位符 5">
            <a:extLst>
              <a:ext uri="{FF2B5EF4-FFF2-40B4-BE49-F238E27FC236}">
                <a16:creationId xmlns:a16="http://schemas.microsoft.com/office/drawing/2014/main" id="{23D9F19D-01B0-B06B-65C5-A856BFDB524E}"/>
              </a:ext>
            </a:extLst>
          </p:cNvPr>
          <p:cNvSpPr>
            <a:spLocks noGrp="1"/>
          </p:cNvSpPr>
          <p:nvPr>
            <p:ph type="sldNum" sz="quarter" idx="12"/>
          </p:nvPr>
        </p:nvSpPr>
        <p:spPr/>
        <p:txBody>
          <a:bodyPr/>
          <a:lstStyle/>
          <a:p>
            <a:fld id="{D4EEDC6B-5E3E-5B41-B2B3-3D31E475A071}" type="slidenum">
              <a:rPr kumimoji="1" lang="zh-SG" altLang="en-US" smtClean="0"/>
              <a:t>‹#›</a:t>
            </a:fld>
            <a:endParaRPr kumimoji="1" lang="zh-SG" altLang="en-US"/>
          </a:p>
        </p:txBody>
      </p:sp>
    </p:spTree>
    <p:extLst>
      <p:ext uri="{BB962C8B-B14F-4D97-AF65-F5344CB8AC3E}">
        <p14:creationId xmlns:p14="http://schemas.microsoft.com/office/powerpoint/2010/main" val="28760302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DD620F-C75C-3533-8B62-8616BE67D753}"/>
              </a:ext>
            </a:extLst>
          </p:cNvPr>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endParaRPr kumimoji="1" lang="zh-SG" altLang="en-US"/>
          </a:p>
        </p:txBody>
      </p:sp>
      <p:sp>
        <p:nvSpPr>
          <p:cNvPr id="3" name="文本占位符 2">
            <a:extLst>
              <a:ext uri="{FF2B5EF4-FFF2-40B4-BE49-F238E27FC236}">
                <a16:creationId xmlns:a16="http://schemas.microsoft.com/office/drawing/2014/main" id="{AF6957B6-2B34-8E7B-5949-6C9CFB0731CB}"/>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kumimoji="1" lang="zh-CN" altLang="en-US"/>
              <a:t>单击此处编辑母版文本样式</a:t>
            </a:r>
          </a:p>
        </p:txBody>
      </p:sp>
      <p:sp>
        <p:nvSpPr>
          <p:cNvPr id="4" name="日期占位符 3">
            <a:extLst>
              <a:ext uri="{FF2B5EF4-FFF2-40B4-BE49-F238E27FC236}">
                <a16:creationId xmlns:a16="http://schemas.microsoft.com/office/drawing/2014/main" id="{732E6BBA-3AA6-82BB-DDDA-D827D9DBD6D0}"/>
              </a:ext>
            </a:extLst>
          </p:cNvPr>
          <p:cNvSpPr>
            <a:spLocks noGrp="1"/>
          </p:cNvSpPr>
          <p:nvPr>
            <p:ph type="dt" sz="half" idx="10"/>
          </p:nvPr>
        </p:nvSpPr>
        <p:spPr/>
        <p:txBody>
          <a:bodyPr/>
          <a:lstStyle/>
          <a:p>
            <a:fld id="{5A0AE4A2-EEBA-724C-8BEE-006559FEC09F}" type="datetimeFigureOut">
              <a:rPr kumimoji="1" lang="zh-SG" altLang="en-US" smtClean="0"/>
              <a:t>18/1/2025</a:t>
            </a:fld>
            <a:endParaRPr kumimoji="1" lang="zh-SG" altLang="en-US"/>
          </a:p>
        </p:txBody>
      </p:sp>
      <p:sp>
        <p:nvSpPr>
          <p:cNvPr id="5" name="页脚占位符 4">
            <a:extLst>
              <a:ext uri="{FF2B5EF4-FFF2-40B4-BE49-F238E27FC236}">
                <a16:creationId xmlns:a16="http://schemas.microsoft.com/office/drawing/2014/main" id="{DAEE2424-0C30-80DC-B6BA-D59DA5F85713}"/>
              </a:ext>
            </a:extLst>
          </p:cNvPr>
          <p:cNvSpPr>
            <a:spLocks noGrp="1"/>
          </p:cNvSpPr>
          <p:nvPr>
            <p:ph type="ftr" sz="quarter" idx="11"/>
          </p:nvPr>
        </p:nvSpPr>
        <p:spPr/>
        <p:txBody>
          <a:bodyPr/>
          <a:lstStyle/>
          <a:p>
            <a:endParaRPr kumimoji="1" lang="zh-SG" altLang="en-US"/>
          </a:p>
        </p:txBody>
      </p:sp>
      <p:sp>
        <p:nvSpPr>
          <p:cNvPr id="6" name="灯片编号占位符 5">
            <a:extLst>
              <a:ext uri="{FF2B5EF4-FFF2-40B4-BE49-F238E27FC236}">
                <a16:creationId xmlns:a16="http://schemas.microsoft.com/office/drawing/2014/main" id="{0BB1873D-E030-18F7-C6B0-17AC74C79FE8}"/>
              </a:ext>
            </a:extLst>
          </p:cNvPr>
          <p:cNvSpPr>
            <a:spLocks noGrp="1"/>
          </p:cNvSpPr>
          <p:nvPr>
            <p:ph type="sldNum" sz="quarter" idx="12"/>
          </p:nvPr>
        </p:nvSpPr>
        <p:spPr/>
        <p:txBody>
          <a:bodyPr/>
          <a:lstStyle/>
          <a:p>
            <a:fld id="{D4EEDC6B-5E3E-5B41-B2B3-3D31E475A071}" type="slidenum">
              <a:rPr kumimoji="1" lang="zh-SG" altLang="en-US" smtClean="0"/>
              <a:t>‹#›</a:t>
            </a:fld>
            <a:endParaRPr kumimoji="1" lang="zh-SG" altLang="en-US"/>
          </a:p>
        </p:txBody>
      </p:sp>
    </p:spTree>
    <p:extLst>
      <p:ext uri="{BB962C8B-B14F-4D97-AF65-F5344CB8AC3E}">
        <p14:creationId xmlns:p14="http://schemas.microsoft.com/office/powerpoint/2010/main" val="18714667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0C98F7-A3B3-8DE6-D627-1F6EABBD76C2}"/>
              </a:ext>
            </a:extLst>
          </p:cNvPr>
          <p:cNvSpPr>
            <a:spLocks noGrp="1"/>
          </p:cNvSpPr>
          <p:nvPr>
            <p:ph type="title"/>
          </p:nvPr>
        </p:nvSpPr>
        <p:spPr/>
        <p:txBody>
          <a:bodyPr/>
          <a:lstStyle/>
          <a:p>
            <a:r>
              <a:rPr kumimoji="1" lang="zh-CN" altLang="en-US"/>
              <a:t>单击此处编辑母版标题样式</a:t>
            </a:r>
            <a:endParaRPr kumimoji="1" lang="zh-SG" altLang="en-US"/>
          </a:p>
        </p:txBody>
      </p:sp>
      <p:sp>
        <p:nvSpPr>
          <p:cNvPr id="3" name="内容占位符 2">
            <a:extLst>
              <a:ext uri="{FF2B5EF4-FFF2-40B4-BE49-F238E27FC236}">
                <a16:creationId xmlns:a16="http://schemas.microsoft.com/office/drawing/2014/main" id="{32686B55-20A8-5345-7B3B-FB60A816562C}"/>
              </a:ext>
            </a:extLst>
          </p:cNvPr>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endParaRPr kumimoji="1" lang="zh-SG" altLang="en-US"/>
          </a:p>
        </p:txBody>
      </p:sp>
      <p:sp>
        <p:nvSpPr>
          <p:cNvPr id="4" name="内容占位符 3">
            <a:extLst>
              <a:ext uri="{FF2B5EF4-FFF2-40B4-BE49-F238E27FC236}">
                <a16:creationId xmlns:a16="http://schemas.microsoft.com/office/drawing/2014/main" id="{B755230A-960B-4AFD-FB29-565D6ED09C9C}"/>
              </a:ext>
            </a:extLst>
          </p:cNvPr>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endParaRPr kumimoji="1" lang="zh-SG" altLang="en-US"/>
          </a:p>
        </p:txBody>
      </p:sp>
      <p:sp>
        <p:nvSpPr>
          <p:cNvPr id="5" name="日期占位符 4">
            <a:extLst>
              <a:ext uri="{FF2B5EF4-FFF2-40B4-BE49-F238E27FC236}">
                <a16:creationId xmlns:a16="http://schemas.microsoft.com/office/drawing/2014/main" id="{A0FFBB28-C088-2C79-E7A3-4B0BE5B2EF43}"/>
              </a:ext>
            </a:extLst>
          </p:cNvPr>
          <p:cNvSpPr>
            <a:spLocks noGrp="1"/>
          </p:cNvSpPr>
          <p:nvPr>
            <p:ph type="dt" sz="half" idx="10"/>
          </p:nvPr>
        </p:nvSpPr>
        <p:spPr/>
        <p:txBody>
          <a:bodyPr/>
          <a:lstStyle/>
          <a:p>
            <a:fld id="{5A0AE4A2-EEBA-724C-8BEE-006559FEC09F}" type="datetimeFigureOut">
              <a:rPr kumimoji="1" lang="zh-SG" altLang="en-US" smtClean="0"/>
              <a:t>18/1/2025</a:t>
            </a:fld>
            <a:endParaRPr kumimoji="1" lang="zh-SG" altLang="en-US"/>
          </a:p>
        </p:txBody>
      </p:sp>
      <p:sp>
        <p:nvSpPr>
          <p:cNvPr id="6" name="页脚占位符 5">
            <a:extLst>
              <a:ext uri="{FF2B5EF4-FFF2-40B4-BE49-F238E27FC236}">
                <a16:creationId xmlns:a16="http://schemas.microsoft.com/office/drawing/2014/main" id="{240342B1-7D4B-9926-B786-43D64D3B7DAE}"/>
              </a:ext>
            </a:extLst>
          </p:cNvPr>
          <p:cNvSpPr>
            <a:spLocks noGrp="1"/>
          </p:cNvSpPr>
          <p:nvPr>
            <p:ph type="ftr" sz="quarter" idx="11"/>
          </p:nvPr>
        </p:nvSpPr>
        <p:spPr/>
        <p:txBody>
          <a:bodyPr/>
          <a:lstStyle/>
          <a:p>
            <a:endParaRPr kumimoji="1" lang="zh-SG" altLang="en-US"/>
          </a:p>
        </p:txBody>
      </p:sp>
      <p:sp>
        <p:nvSpPr>
          <p:cNvPr id="7" name="灯片编号占位符 6">
            <a:extLst>
              <a:ext uri="{FF2B5EF4-FFF2-40B4-BE49-F238E27FC236}">
                <a16:creationId xmlns:a16="http://schemas.microsoft.com/office/drawing/2014/main" id="{0FC12B52-2400-430E-FA06-12B9B912733E}"/>
              </a:ext>
            </a:extLst>
          </p:cNvPr>
          <p:cNvSpPr>
            <a:spLocks noGrp="1"/>
          </p:cNvSpPr>
          <p:nvPr>
            <p:ph type="sldNum" sz="quarter" idx="12"/>
          </p:nvPr>
        </p:nvSpPr>
        <p:spPr/>
        <p:txBody>
          <a:bodyPr/>
          <a:lstStyle/>
          <a:p>
            <a:fld id="{D4EEDC6B-5E3E-5B41-B2B3-3D31E475A071}" type="slidenum">
              <a:rPr kumimoji="1" lang="zh-SG" altLang="en-US" smtClean="0"/>
              <a:t>‹#›</a:t>
            </a:fld>
            <a:endParaRPr kumimoji="1" lang="zh-SG" altLang="en-US"/>
          </a:p>
        </p:txBody>
      </p:sp>
    </p:spTree>
    <p:extLst>
      <p:ext uri="{BB962C8B-B14F-4D97-AF65-F5344CB8AC3E}">
        <p14:creationId xmlns:p14="http://schemas.microsoft.com/office/powerpoint/2010/main" val="6427524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045DF2-0D86-E25E-6DF8-E2F34CF82D12}"/>
              </a:ext>
            </a:extLst>
          </p:cNvPr>
          <p:cNvSpPr>
            <a:spLocks noGrp="1"/>
          </p:cNvSpPr>
          <p:nvPr>
            <p:ph type="title"/>
          </p:nvPr>
        </p:nvSpPr>
        <p:spPr>
          <a:xfrm>
            <a:off x="839788" y="365125"/>
            <a:ext cx="10515600" cy="1325563"/>
          </a:xfrm>
        </p:spPr>
        <p:txBody>
          <a:bodyPr/>
          <a:lstStyle/>
          <a:p>
            <a:r>
              <a:rPr kumimoji="1" lang="zh-CN" altLang="en-US"/>
              <a:t>单击此处编辑母版标题样式</a:t>
            </a:r>
            <a:endParaRPr kumimoji="1" lang="zh-SG" altLang="en-US"/>
          </a:p>
        </p:txBody>
      </p:sp>
      <p:sp>
        <p:nvSpPr>
          <p:cNvPr id="3" name="文本占位符 2">
            <a:extLst>
              <a:ext uri="{FF2B5EF4-FFF2-40B4-BE49-F238E27FC236}">
                <a16:creationId xmlns:a16="http://schemas.microsoft.com/office/drawing/2014/main" id="{9AA2E5C1-D8A9-D649-5731-BEA9F684B6D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a:extLst>
              <a:ext uri="{FF2B5EF4-FFF2-40B4-BE49-F238E27FC236}">
                <a16:creationId xmlns:a16="http://schemas.microsoft.com/office/drawing/2014/main" id="{0C927000-14B2-3465-90AA-DB9F27383A7E}"/>
              </a:ext>
            </a:extLst>
          </p:cNvPr>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endParaRPr kumimoji="1" lang="zh-SG" altLang="en-US"/>
          </a:p>
        </p:txBody>
      </p:sp>
      <p:sp>
        <p:nvSpPr>
          <p:cNvPr id="5" name="文本占位符 4">
            <a:extLst>
              <a:ext uri="{FF2B5EF4-FFF2-40B4-BE49-F238E27FC236}">
                <a16:creationId xmlns:a16="http://schemas.microsoft.com/office/drawing/2014/main" id="{D7023833-AF6C-DD1F-44B6-E8B03729E34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a:extLst>
              <a:ext uri="{FF2B5EF4-FFF2-40B4-BE49-F238E27FC236}">
                <a16:creationId xmlns:a16="http://schemas.microsoft.com/office/drawing/2014/main" id="{4D692630-DBD0-67CC-A0CC-EA5FFFC1AED4}"/>
              </a:ext>
            </a:extLst>
          </p:cNvPr>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endParaRPr kumimoji="1" lang="zh-SG" altLang="en-US"/>
          </a:p>
        </p:txBody>
      </p:sp>
      <p:sp>
        <p:nvSpPr>
          <p:cNvPr id="7" name="日期占位符 6">
            <a:extLst>
              <a:ext uri="{FF2B5EF4-FFF2-40B4-BE49-F238E27FC236}">
                <a16:creationId xmlns:a16="http://schemas.microsoft.com/office/drawing/2014/main" id="{AB16E094-5C07-067C-0A88-549633137249}"/>
              </a:ext>
            </a:extLst>
          </p:cNvPr>
          <p:cNvSpPr>
            <a:spLocks noGrp="1"/>
          </p:cNvSpPr>
          <p:nvPr>
            <p:ph type="dt" sz="half" idx="10"/>
          </p:nvPr>
        </p:nvSpPr>
        <p:spPr/>
        <p:txBody>
          <a:bodyPr/>
          <a:lstStyle/>
          <a:p>
            <a:fld id="{5A0AE4A2-EEBA-724C-8BEE-006559FEC09F}" type="datetimeFigureOut">
              <a:rPr kumimoji="1" lang="zh-SG" altLang="en-US" smtClean="0"/>
              <a:t>18/1/2025</a:t>
            </a:fld>
            <a:endParaRPr kumimoji="1" lang="zh-SG" altLang="en-US"/>
          </a:p>
        </p:txBody>
      </p:sp>
      <p:sp>
        <p:nvSpPr>
          <p:cNvPr id="8" name="页脚占位符 7">
            <a:extLst>
              <a:ext uri="{FF2B5EF4-FFF2-40B4-BE49-F238E27FC236}">
                <a16:creationId xmlns:a16="http://schemas.microsoft.com/office/drawing/2014/main" id="{6B4A7F4C-66ED-CB3A-3B2A-1F1498D79902}"/>
              </a:ext>
            </a:extLst>
          </p:cNvPr>
          <p:cNvSpPr>
            <a:spLocks noGrp="1"/>
          </p:cNvSpPr>
          <p:nvPr>
            <p:ph type="ftr" sz="quarter" idx="11"/>
          </p:nvPr>
        </p:nvSpPr>
        <p:spPr/>
        <p:txBody>
          <a:bodyPr/>
          <a:lstStyle/>
          <a:p>
            <a:endParaRPr kumimoji="1" lang="zh-SG" altLang="en-US"/>
          </a:p>
        </p:txBody>
      </p:sp>
      <p:sp>
        <p:nvSpPr>
          <p:cNvPr id="9" name="灯片编号占位符 8">
            <a:extLst>
              <a:ext uri="{FF2B5EF4-FFF2-40B4-BE49-F238E27FC236}">
                <a16:creationId xmlns:a16="http://schemas.microsoft.com/office/drawing/2014/main" id="{38905796-BC7D-D0F8-80E3-35AE8FA17A94}"/>
              </a:ext>
            </a:extLst>
          </p:cNvPr>
          <p:cNvSpPr>
            <a:spLocks noGrp="1"/>
          </p:cNvSpPr>
          <p:nvPr>
            <p:ph type="sldNum" sz="quarter" idx="12"/>
          </p:nvPr>
        </p:nvSpPr>
        <p:spPr/>
        <p:txBody>
          <a:bodyPr/>
          <a:lstStyle/>
          <a:p>
            <a:fld id="{D4EEDC6B-5E3E-5B41-B2B3-3D31E475A071}" type="slidenum">
              <a:rPr kumimoji="1" lang="zh-SG" altLang="en-US" smtClean="0"/>
              <a:t>‹#›</a:t>
            </a:fld>
            <a:endParaRPr kumimoji="1" lang="zh-SG" altLang="en-US"/>
          </a:p>
        </p:txBody>
      </p:sp>
    </p:spTree>
    <p:extLst>
      <p:ext uri="{BB962C8B-B14F-4D97-AF65-F5344CB8AC3E}">
        <p14:creationId xmlns:p14="http://schemas.microsoft.com/office/powerpoint/2010/main" val="27938440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9ADAB6-FD67-6E29-27AE-DBE8F0FD89FE}"/>
              </a:ext>
            </a:extLst>
          </p:cNvPr>
          <p:cNvSpPr>
            <a:spLocks noGrp="1"/>
          </p:cNvSpPr>
          <p:nvPr>
            <p:ph type="title"/>
          </p:nvPr>
        </p:nvSpPr>
        <p:spPr/>
        <p:txBody>
          <a:bodyPr/>
          <a:lstStyle/>
          <a:p>
            <a:r>
              <a:rPr kumimoji="1" lang="zh-CN" altLang="en-US"/>
              <a:t>单击此处编辑母版标题样式</a:t>
            </a:r>
            <a:endParaRPr kumimoji="1" lang="zh-SG" altLang="en-US"/>
          </a:p>
        </p:txBody>
      </p:sp>
      <p:sp>
        <p:nvSpPr>
          <p:cNvPr id="3" name="日期占位符 2">
            <a:extLst>
              <a:ext uri="{FF2B5EF4-FFF2-40B4-BE49-F238E27FC236}">
                <a16:creationId xmlns:a16="http://schemas.microsoft.com/office/drawing/2014/main" id="{173B5146-6DC1-9708-8308-FD630FE439E4}"/>
              </a:ext>
            </a:extLst>
          </p:cNvPr>
          <p:cNvSpPr>
            <a:spLocks noGrp="1"/>
          </p:cNvSpPr>
          <p:nvPr>
            <p:ph type="dt" sz="half" idx="10"/>
          </p:nvPr>
        </p:nvSpPr>
        <p:spPr/>
        <p:txBody>
          <a:bodyPr/>
          <a:lstStyle/>
          <a:p>
            <a:fld id="{5A0AE4A2-EEBA-724C-8BEE-006559FEC09F}" type="datetimeFigureOut">
              <a:rPr kumimoji="1" lang="zh-SG" altLang="en-US" smtClean="0"/>
              <a:t>18/1/2025</a:t>
            </a:fld>
            <a:endParaRPr kumimoji="1" lang="zh-SG" altLang="en-US"/>
          </a:p>
        </p:txBody>
      </p:sp>
      <p:sp>
        <p:nvSpPr>
          <p:cNvPr id="4" name="页脚占位符 3">
            <a:extLst>
              <a:ext uri="{FF2B5EF4-FFF2-40B4-BE49-F238E27FC236}">
                <a16:creationId xmlns:a16="http://schemas.microsoft.com/office/drawing/2014/main" id="{9962619B-355A-1AE8-07F3-8177232F2C9B}"/>
              </a:ext>
            </a:extLst>
          </p:cNvPr>
          <p:cNvSpPr>
            <a:spLocks noGrp="1"/>
          </p:cNvSpPr>
          <p:nvPr>
            <p:ph type="ftr" sz="quarter" idx="11"/>
          </p:nvPr>
        </p:nvSpPr>
        <p:spPr/>
        <p:txBody>
          <a:bodyPr/>
          <a:lstStyle/>
          <a:p>
            <a:endParaRPr kumimoji="1" lang="zh-SG" altLang="en-US"/>
          </a:p>
        </p:txBody>
      </p:sp>
      <p:sp>
        <p:nvSpPr>
          <p:cNvPr id="5" name="灯片编号占位符 4">
            <a:extLst>
              <a:ext uri="{FF2B5EF4-FFF2-40B4-BE49-F238E27FC236}">
                <a16:creationId xmlns:a16="http://schemas.microsoft.com/office/drawing/2014/main" id="{2C9B83EB-DEA0-FB80-8207-6BA1233CFDD5}"/>
              </a:ext>
            </a:extLst>
          </p:cNvPr>
          <p:cNvSpPr>
            <a:spLocks noGrp="1"/>
          </p:cNvSpPr>
          <p:nvPr>
            <p:ph type="sldNum" sz="quarter" idx="12"/>
          </p:nvPr>
        </p:nvSpPr>
        <p:spPr/>
        <p:txBody>
          <a:bodyPr/>
          <a:lstStyle/>
          <a:p>
            <a:fld id="{D4EEDC6B-5E3E-5B41-B2B3-3D31E475A071}" type="slidenum">
              <a:rPr kumimoji="1" lang="zh-SG" altLang="en-US" smtClean="0"/>
              <a:t>‹#›</a:t>
            </a:fld>
            <a:endParaRPr kumimoji="1" lang="zh-SG" altLang="en-US"/>
          </a:p>
        </p:txBody>
      </p:sp>
    </p:spTree>
    <p:extLst>
      <p:ext uri="{BB962C8B-B14F-4D97-AF65-F5344CB8AC3E}">
        <p14:creationId xmlns:p14="http://schemas.microsoft.com/office/powerpoint/2010/main" val="41268017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9F9267EC-EC14-712E-2274-C959625133EB}"/>
              </a:ext>
            </a:extLst>
          </p:cNvPr>
          <p:cNvSpPr>
            <a:spLocks noGrp="1"/>
          </p:cNvSpPr>
          <p:nvPr>
            <p:ph type="dt" sz="half" idx="10"/>
          </p:nvPr>
        </p:nvSpPr>
        <p:spPr/>
        <p:txBody>
          <a:bodyPr/>
          <a:lstStyle/>
          <a:p>
            <a:fld id="{5A0AE4A2-EEBA-724C-8BEE-006559FEC09F}" type="datetimeFigureOut">
              <a:rPr kumimoji="1" lang="zh-SG" altLang="en-US" smtClean="0"/>
              <a:t>18/1/2025</a:t>
            </a:fld>
            <a:endParaRPr kumimoji="1" lang="zh-SG" altLang="en-US"/>
          </a:p>
        </p:txBody>
      </p:sp>
      <p:sp>
        <p:nvSpPr>
          <p:cNvPr id="3" name="页脚占位符 2">
            <a:extLst>
              <a:ext uri="{FF2B5EF4-FFF2-40B4-BE49-F238E27FC236}">
                <a16:creationId xmlns:a16="http://schemas.microsoft.com/office/drawing/2014/main" id="{7E6C55CE-1FB0-0BD8-ECD3-1C2000A30978}"/>
              </a:ext>
            </a:extLst>
          </p:cNvPr>
          <p:cNvSpPr>
            <a:spLocks noGrp="1"/>
          </p:cNvSpPr>
          <p:nvPr>
            <p:ph type="ftr" sz="quarter" idx="11"/>
          </p:nvPr>
        </p:nvSpPr>
        <p:spPr/>
        <p:txBody>
          <a:bodyPr/>
          <a:lstStyle/>
          <a:p>
            <a:endParaRPr kumimoji="1" lang="zh-SG" altLang="en-US"/>
          </a:p>
        </p:txBody>
      </p:sp>
      <p:sp>
        <p:nvSpPr>
          <p:cNvPr id="4" name="灯片编号占位符 3">
            <a:extLst>
              <a:ext uri="{FF2B5EF4-FFF2-40B4-BE49-F238E27FC236}">
                <a16:creationId xmlns:a16="http://schemas.microsoft.com/office/drawing/2014/main" id="{DC79D031-171B-A2F4-21DD-9B5DB91CA7A6}"/>
              </a:ext>
            </a:extLst>
          </p:cNvPr>
          <p:cNvSpPr>
            <a:spLocks noGrp="1"/>
          </p:cNvSpPr>
          <p:nvPr>
            <p:ph type="sldNum" sz="quarter" idx="12"/>
          </p:nvPr>
        </p:nvSpPr>
        <p:spPr/>
        <p:txBody>
          <a:bodyPr/>
          <a:lstStyle/>
          <a:p>
            <a:fld id="{D4EEDC6B-5E3E-5B41-B2B3-3D31E475A071}" type="slidenum">
              <a:rPr kumimoji="1" lang="zh-SG" altLang="en-US" smtClean="0"/>
              <a:t>‹#›</a:t>
            </a:fld>
            <a:endParaRPr kumimoji="1" lang="zh-SG" altLang="en-US"/>
          </a:p>
        </p:txBody>
      </p:sp>
    </p:spTree>
    <p:extLst>
      <p:ext uri="{BB962C8B-B14F-4D97-AF65-F5344CB8AC3E}">
        <p14:creationId xmlns:p14="http://schemas.microsoft.com/office/powerpoint/2010/main" val="32221436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F85912-83F4-E177-641B-1464891EB8AA}"/>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endParaRPr kumimoji="1" lang="zh-SG" altLang="en-US"/>
          </a:p>
        </p:txBody>
      </p:sp>
      <p:sp>
        <p:nvSpPr>
          <p:cNvPr id="3" name="内容占位符 2">
            <a:extLst>
              <a:ext uri="{FF2B5EF4-FFF2-40B4-BE49-F238E27FC236}">
                <a16:creationId xmlns:a16="http://schemas.microsoft.com/office/drawing/2014/main" id="{5F6CFDD1-E49B-9F1C-9177-242A624FBEE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endParaRPr kumimoji="1" lang="zh-SG" altLang="en-US"/>
          </a:p>
        </p:txBody>
      </p:sp>
      <p:sp>
        <p:nvSpPr>
          <p:cNvPr id="4" name="文本占位符 3">
            <a:extLst>
              <a:ext uri="{FF2B5EF4-FFF2-40B4-BE49-F238E27FC236}">
                <a16:creationId xmlns:a16="http://schemas.microsoft.com/office/drawing/2014/main" id="{55FA26A0-1091-AA67-F6BA-003F43E37A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5FEEEB7F-FE08-415A-037C-6570CDD2C6C4}"/>
              </a:ext>
            </a:extLst>
          </p:cNvPr>
          <p:cNvSpPr>
            <a:spLocks noGrp="1"/>
          </p:cNvSpPr>
          <p:nvPr>
            <p:ph type="dt" sz="half" idx="10"/>
          </p:nvPr>
        </p:nvSpPr>
        <p:spPr/>
        <p:txBody>
          <a:bodyPr/>
          <a:lstStyle/>
          <a:p>
            <a:fld id="{5A0AE4A2-EEBA-724C-8BEE-006559FEC09F}" type="datetimeFigureOut">
              <a:rPr kumimoji="1" lang="zh-SG" altLang="en-US" smtClean="0"/>
              <a:t>18/1/2025</a:t>
            </a:fld>
            <a:endParaRPr kumimoji="1" lang="zh-SG" altLang="en-US"/>
          </a:p>
        </p:txBody>
      </p:sp>
      <p:sp>
        <p:nvSpPr>
          <p:cNvPr id="6" name="页脚占位符 5">
            <a:extLst>
              <a:ext uri="{FF2B5EF4-FFF2-40B4-BE49-F238E27FC236}">
                <a16:creationId xmlns:a16="http://schemas.microsoft.com/office/drawing/2014/main" id="{CEE796BF-0EDD-AF6A-2C31-F0C590DD2B8C}"/>
              </a:ext>
            </a:extLst>
          </p:cNvPr>
          <p:cNvSpPr>
            <a:spLocks noGrp="1"/>
          </p:cNvSpPr>
          <p:nvPr>
            <p:ph type="ftr" sz="quarter" idx="11"/>
          </p:nvPr>
        </p:nvSpPr>
        <p:spPr/>
        <p:txBody>
          <a:bodyPr/>
          <a:lstStyle/>
          <a:p>
            <a:endParaRPr kumimoji="1" lang="zh-SG" altLang="en-US"/>
          </a:p>
        </p:txBody>
      </p:sp>
      <p:sp>
        <p:nvSpPr>
          <p:cNvPr id="7" name="灯片编号占位符 6">
            <a:extLst>
              <a:ext uri="{FF2B5EF4-FFF2-40B4-BE49-F238E27FC236}">
                <a16:creationId xmlns:a16="http://schemas.microsoft.com/office/drawing/2014/main" id="{C74FAEF4-EE08-1B4A-67FD-BABA091AAC3F}"/>
              </a:ext>
            </a:extLst>
          </p:cNvPr>
          <p:cNvSpPr>
            <a:spLocks noGrp="1"/>
          </p:cNvSpPr>
          <p:nvPr>
            <p:ph type="sldNum" sz="quarter" idx="12"/>
          </p:nvPr>
        </p:nvSpPr>
        <p:spPr/>
        <p:txBody>
          <a:bodyPr/>
          <a:lstStyle/>
          <a:p>
            <a:fld id="{D4EEDC6B-5E3E-5B41-B2B3-3D31E475A071}" type="slidenum">
              <a:rPr kumimoji="1" lang="zh-SG" altLang="en-US" smtClean="0"/>
              <a:t>‹#›</a:t>
            </a:fld>
            <a:endParaRPr kumimoji="1" lang="zh-SG" altLang="en-US"/>
          </a:p>
        </p:txBody>
      </p:sp>
    </p:spTree>
    <p:extLst>
      <p:ext uri="{BB962C8B-B14F-4D97-AF65-F5344CB8AC3E}">
        <p14:creationId xmlns:p14="http://schemas.microsoft.com/office/powerpoint/2010/main" val="1960136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4DCED5-A379-6BFC-2A91-307B9183FE56}"/>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endParaRPr kumimoji="1" lang="zh-SG" altLang="en-US"/>
          </a:p>
        </p:txBody>
      </p:sp>
      <p:sp>
        <p:nvSpPr>
          <p:cNvPr id="3" name="图片占位符 2">
            <a:extLst>
              <a:ext uri="{FF2B5EF4-FFF2-40B4-BE49-F238E27FC236}">
                <a16:creationId xmlns:a16="http://schemas.microsoft.com/office/drawing/2014/main" id="{D6C0DE10-E229-C636-8666-1A2B86E9117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SG" altLang="en-US"/>
          </a:p>
        </p:txBody>
      </p:sp>
      <p:sp>
        <p:nvSpPr>
          <p:cNvPr id="4" name="文本占位符 3">
            <a:extLst>
              <a:ext uri="{FF2B5EF4-FFF2-40B4-BE49-F238E27FC236}">
                <a16:creationId xmlns:a16="http://schemas.microsoft.com/office/drawing/2014/main" id="{2227E85D-08D4-1ADD-1C13-8E23AB9704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CB7D4ADC-F8EF-C132-2B0B-B3F80A11A31B}"/>
              </a:ext>
            </a:extLst>
          </p:cNvPr>
          <p:cNvSpPr>
            <a:spLocks noGrp="1"/>
          </p:cNvSpPr>
          <p:nvPr>
            <p:ph type="dt" sz="half" idx="10"/>
          </p:nvPr>
        </p:nvSpPr>
        <p:spPr/>
        <p:txBody>
          <a:bodyPr/>
          <a:lstStyle/>
          <a:p>
            <a:fld id="{5A0AE4A2-EEBA-724C-8BEE-006559FEC09F}" type="datetimeFigureOut">
              <a:rPr kumimoji="1" lang="zh-SG" altLang="en-US" smtClean="0"/>
              <a:t>18/1/2025</a:t>
            </a:fld>
            <a:endParaRPr kumimoji="1" lang="zh-SG" altLang="en-US"/>
          </a:p>
        </p:txBody>
      </p:sp>
      <p:sp>
        <p:nvSpPr>
          <p:cNvPr id="6" name="页脚占位符 5">
            <a:extLst>
              <a:ext uri="{FF2B5EF4-FFF2-40B4-BE49-F238E27FC236}">
                <a16:creationId xmlns:a16="http://schemas.microsoft.com/office/drawing/2014/main" id="{01A6E595-EDC4-9412-6F0D-B737C233C1DC}"/>
              </a:ext>
            </a:extLst>
          </p:cNvPr>
          <p:cNvSpPr>
            <a:spLocks noGrp="1"/>
          </p:cNvSpPr>
          <p:nvPr>
            <p:ph type="ftr" sz="quarter" idx="11"/>
          </p:nvPr>
        </p:nvSpPr>
        <p:spPr/>
        <p:txBody>
          <a:bodyPr/>
          <a:lstStyle/>
          <a:p>
            <a:endParaRPr kumimoji="1" lang="zh-SG" altLang="en-US"/>
          </a:p>
        </p:txBody>
      </p:sp>
      <p:sp>
        <p:nvSpPr>
          <p:cNvPr id="7" name="灯片编号占位符 6">
            <a:extLst>
              <a:ext uri="{FF2B5EF4-FFF2-40B4-BE49-F238E27FC236}">
                <a16:creationId xmlns:a16="http://schemas.microsoft.com/office/drawing/2014/main" id="{11716439-DA96-EBA6-AC87-5F56446BC559}"/>
              </a:ext>
            </a:extLst>
          </p:cNvPr>
          <p:cNvSpPr>
            <a:spLocks noGrp="1"/>
          </p:cNvSpPr>
          <p:nvPr>
            <p:ph type="sldNum" sz="quarter" idx="12"/>
          </p:nvPr>
        </p:nvSpPr>
        <p:spPr/>
        <p:txBody>
          <a:bodyPr/>
          <a:lstStyle/>
          <a:p>
            <a:fld id="{D4EEDC6B-5E3E-5B41-B2B3-3D31E475A071}" type="slidenum">
              <a:rPr kumimoji="1" lang="zh-SG" altLang="en-US" smtClean="0"/>
              <a:t>‹#›</a:t>
            </a:fld>
            <a:endParaRPr kumimoji="1" lang="zh-SG" altLang="en-US"/>
          </a:p>
        </p:txBody>
      </p:sp>
    </p:spTree>
    <p:extLst>
      <p:ext uri="{BB962C8B-B14F-4D97-AF65-F5344CB8AC3E}">
        <p14:creationId xmlns:p14="http://schemas.microsoft.com/office/powerpoint/2010/main" val="14791309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FCF5D4C2-86E5-9FBF-06E6-6859786E645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endParaRPr kumimoji="1" lang="zh-SG" altLang="en-US"/>
          </a:p>
        </p:txBody>
      </p:sp>
      <p:sp>
        <p:nvSpPr>
          <p:cNvPr id="3" name="文本占位符 2">
            <a:extLst>
              <a:ext uri="{FF2B5EF4-FFF2-40B4-BE49-F238E27FC236}">
                <a16:creationId xmlns:a16="http://schemas.microsoft.com/office/drawing/2014/main" id="{F29EC120-C919-53A3-1A02-A6224CCA63F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endParaRPr kumimoji="1" lang="zh-SG" altLang="en-US"/>
          </a:p>
        </p:txBody>
      </p:sp>
      <p:sp>
        <p:nvSpPr>
          <p:cNvPr id="4" name="日期占位符 3">
            <a:extLst>
              <a:ext uri="{FF2B5EF4-FFF2-40B4-BE49-F238E27FC236}">
                <a16:creationId xmlns:a16="http://schemas.microsoft.com/office/drawing/2014/main" id="{21DB19B9-E986-84C7-4E27-168455A102F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5A0AE4A2-EEBA-724C-8BEE-006559FEC09F}" type="datetimeFigureOut">
              <a:rPr kumimoji="1" lang="zh-SG" altLang="en-US" smtClean="0"/>
              <a:t>18/1/2025</a:t>
            </a:fld>
            <a:endParaRPr kumimoji="1" lang="zh-SG" altLang="en-US"/>
          </a:p>
        </p:txBody>
      </p:sp>
      <p:sp>
        <p:nvSpPr>
          <p:cNvPr id="5" name="页脚占位符 4">
            <a:extLst>
              <a:ext uri="{FF2B5EF4-FFF2-40B4-BE49-F238E27FC236}">
                <a16:creationId xmlns:a16="http://schemas.microsoft.com/office/drawing/2014/main" id="{DF8B769F-001A-CCB7-723C-E67F27E9A8A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kumimoji="1" lang="zh-SG" altLang="en-US"/>
          </a:p>
        </p:txBody>
      </p:sp>
      <p:sp>
        <p:nvSpPr>
          <p:cNvPr id="6" name="灯片编号占位符 5">
            <a:extLst>
              <a:ext uri="{FF2B5EF4-FFF2-40B4-BE49-F238E27FC236}">
                <a16:creationId xmlns:a16="http://schemas.microsoft.com/office/drawing/2014/main" id="{20F7B31C-87BB-7749-0702-EEAB87E8B53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D4EEDC6B-5E3E-5B41-B2B3-3D31E475A071}" type="slidenum">
              <a:rPr kumimoji="1" lang="zh-SG" altLang="en-US" smtClean="0"/>
              <a:t>‹#›</a:t>
            </a:fld>
            <a:endParaRPr kumimoji="1" lang="zh-SG" altLang="en-US"/>
          </a:p>
        </p:txBody>
      </p:sp>
    </p:spTree>
    <p:extLst>
      <p:ext uri="{BB962C8B-B14F-4D97-AF65-F5344CB8AC3E}">
        <p14:creationId xmlns:p14="http://schemas.microsoft.com/office/powerpoint/2010/main" val="41877097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S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1">
            <a:extLst>
              <a:ext uri="{FF2B5EF4-FFF2-40B4-BE49-F238E27FC236}">
                <a16:creationId xmlns:a16="http://schemas.microsoft.com/office/drawing/2014/main" id="{A4696AB8-7582-4049-8CA6-01A6D388A393}"/>
              </a:ext>
            </a:extLst>
          </p:cNvPr>
          <p:cNvSpPr txBox="1">
            <a:spLocks noChangeArrowheads="1"/>
          </p:cNvSpPr>
          <p:nvPr/>
        </p:nvSpPr>
        <p:spPr bwMode="auto">
          <a:xfrm>
            <a:off x="76127" y="1840152"/>
            <a:ext cx="6446196" cy="464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buNone/>
            </a:pPr>
            <a:r>
              <a:rPr lang="en-US" altLang="zh-SG" sz="2400" dirty="0">
                <a:solidFill>
                  <a:schemeClr val="bg1"/>
                </a:solidFill>
                <a:effectLst/>
                <a:latin typeface="Garamond" panose="02020404030301010803" pitchFamily="18" charset="0"/>
              </a:rPr>
              <a:t>Fake News Detection Using Machine Learning</a:t>
            </a:r>
          </a:p>
        </p:txBody>
      </p:sp>
      <p:sp>
        <p:nvSpPr>
          <p:cNvPr id="21509" name="Subtitle 2">
            <a:extLst>
              <a:ext uri="{FF2B5EF4-FFF2-40B4-BE49-F238E27FC236}">
                <a16:creationId xmlns:a16="http://schemas.microsoft.com/office/drawing/2014/main" id="{FEB41211-555A-7943-B790-049BA0C4D229}"/>
              </a:ext>
            </a:extLst>
          </p:cNvPr>
          <p:cNvSpPr txBox="1">
            <a:spLocks/>
          </p:cNvSpPr>
          <p:nvPr/>
        </p:nvSpPr>
        <p:spPr bwMode="auto">
          <a:xfrm>
            <a:off x="117475" y="4565650"/>
            <a:ext cx="6096000"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20000"/>
              </a:spcBef>
              <a:buFont typeface="Arial" panose="020B0604020202020204" pitchFamily="34" charset="0"/>
              <a:buNone/>
            </a:pPr>
            <a:r>
              <a:rPr lang="en-MY" altLang="en-US" sz="1800" b="1" dirty="0">
                <a:solidFill>
                  <a:schemeClr val="bg1"/>
                </a:solidFill>
              </a:rPr>
              <a:t>FACULTY OF COMPUTING, UNIVERSITI TEKNOLOGI MALAYSIA</a:t>
            </a:r>
          </a:p>
        </p:txBody>
      </p:sp>
      <p:sp>
        <p:nvSpPr>
          <p:cNvPr id="4" name="文本框 3">
            <a:extLst>
              <a:ext uri="{FF2B5EF4-FFF2-40B4-BE49-F238E27FC236}">
                <a16:creationId xmlns:a16="http://schemas.microsoft.com/office/drawing/2014/main" id="{131B78BB-334F-8593-023B-7ECA0F006BDE}"/>
              </a:ext>
            </a:extLst>
          </p:cNvPr>
          <p:cNvSpPr txBox="1"/>
          <p:nvPr/>
        </p:nvSpPr>
        <p:spPr>
          <a:xfrm>
            <a:off x="117475" y="0"/>
            <a:ext cx="6318396" cy="523220"/>
          </a:xfrm>
          <a:prstGeom prst="rect">
            <a:avLst/>
          </a:prstGeom>
          <a:noFill/>
        </p:spPr>
        <p:txBody>
          <a:bodyPr wrap="none" rtlCol="0">
            <a:spAutoFit/>
          </a:bodyPr>
          <a:lstStyle/>
          <a:p>
            <a:r>
              <a:rPr kumimoji="1" lang="en-US" altLang="zh-SG" sz="2800" dirty="0">
                <a:solidFill>
                  <a:schemeClr val="bg1"/>
                </a:solidFill>
                <a:latin typeface="Times New Roman" panose="02020603050405020304" pitchFamily="18" charset="0"/>
                <a:cs typeface="Times New Roman" panose="02020603050405020304" pitchFamily="18" charset="0"/>
              </a:rPr>
              <a:t>UNIVERSITI TEKNOLOGI MALAYSIA</a:t>
            </a:r>
            <a:endParaRPr kumimoji="1" lang="zh-SG" altLang="en-US" sz="2800" dirty="0">
              <a:solidFill>
                <a:schemeClr val="bg1"/>
              </a:solidFill>
              <a:latin typeface="Times New Roman" panose="02020603050405020304" pitchFamily="18" charset="0"/>
              <a:cs typeface="Times New Roman" panose="02020603050405020304" pitchFamily="18" charset="0"/>
            </a:endParaRPr>
          </a:p>
        </p:txBody>
      </p:sp>
      <p:sp>
        <p:nvSpPr>
          <p:cNvPr id="5" name="文本框 4">
            <a:extLst>
              <a:ext uri="{FF2B5EF4-FFF2-40B4-BE49-F238E27FC236}">
                <a16:creationId xmlns:a16="http://schemas.microsoft.com/office/drawing/2014/main" id="{AC20B833-EA8A-0BDC-4BB8-88EA825BA949}"/>
              </a:ext>
            </a:extLst>
          </p:cNvPr>
          <p:cNvSpPr txBox="1"/>
          <p:nvPr/>
        </p:nvSpPr>
        <p:spPr>
          <a:xfrm>
            <a:off x="108177" y="920076"/>
            <a:ext cx="2983509" cy="523220"/>
          </a:xfrm>
          <a:prstGeom prst="rect">
            <a:avLst/>
          </a:prstGeom>
          <a:noFill/>
        </p:spPr>
        <p:txBody>
          <a:bodyPr wrap="none" rtlCol="0">
            <a:spAutoFit/>
          </a:bodyPr>
          <a:lstStyle/>
          <a:p>
            <a:r>
              <a:rPr kumimoji="1" lang="en-US" altLang="zh-SG" sz="2800" dirty="0">
                <a:solidFill>
                  <a:schemeClr val="bg1"/>
                </a:solidFill>
                <a:latin typeface="Times New Roman" panose="02020603050405020304" pitchFamily="18" charset="0"/>
                <a:cs typeface="Times New Roman" panose="02020603050405020304" pitchFamily="18" charset="0"/>
              </a:rPr>
              <a:t>Thesis Presentation</a:t>
            </a:r>
            <a:endParaRPr kumimoji="1" lang="zh-SG" altLang="en-US" sz="2800" dirty="0">
              <a:solidFill>
                <a:schemeClr val="bg1"/>
              </a:solidFill>
              <a:latin typeface="Times New Roman" panose="02020603050405020304" pitchFamily="18" charset="0"/>
              <a:cs typeface="Times New Roman" panose="02020603050405020304" pitchFamily="18" charset="0"/>
            </a:endParaRPr>
          </a:p>
        </p:txBody>
      </p:sp>
      <p:sp>
        <p:nvSpPr>
          <p:cNvPr id="6" name="文本框 5">
            <a:extLst>
              <a:ext uri="{FF2B5EF4-FFF2-40B4-BE49-F238E27FC236}">
                <a16:creationId xmlns:a16="http://schemas.microsoft.com/office/drawing/2014/main" id="{08D67FB4-BD00-7A01-B903-088272FD3163}"/>
              </a:ext>
            </a:extLst>
          </p:cNvPr>
          <p:cNvSpPr txBox="1"/>
          <p:nvPr/>
        </p:nvSpPr>
        <p:spPr>
          <a:xfrm>
            <a:off x="76127" y="2701198"/>
            <a:ext cx="6327694" cy="461665"/>
          </a:xfrm>
          <a:prstGeom prst="rect">
            <a:avLst/>
          </a:prstGeom>
          <a:noFill/>
        </p:spPr>
        <p:txBody>
          <a:bodyPr wrap="none" rtlCol="0">
            <a:spAutoFit/>
          </a:bodyPr>
          <a:lstStyle/>
          <a:p>
            <a:r>
              <a:rPr kumimoji="1" lang="en-US" altLang="zh-SG" sz="2400" dirty="0">
                <a:solidFill>
                  <a:schemeClr val="bg1"/>
                </a:solidFill>
                <a:latin typeface="Times New Roman" panose="02020603050405020304" pitchFamily="18" charset="0"/>
                <a:cs typeface="Times New Roman" panose="02020603050405020304" pitchFamily="18" charset="0"/>
              </a:rPr>
              <a:t>Name : Abdullahi Abdirizak Adam (MCS231037)</a:t>
            </a:r>
            <a:endParaRPr kumimoji="1" lang="zh-SG" altLang="en-US" sz="2400" dirty="0">
              <a:solidFill>
                <a:schemeClr val="bg1"/>
              </a:solidFill>
              <a:latin typeface="Times New Roman" panose="02020603050405020304" pitchFamily="18" charset="0"/>
              <a:cs typeface="Times New Roman" panose="02020603050405020304" pitchFamily="18" charset="0"/>
            </a:endParaRPr>
          </a:p>
        </p:txBody>
      </p:sp>
      <p:sp>
        <p:nvSpPr>
          <p:cNvPr id="2" name="文本框 5">
            <a:extLst>
              <a:ext uri="{FF2B5EF4-FFF2-40B4-BE49-F238E27FC236}">
                <a16:creationId xmlns:a16="http://schemas.microsoft.com/office/drawing/2014/main" id="{062C1F4F-A7C7-BB1D-8CAC-2EC03CFAC972}"/>
              </a:ext>
            </a:extLst>
          </p:cNvPr>
          <p:cNvSpPr txBox="1"/>
          <p:nvPr/>
        </p:nvSpPr>
        <p:spPr>
          <a:xfrm>
            <a:off x="76127" y="3559719"/>
            <a:ext cx="6688691" cy="461665"/>
          </a:xfrm>
          <a:prstGeom prst="rect">
            <a:avLst/>
          </a:prstGeom>
          <a:noFill/>
        </p:spPr>
        <p:txBody>
          <a:bodyPr wrap="none" rtlCol="0">
            <a:spAutoFit/>
          </a:bodyPr>
          <a:lstStyle/>
          <a:p>
            <a:r>
              <a:rPr kumimoji="1" lang="en-US" altLang="zh-SG" sz="2400" dirty="0">
                <a:solidFill>
                  <a:schemeClr val="bg1"/>
                </a:solidFill>
                <a:latin typeface="Times New Roman" panose="02020603050405020304" pitchFamily="18" charset="0"/>
                <a:cs typeface="Times New Roman" panose="02020603050405020304" pitchFamily="18" charset="0"/>
              </a:rPr>
              <a:t>Supervisor : </a:t>
            </a:r>
            <a:r>
              <a:rPr kumimoji="1" lang="en-US" altLang="zh-SG" sz="2400" dirty="0" err="1">
                <a:solidFill>
                  <a:schemeClr val="bg1"/>
                </a:solidFill>
                <a:latin typeface="Times New Roman" panose="02020603050405020304" pitchFamily="18" charset="0"/>
                <a:cs typeface="Times New Roman" panose="02020603050405020304" pitchFamily="18" charset="0"/>
              </a:rPr>
              <a:t>Prof.Madya</a:t>
            </a:r>
            <a:r>
              <a:rPr kumimoji="1" lang="en-US" altLang="zh-SG" sz="2400" dirty="0">
                <a:solidFill>
                  <a:schemeClr val="bg1"/>
                </a:solidFill>
                <a:latin typeface="Times New Roman" panose="02020603050405020304" pitchFamily="18" charset="0"/>
                <a:cs typeface="Times New Roman" panose="02020603050405020304" pitchFamily="18" charset="0"/>
              </a:rPr>
              <a:t> </a:t>
            </a:r>
            <a:r>
              <a:rPr kumimoji="1" lang="en-US" altLang="zh-SG" sz="2400" dirty="0" err="1">
                <a:solidFill>
                  <a:schemeClr val="bg1"/>
                </a:solidFill>
                <a:latin typeface="Times New Roman" panose="02020603050405020304" pitchFamily="18" charset="0"/>
                <a:cs typeface="Times New Roman" panose="02020603050405020304" pitchFamily="18" charset="0"/>
              </a:rPr>
              <a:t>Dr.Mohd</a:t>
            </a:r>
            <a:r>
              <a:rPr kumimoji="1" lang="en-US" altLang="zh-SG" sz="2400" dirty="0">
                <a:solidFill>
                  <a:schemeClr val="bg1"/>
                </a:solidFill>
                <a:latin typeface="Times New Roman" panose="02020603050405020304" pitchFamily="18" charset="0"/>
                <a:cs typeface="Times New Roman" panose="02020603050405020304" pitchFamily="18" charset="0"/>
              </a:rPr>
              <a:t> </a:t>
            </a:r>
            <a:r>
              <a:rPr kumimoji="1" lang="en-US" altLang="zh-SG" sz="2400" dirty="0" err="1">
                <a:solidFill>
                  <a:schemeClr val="bg1"/>
                </a:solidFill>
                <a:latin typeface="Times New Roman" panose="02020603050405020304" pitchFamily="18" charset="0"/>
                <a:cs typeface="Times New Roman" panose="02020603050405020304" pitchFamily="18" charset="0"/>
              </a:rPr>
              <a:t>Shahizan</a:t>
            </a:r>
            <a:r>
              <a:rPr kumimoji="1" lang="en-US" altLang="zh-SG" sz="2400" dirty="0">
                <a:solidFill>
                  <a:schemeClr val="bg1"/>
                </a:solidFill>
                <a:latin typeface="Times New Roman" panose="02020603050405020304" pitchFamily="18" charset="0"/>
                <a:cs typeface="Times New Roman" panose="02020603050405020304" pitchFamily="18" charset="0"/>
              </a:rPr>
              <a:t> Othman</a:t>
            </a:r>
            <a:endParaRPr kumimoji="1" lang="zh-SG" altLang="en-US" sz="2400"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FCDE62-26BF-C6FC-163E-62240289309C}"/>
            </a:ext>
          </a:extLst>
        </p:cNvPr>
        <p:cNvGrpSpPr/>
        <p:nvPr/>
      </p:nvGrpSpPr>
      <p:grpSpPr>
        <a:xfrm>
          <a:off x="0" y="0"/>
          <a:ext cx="0" cy="0"/>
          <a:chOff x="0" y="0"/>
          <a:chExt cx="0" cy="0"/>
        </a:xfrm>
      </p:grpSpPr>
      <p:sp>
        <p:nvSpPr>
          <p:cNvPr id="11" name="TextBox 10">
            <a:extLst>
              <a:ext uri="{FF2B5EF4-FFF2-40B4-BE49-F238E27FC236}">
                <a16:creationId xmlns:a16="http://schemas.microsoft.com/office/drawing/2014/main" id="{8FFD0FE3-9F1E-8567-EA71-F0C9CA5B548F}"/>
              </a:ext>
            </a:extLst>
          </p:cNvPr>
          <p:cNvSpPr txBox="1"/>
          <p:nvPr/>
        </p:nvSpPr>
        <p:spPr>
          <a:xfrm>
            <a:off x="1178943" y="1255945"/>
            <a:ext cx="6096000" cy="523220"/>
          </a:xfrm>
          <a:prstGeom prst="rect">
            <a:avLst/>
          </a:prstGeom>
          <a:noFill/>
        </p:spPr>
        <p:txBody>
          <a:bodyPr wrap="square">
            <a:spAutoFit/>
          </a:bodyPr>
          <a:lstStyle/>
          <a:p>
            <a:r>
              <a:rPr lang="en-US" sz="2800" b="1" dirty="0">
                <a:solidFill>
                  <a:srgbClr val="863A53"/>
                </a:solidFill>
                <a:latin typeface="Times New Roman" panose="02020603050405020304" pitchFamily="18" charset="0"/>
                <a:cs typeface="Times New Roman" panose="02020603050405020304" pitchFamily="18" charset="0"/>
              </a:rPr>
              <a:t>Visuals:</a:t>
            </a:r>
          </a:p>
        </p:txBody>
      </p:sp>
      <p:sp>
        <p:nvSpPr>
          <p:cNvPr id="13" name="TextBox 12">
            <a:extLst>
              <a:ext uri="{FF2B5EF4-FFF2-40B4-BE49-F238E27FC236}">
                <a16:creationId xmlns:a16="http://schemas.microsoft.com/office/drawing/2014/main" id="{4F32E1EC-7267-4438-9E75-DA854F6EDE13}"/>
              </a:ext>
            </a:extLst>
          </p:cNvPr>
          <p:cNvSpPr txBox="1"/>
          <p:nvPr/>
        </p:nvSpPr>
        <p:spPr>
          <a:xfrm>
            <a:off x="1178943" y="1785746"/>
            <a:ext cx="6096000" cy="923330"/>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Confusion matrix heatmap.</a:t>
            </a:r>
          </a:p>
          <a:p>
            <a:r>
              <a:rPr lang="en-US" dirty="0">
                <a:latin typeface="Times New Roman" panose="02020603050405020304" pitchFamily="18" charset="0"/>
                <a:cs typeface="Times New Roman" panose="02020603050405020304" pitchFamily="18" charset="0"/>
              </a:rPr>
              <a:t>Word clouds for fake and real news categories.</a:t>
            </a:r>
          </a:p>
          <a:p>
            <a:endParaRPr lang="en-US" dirty="0">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620133AA-25F6-E286-C624-67A1832AB580}"/>
              </a:ext>
            </a:extLst>
          </p:cNvPr>
          <p:cNvSpPr txBox="1"/>
          <p:nvPr/>
        </p:nvSpPr>
        <p:spPr>
          <a:xfrm>
            <a:off x="1219200" y="3429000"/>
            <a:ext cx="6096000" cy="923330"/>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LSTM achieved higher precision and recall compared to traditional ML models.</a:t>
            </a:r>
          </a:p>
          <a:p>
            <a:r>
              <a:rPr lang="en-US" dirty="0">
                <a:latin typeface="Times New Roman" panose="02020603050405020304" pitchFamily="18" charset="0"/>
                <a:cs typeface="Times New Roman" panose="02020603050405020304" pitchFamily="18" charset="0"/>
              </a:rPr>
              <a:t>Clear distinction in textual patterns between fake and real news.</a:t>
            </a:r>
          </a:p>
        </p:txBody>
      </p:sp>
      <p:sp>
        <p:nvSpPr>
          <p:cNvPr id="17" name="TextBox 16">
            <a:extLst>
              <a:ext uri="{FF2B5EF4-FFF2-40B4-BE49-F238E27FC236}">
                <a16:creationId xmlns:a16="http://schemas.microsoft.com/office/drawing/2014/main" id="{E2E038BA-7985-C69D-BB75-C41380192F57}"/>
              </a:ext>
            </a:extLst>
          </p:cNvPr>
          <p:cNvSpPr txBox="1"/>
          <p:nvPr/>
        </p:nvSpPr>
        <p:spPr>
          <a:xfrm>
            <a:off x="1178943" y="2807428"/>
            <a:ext cx="6096000" cy="523220"/>
          </a:xfrm>
          <a:prstGeom prst="rect">
            <a:avLst/>
          </a:prstGeom>
          <a:noFill/>
        </p:spPr>
        <p:txBody>
          <a:bodyPr wrap="square">
            <a:spAutoFit/>
          </a:bodyPr>
          <a:lstStyle/>
          <a:p>
            <a:r>
              <a:rPr lang="en-US" sz="2800" b="1" dirty="0">
                <a:solidFill>
                  <a:srgbClr val="863A53"/>
                </a:solidFill>
                <a:latin typeface="Times New Roman" panose="02020603050405020304" pitchFamily="18" charset="0"/>
                <a:cs typeface="Times New Roman" panose="02020603050405020304" pitchFamily="18" charset="0"/>
              </a:rPr>
              <a:t>Key Insights:</a:t>
            </a:r>
          </a:p>
        </p:txBody>
      </p:sp>
      <p:sp>
        <p:nvSpPr>
          <p:cNvPr id="19" name="TextBox 18">
            <a:extLst>
              <a:ext uri="{FF2B5EF4-FFF2-40B4-BE49-F238E27FC236}">
                <a16:creationId xmlns:a16="http://schemas.microsoft.com/office/drawing/2014/main" id="{67745376-CF61-C7F3-D5C4-E25FA5E6484E}"/>
              </a:ext>
            </a:extLst>
          </p:cNvPr>
          <p:cNvSpPr txBox="1"/>
          <p:nvPr/>
        </p:nvSpPr>
        <p:spPr>
          <a:xfrm>
            <a:off x="6860875" y="123009"/>
            <a:ext cx="5020573" cy="707886"/>
          </a:xfrm>
          <a:prstGeom prst="rect">
            <a:avLst/>
          </a:prstGeom>
          <a:noFill/>
        </p:spPr>
        <p:txBody>
          <a:bodyPr wrap="square">
            <a:spAutoFit/>
          </a:bodyPr>
          <a:lstStyle/>
          <a:p>
            <a:pPr algn="ctr">
              <a:lnSpc>
                <a:spcPct val="100000"/>
              </a:lnSpc>
              <a:spcBef>
                <a:spcPct val="0"/>
              </a:spcBef>
              <a:buFontTx/>
              <a:buNone/>
            </a:pPr>
            <a:r>
              <a:rPr lang="en-US" altLang="ko-KR" sz="4000" b="1" dirty="0">
                <a:solidFill>
                  <a:srgbClr val="863A53"/>
                </a:solidFill>
                <a:latin typeface="Times New Roman" panose="02020603050405020304" pitchFamily="18" charset="0"/>
                <a:cs typeface="Times New Roman" panose="02020603050405020304" pitchFamily="18" charset="0"/>
              </a:rPr>
              <a:t>INITIAL FINDINGS</a:t>
            </a:r>
            <a:endParaRPr lang="ko-KR" altLang="en-US" sz="4000" b="1" dirty="0">
              <a:solidFill>
                <a:srgbClr val="863A53"/>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959069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BE856B-7DC2-7879-CBE3-FA025E37DBE6}"/>
            </a:ext>
          </a:extLst>
        </p:cNvPr>
        <p:cNvGrpSpPr/>
        <p:nvPr/>
      </p:nvGrpSpPr>
      <p:grpSpPr>
        <a:xfrm>
          <a:off x="0" y="0"/>
          <a:ext cx="0" cy="0"/>
          <a:chOff x="0" y="0"/>
          <a:chExt cx="0" cy="0"/>
        </a:xfrm>
      </p:grpSpPr>
      <p:pic>
        <p:nvPicPr>
          <p:cNvPr id="7" name="Picture 6" descr="A graph of different colored squares&#10;&#10;Description automatically generated with medium confidence">
            <a:extLst>
              <a:ext uri="{FF2B5EF4-FFF2-40B4-BE49-F238E27FC236}">
                <a16:creationId xmlns:a16="http://schemas.microsoft.com/office/drawing/2014/main" id="{F5808EE9-F50A-C97B-3A44-462500FD273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133599" y="681434"/>
            <a:ext cx="6929887" cy="3429765"/>
          </a:xfrm>
          <a:prstGeom prst="rect">
            <a:avLst/>
          </a:prstGeom>
          <a:noFill/>
          <a:ln>
            <a:noFill/>
          </a:ln>
        </p:spPr>
      </p:pic>
      <p:sp>
        <p:nvSpPr>
          <p:cNvPr id="9" name="TextBox 8">
            <a:extLst>
              <a:ext uri="{FF2B5EF4-FFF2-40B4-BE49-F238E27FC236}">
                <a16:creationId xmlns:a16="http://schemas.microsoft.com/office/drawing/2014/main" id="{E95F43A2-CA59-198B-6C9C-6734BD58A3AF}"/>
              </a:ext>
            </a:extLst>
          </p:cNvPr>
          <p:cNvSpPr txBox="1"/>
          <p:nvPr/>
        </p:nvSpPr>
        <p:spPr>
          <a:xfrm>
            <a:off x="2133599" y="4342294"/>
            <a:ext cx="7010401" cy="1200329"/>
          </a:xfrm>
          <a:prstGeom prst="rect">
            <a:avLst/>
          </a:prstGeom>
          <a:noFill/>
        </p:spPr>
        <p:txBody>
          <a:bodyPr wrap="square">
            <a:spAutoFit/>
          </a:bodyPr>
          <a:lstStyle/>
          <a:p>
            <a:r>
              <a:rPr lang="en-MY" sz="1800" dirty="0">
                <a:effectLst/>
                <a:latin typeface="Times New Roman" panose="02020603050405020304" pitchFamily="18" charset="0"/>
                <a:ea typeface="Calibri" panose="020F0502020204030204" pitchFamily="34" charset="0"/>
                <a:cs typeface="Arial" panose="020B0604020202020204" pitchFamily="34" charset="0"/>
              </a:rPr>
              <a:t>This Figure visualizes the distribution of subject categories in the fake news dataset. It shows the count of different categories represented in the dataset. This plot is helpful for understanding the balance (or imbalance) in the data, which can be important for machine learning models</a:t>
            </a:r>
            <a:endParaRPr lang="en-US" dirty="0"/>
          </a:p>
        </p:txBody>
      </p:sp>
    </p:spTree>
    <p:extLst>
      <p:ext uri="{BB962C8B-B14F-4D97-AF65-F5344CB8AC3E}">
        <p14:creationId xmlns:p14="http://schemas.microsoft.com/office/powerpoint/2010/main" val="6679377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A90D1D-014E-6FAD-1AB3-3429BD68AEBC}"/>
            </a:ext>
          </a:extLst>
        </p:cNvPr>
        <p:cNvGrpSpPr/>
        <p:nvPr/>
      </p:nvGrpSpPr>
      <p:grpSpPr>
        <a:xfrm>
          <a:off x="0" y="0"/>
          <a:ext cx="0" cy="0"/>
          <a:chOff x="0" y="0"/>
          <a:chExt cx="0" cy="0"/>
        </a:xfrm>
      </p:grpSpPr>
      <p:pic>
        <p:nvPicPr>
          <p:cNvPr id="2" name="Picture 1" descr="A graph with blue dots&#10;&#10;Description automatically generated">
            <a:extLst>
              <a:ext uri="{FF2B5EF4-FFF2-40B4-BE49-F238E27FC236}">
                <a16:creationId xmlns:a16="http://schemas.microsoft.com/office/drawing/2014/main" id="{5FFA0274-BFDF-F208-5D59-194F60346B3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771956" y="595213"/>
            <a:ext cx="7464724" cy="3916045"/>
          </a:xfrm>
          <a:prstGeom prst="rect">
            <a:avLst/>
          </a:prstGeom>
          <a:noFill/>
          <a:ln>
            <a:noFill/>
          </a:ln>
        </p:spPr>
      </p:pic>
      <p:sp>
        <p:nvSpPr>
          <p:cNvPr id="6" name="TextBox 5">
            <a:extLst>
              <a:ext uri="{FF2B5EF4-FFF2-40B4-BE49-F238E27FC236}">
                <a16:creationId xmlns:a16="http://schemas.microsoft.com/office/drawing/2014/main" id="{7EA3B2F2-7224-8C36-D327-96B4D9AE65EB}"/>
              </a:ext>
            </a:extLst>
          </p:cNvPr>
          <p:cNvSpPr txBox="1"/>
          <p:nvPr/>
        </p:nvSpPr>
        <p:spPr>
          <a:xfrm>
            <a:off x="2996241" y="4511258"/>
            <a:ext cx="7142672" cy="1754326"/>
          </a:xfrm>
          <a:prstGeom prst="rect">
            <a:avLst/>
          </a:prstGeom>
          <a:noFill/>
        </p:spPr>
        <p:txBody>
          <a:bodyPr wrap="square">
            <a:spAutoFit/>
          </a:bodyPr>
          <a:lstStyle/>
          <a:p>
            <a:r>
              <a:rPr lang="en-MY" sz="1800" dirty="0">
                <a:effectLst/>
                <a:latin typeface="Times New Roman" panose="02020603050405020304" pitchFamily="18" charset="0"/>
                <a:ea typeface="Calibri" panose="020F0502020204030204" pitchFamily="34" charset="0"/>
                <a:cs typeface="Arial" panose="020B0604020202020204" pitchFamily="34" charset="0"/>
              </a:rPr>
              <a:t>This </a:t>
            </a:r>
            <a:r>
              <a:rPr lang="en-MY" dirty="0">
                <a:latin typeface="Times New Roman" panose="02020603050405020304" pitchFamily="18" charset="0"/>
                <a:ea typeface="Calibri" panose="020F0502020204030204" pitchFamily="34" charset="0"/>
                <a:cs typeface="Arial" panose="020B0604020202020204" pitchFamily="34" charset="0"/>
              </a:rPr>
              <a:t>Figure </a:t>
            </a:r>
            <a:r>
              <a:rPr lang="en-MY" sz="1800" dirty="0">
                <a:effectLst/>
                <a:latin typeface="Times New Roman" panose="02020603050405020304" pitchFamily="18" charset="0"/>
                <a:ea typeface="Calibri" panose="020F0502020204030204" pitchFamily="34" charset="0"/>
                <a:cs typeface="Arial" panose="020B0604020202020204" pitchFamily="34" charset="0"/>
              </a:rPr>
              <a:t>visualizes the relationship between the number of words and the number of characters in each article of the real news dataset. Each point represents an individual news article, with its position determined by its word count and character count. This scatterplot is helpful for understanding the distribution of article lengths and identifying any patterns or anomalies in text length.</a:t>
            </a:r>
            <a:endParaRPr lang="en-US" dirty="0"/>
          </a:p>
        </p:txBody>
      </p:sp>
    </p:spTree>
    <p:extLst>
      <p:ext uri="{BB962C8B-B14F-4D97-AF65-F5344CB8AC3E}">
        <p14:creationId xmlns:p14="http://schemas.microsoft.com/office/powerpoint/2010/main" val="13837587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8C9A96-D445-86E8-EF00-19B72451F3B9}"/>
            </a:ext>
          </a:extLst>
        </p:cNvPr>
        <p:cNvGrpSpPr/>
        <p:nvPr/>
      </p:nvGrpSpPr>
      <p:grpSpPr>
        <a:xfrm>
          <a:off x="0" y="0"/>
          <a:ext cx="0" cy="0"/>
          <a:chOff x="0" y="0"/>
          <a:chExt cx="0" cy="0"/>
        </a:xfrm>
      </p:grpSpPr>
      <p:pic>
        <p:nvPicPr>
          <p:cNvPr id="5" name="Picture 4" descr="A close up of words&#10;&#10;Description automatically generated">
            <a:extLst>
              <a:ext uri="{FF2B5EF4-FFF2-40B4-BE49-F238E27FC236}">
                <a16:creationId xmlns:a16="http://schemas.microsoft.com/office/drawing/2014/main" id="{4B5AF364-8053-50A6-71B1-96A1333092E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78325" y="439145"/>
            <a:ext cx="8367622" cy="3656330"/>
          </a:xfrm>
          <a:prstGeom prst="rect">
            <a:avLst/>
          </a:prstGeom>
          <a:noFill/>
          <a:ln>
            <a:noFill/>
          </a:ln>
        </p:spPr>
      </p:pic>
      <p:sp>
        <p:nvSpPr>
          <p:cNvPr id="7" name="TextBox 6">
            <a:extLst>
              <a:ext uri="{FF2B5EF4-FFF2-40B4-BE49-F238E27FC236}">
                <a16:creationId xmlns:a16="http://schemas.microsoft.com/office/drawing/2014/main" id="{A844D383-EB18-8097-C4AB-2B7C42AE17FF}"/>
              </a:ext>
            </a:extLst>
          </p:cNvPr>
          <p:cNvSpPr txBox="1"/>
          <p:nvPr/>
        </p:nvSpPr>
        <p:spPr>
          <a:xfrm>
            <a:off x="2771418" y="4513385"/>
            <a:ext cx="6993683" cy="1477328"/>
          </a:xfrm>
          <a:prstGeom prst="rect">
            <a:avLst/>
          </a:prstGeom>
          <a:noFill/>
        </p:spPr>
        <p:txBody>
          <a:bodyPr wrap="square">
            <a:spAutoFit/>
          </a:bodyPr>
          <a:lstStyle/>
          <a:p>
            <a:r>
              <a:rPr lang="en-MY" sz="1800" dirty="0">
                <a:effectLst/>
                <a:latin typeface="Times New Roman" panose="02020603050405020304" pitchFamily="18" charset="0"/>
                <a:ea typeface="Calibri" panose="020F0502020204030204" pitchFamily="34" charset="0"/>
                <a:cs typeface="Arial" panose="020B0604020202020204" pitchFamily="34" charset="0"/>
              </a:rPr>
              <a:t>This Figure shows for the fake news category highlights the most frequent terms within the fake news dataset, with larger words indicating higher frequency. This visualization is particularly useful for uncovering the most prominent themes and topics present in the articles classified as fake news.</a:t>
            </a:r>
            <a:endParaRPr lang="en-US" dirty="0"/>
          </a:p>
        </p:txBody>
      </p:sp>
    </p:spTree>
    <p:extLst>
      <p:ext uri="{BB962C8B-B14F-4D97-AF65-F5344CB8AC3E}">
        <p14:creationId xmlns:p14="http://schemas.microsoft.com/office/powerpoint/2010/main" val="21144531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365F3E-7871-31CB-714D-57DDC8BE7495}"/>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752E9D81-28DD-1411-DB98-C1F4C2AAE977}"/>
              </a:ext>
            </a:extLst>
          </p:cNvPr>
          <p:cNvSpPr txBox="1"/>
          <p:nvPr/>
        </p:nvSpPr>
        <p:spPr>
          <a:xfrm>
            <a:off x="2771418" y="4513385"/>
            <a:ext cx="7384748" cy="1200329"/>
          </a:xfrm>
          <a:prstGeom prst="rect">
            <a:avLst/>
          </a:prstGeom>
          <a:noFill/>
        </p:spPr>
        <p:txBody>
          <a:bodyPr wrap="square">
            <a:spAutoFit/>
          </a:bodyPr>
          <a:lstStyle/>
          <a:p>
            <a:r>
              <a:rPr lang="en-MY" sz="1800" dirty="0">
                <a:effectLst/>
                <a:latin typeface="Times New Roman" panose="02020603050405020304" pitchFamily="18" charset="0"/>
                <a:ea typeface="Calibri" panose="020F0502020204030204" pitchFamily="34" charset="0"/>
                <a:cs typeface="Arial" panose="020B0604020202020204" pitchFamily="34" charset="0"/>
              </a:rPr>
              <a:t>This </a:t>
            </a:r>
            <a:r>
              <a:rPr lang="en-MY" sz="1800" b="1" dirty="0">
                <a:effectLst/>
                <a:ea typeface="Calibri" panose="020F0502020204030204" pitchFamily="34" charset="0"/>
              </a:rPr>
              <a:t>Figure shows </a:t>
            </a:r>
            <a:r>
              <a:rPr lang="en-MY" sz="1800" dirty="0">
                <a:effectLst/>
                <a:latin typeface="Times New Roman" panose="02020603050405020304" pitchFamily="18" charset="0"/>
                <a:ea typeface="Calibri" panose="020F0502020204030204" pitchFamily="34" charset="0"/>
                <a:cs typeface="Arial" panose="020B0604020202020204" pitchFamily="34" charset="0"/>
              </a:rPr>
              <a:t>for the real news category illustrates the most frequent terms within real news articles. Just like the fake news word cloud, it visualizes key topics or recurring words, helping to distinguish the language and themes present in authentic news coverage.</a:t>
            </a:r>
            <a:endParaRPr lang="en-US" dirty="0"/>
          </a:p>
        </p:txBody>
      </p:sp>
      <p:pic>
        <p:nvPicPr>
          <p:cNvPr id="2" name="Picture 1" descr="A close up of words&#10;&#10;Description automatically generated">
            <a:extLst>
              <a:ext uri="{FF2B5EF4-FFF2-40B4-BE49-F238E27FC236}">
                <a16:creationId xmlns:a16="http://schemas.microsoft.com/office/drawing/2014/main" id="{EB359132-101C-0931-1ABA-28013438C4D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225346" y="516450"/>
            <a:ext cx="8476891" cy="3656330"/>
          </a:xfrm>
          <a:prstGeom prst="rect">
            <a:avLst/>
          </a:prstGeom>
          <a:noFill/>
          <a:ln>
            <a:noFill/>
          </a:ln>
        </p:spPr>
      </p:pic>
    </p:spTree>
    <p:extLst>
      <p:ext uri="{BB962C8B-B14F-4D97-AF65-F5344CB8AC3E}">
        <p14:creationId xmlns:p14="http://schemas.microsoft.com/office/powerpoint/2010/main" val="23498114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232219-C3CB-7436-E546-D02C925A7FA7}"/>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00BD349A-E1DC-D9E8-19CA-94CFE31CF3F8}"/>
              </a:ext>
            </a:extLst>
          </p:cNvPr>
          <p:cNvSpPr txBox="1"/>
          <p:nvPr/>
        </p:nvSpPr>
        <p:spPr>
          <a:xfrm>
            <a:off x="2461404" y="4513385"/>
            <a:ext cx="7694762" cy="1754326"/>
          </a:xfrm>
          <a:prstGeom prst="rect">
            <a:avLst/>
          </a:prstGeom>
          <a:noFill/>
        </p:spPr>
        <p:txBody>
          <a:bodyPr wrap="square">
            <a:spAutoFit/>
          </a:bodyPr>
          <a:lstStyle/>
          <a:p>
            <a:r>
              <a:rPr lang="en-MY" sz="1800" dirty="0">
                <a:effectLst/>
                <a:latin typeface="Times New Roman" panose="02020603050405020304" pitchFamily="18" charset="0"/>
                <a:ea typeface="Calibri" panose="020F0502020204030204" pitchFamily="34" charset="0"/>
                <a:cs typeface="Arial" panose="020B0604020202020204" pitchFamily="34" charset="0"/>
              </a:rPr>
              <a:t>This </a:t>
            </a:r>
            <a:r>
              <a:rPr lang="en-MY" dirty="0">
                <a:latin typeface="Times New Roman" panose="02020603050405020304" pitchFamily="18" charset="0"/>
                <a:ea typeface="Calibri" panose="020F0502020204030204" pitchFamily="34" charset="0"/>
                <a:cs typeface="Arial" panose="020B0604020202020204" pitchFamily="34" charset="0"/>
              </a:rPr>
              <a:t>Figure is the</a:t>
            </a:r>
            <a:r>
              <a:rPr lang="en-MY" sz="1800" dirty="0">
                <a:effectLst/>
                <a:latin typeface="Times New Roman" panose="02020603050405020304" pitchFamily="18" charset="0"/>
                <a:ea typeface="Calibri" panose="020F0502020204030204" pitchFamily="34" charset="0"/>
                <a:cs typeface="Arial" panose="020B0604020202020204" pitchFamily="34" charset="0"/>
              </a:rPr>
              <a:t> powerful tool for evaluating the classification performance of the binary classification model, which distinguishes between fake and real news. This matrix is used to visualize the results of model predictions by showing the counts of true positives (correctly predicted fake news), true negatives (correctly predicted real news), false positives (real news incorrectly predicted as fake), and false negatives (fake news incorrectly predicted as real).</a:t>
            </a:r>
            <a:endParaRPr lang="en-US" dirty="0"/>
          </a:p>
        </p:txBody>
      </p:sp>
      <p:pic>
        <p:nvPicPr>
          <p:cNvPr id="3" name="Picture 2" descr="A blue squares with white squares&#10;&#10;Description automatically generated">
            <a:extLst>
              <a:ext uri="{FF2B5EF4-FFF2-40B4-BE49-F238E27FC236}">
                <a16:creationId xmlns:a16="http://schemas.microsoft.com/office/drawing/2014/main" id="{797F9119-3BEC-9F61-C5DF-11361A8E020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530415" y="634676"/>
            <a:ext cx="7625751" cy="3656330"/>
          </a:xfrm>
          <a:prstGeom prst="rect">
            <a:avLst/>
          </a:prstGeom>
          <a:noFill/>
          <a:ln>
            <a:noFill/>
          </a:ln>
        </p:spPr>
      </p:pic>
    </p:spTree>
    <p:extLst>
      <p:ext uri="{BB962C8B-B14F-4D97-AF65-F5344CB8AC3E}">
        <p14:creationId xmlns:p14="http://schemas.microsoft.com/office/powerpoint/2010/main" val="14755085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45B8A6-4F45-F77C-B0A1-EBAF04CFF919}"/>
            </a:ext>
          </a:extLst>
        </p:cNvPr>
        <p:cNvGrpSpPr/>
        <p:nvPr/>
      </p:nvGrpSpPr>
      <p:grpSpPr>
        <a:xfrm>
          <a:off x="0" y="0"/>
          <a:ext cx="0" cy="0"/>
          <a:chOff x="0" y="0"/>
          <a:chExt cx="0" cy="0"/>
        </a:xfrm>
      </p:grpSpPr>
      <p:sp>
        <p:nvSpPr>
          <p:cNvPr id="3" name="Freeform: Shape 387">
            <a:extLst>
              <a:ext uri="{FF2B5EF4-FFF2-40B4-BE49-F238E27FC236}">
                <a16:creationId xmlns:a16="http://schemas.microsoft.com/office/drawing/2014/main" id="{8DD11469-8475-81E8-AF0E-1AF12D8D42B4}"/>
              </a:ext>
            </a:extLst>
          </p:cNvPr>
          <p:cNvSpPr/>
          <p:nvPr/>
        </p:nvSpPr>
        <p:spPr>
          <a:xfrm rot="18063826">
            <a:off x="1893094" y="4206081"/>
            <a:ext cx="1912938" cy="1946275"/>
          </a:xfrm>
          <a:custGeom>
            <a:avLst/>
            <a:gdLst>
              <a:gd name="connsiteX0" fmla="*/ 859940 w 1882134"/>
              <a:gd name="connsiteY0" fmla="*/ 932267 h 1915580"/>
              <a:gd name="connsiteX1" fmla="*/ 747989 w 1882134"/>
              <a:gd name="connsiteY1" fmla="*/ 997319 h 1915580"/>
              <a:gd name="connsiteX2" fmla="*/ 636844 w 1882134"/>
              <a:gd name="connsiteY2" fmla="*/ 1061903 h 1915580"/>
              <a:gd name="connsiteX3" fmla="*/ 638527 w 1882134"/>
              <a:gd name="connsiteY3" fmla="*/ 1070293 h 1915580"/>
              <a:gd name="connsiteX4" fmla="*/ 565410 w 1882134"/>
              <a:gd name="connsiteY4" fmla="*/ 1179755 h 1915580"/>
              <a:gd name="connsiteX5" fmla="*/ 562511 w 1882134"/>
              <a:gd name="connsiteY5" fmla="*/ 1180336 h 1915580"/>
              <a:gd name="connsiteX6" fmla="*/ 562511 w 1882134"/>
              <a:gd name="connsiteY6" fmla="*/ 1439244 h 1915580"/>
              <a:gd name="connsiteX7" fmla="*/ 572773 w 1882134"/>
              <a:gd name="connsiteY7" fmla="*/ 1441246 h 1915580"/>
              <a:gd name="connsiteX8" fmla="*/ 644608 w 1882134"/>
              <a:gd name="connsiteY8" fmla="*/ 1550707 h 1915580"/>
              <a:gd name="connsiteX9" fmla="*/ 640375 w 1882134"/>
              <a:gd name="connsiteY9" fmla="*/ 1571429 h 1915580"/>
              <a:gd name="connsiteX10" fmla="*/ 865510 w 1882134"/>
              <a:gd name="connsiteY10" fmla="*/ 1701672 h 1915580"/>
              <a:gd name="connsiteX11" fmla="*/ 886716 w 1882134"/>
              <a:gd name="connsiteY11" fmla="*/ 1687534 h 1915580"/>
              <a:gd name="connsiteX12" fmla="*/ 933465 w 1882134"/>
              <a:gd name="connsiteY12" fmla="*/ 1678413 h 1915580"/>
              <a:gd name="connsiteX13" fmla="*/ 980215 w 1882134"/>
              <a:gd name="connsiteY13" fmla="*/ 1687962 h 1915580"/>
              <a:gd name="connsiteX14" fmla="*/ 997982 w 1882134"/>
              <a:gd name="connsiteY14" fmla="*/ 1700143 h 1915580"/>
              <a:gd name="connsiteX15" fmla="*/ 1212258 w 1882134"/>
              <a:gd name="connsiteY15" fmla="*/ 1576182 h 1915580"/>
              <a:gd name="connsiteX16" fmla="*/ 1210160 w 1882134"/>
              <a:gd name="connsiteY16" fmla="*/ 1565911 h 1915580"/>
              <a:gd name="connsiteX17" fmla="*/ 1283277 w 1882134"/>
              <a:gd name="connsiteY17" fmla="*/ 1456450 h 1915580"/>
              <a:gd name="connsiteX18" fmla="*/ 1298338 w 1882134"/>
              <a:gd name="connsiteY18" fmla="*/ 1453428 h 1915580"/>
              <a:gd name="connsiteX19" fmla="*/ 1298338 w 1882134"/>
              <a:gd name="connsiteY19" fmla="*/ 1189696 h 1915580"/>
              <a:gd name="connsiteX20" fmla="*/ 1292399 w 1882134"/>
              <a:gd name="connsiteY20" fmla="*/ 1188448 h 1915580"/>
              <a:gd name="connsiteX21" fmla="*/ 1219282 w 1882134"/>
              <a:gd name="connsiteY21" fmla="*/ 1079414 h 1915580"/>
              <a:gd name="connsiteX22" fmla="*/ 1223749 w 1882134"/>
              <a:gd name="connsiteY22" fmla="*/ 1057548 h 1915580"/>
              <a:gd name="connsiteX23" fmla="*/ 997965 w 1882134"/>
              <a:gd name="connsiteY23" fmla="*/ 926929 h 1915580"/>
              <a:gd name="connsiteX24" fmla="*/ 994296 w 1882134"/>
              <a:gd name="connsiteY24" fmla="*/ 929366 h 1915580"/>
              <a:gd name="connsiteX25" fmla="*/ 988000 w 1882134"/>
              <a:gd name="connsiteY25" fmla="*/ 935188 h 1915580"/>
              <a:gd name="connsiteX26" fmla="*/ 978749 w 1882134"/>
              <a:gd name="connsiteY26" fmla="*/ 939691 h 1915580"/>
              <a:gd name="connsiteX27" fmla="*/ 969810 w 1882134"/>
              <a:gd name="connsiteY27" fmla="*/ 945628 h 1915580"/>
              <a:gd name="connsiteX28" fmla="*/ 964268 w 1882134"/>
              <a:gd name="connsiteY28" fmla="*/ 946740 h 1915580"/>
              <a:gd name="connsiteX29" fmla="*/ 958437 w 1882134"/>
              <a:gd name="connsiteY29" fmla="*/ 949579 h 1915580"/>
              <a:gd name="connsiteX30" fmla="*/ 924343 w 1882134"/>
              <a:gd name="connsiteY30" fmla="*/ 954750 h 1915580"/>
              <a:gd name="connsiteX31" fmla="*/ 924343 w 1882134"/>
              <a:gd name="connsiteY31" fmla="*/ 954750 h 1915580"/>
              <a:gd name="connsiteX32" fmla="*/ 923835 w 1882134"/>
              <a:gd name="connsiteY32" fmla="*/ 954643 h 1915580"/>
              <a:gd name="connsiteX33" fmla="*/ 881110 w 1882134"/>
              <a:gd name="connsiteY33" fmla="*/ 945723 h 1915580"/>
              <a:gd name="connsiteX34" fmla="*/ 880997 w 1882134"/>
              <a:gd name="connsiteY34" fmla="*/ 945646 h 1915580"/>
              <a:gd name="connsiteX35" fmla="*/ 878876 w 1882134"/>
              <a:gd name="connsiteY35" fmla="*/ 945200 h 1915580"/>
              <a:gd name="connsiteX36" fmla="*/ 1285908 w 1882134"/>
              <a:gd name="connsiteY36" fmla="*/ 209454 h 1915580"/>
              <a:gd name="connsiteX37" fmla="*/ 1039711 w 1882134"/>
              <a:gd name="connsiteY37" fmla="*/ 351883 h 1915580"/>
              <a:gd name="connsiteX38" fmla="*/ 1042927 w 1882134"/>
              <a:gd name="connsiteY38" fmla="*/ 367913 h 1915580"/>
              <a:gd name="connsiteX39" fmla="*/ 1007580 w 1882134"/>
              <a:gd name="connsiteY39" fmla="*/ 452291 h 1915580"/>
              <a:gd name="connsiteX40" fmla="*/ 972994 w 1882134"/>
              <a:gd name="connsiteY40" fmla="*/ 475261 h 1915580"/>
              <a:gd name="connsiteX41" fmla="*/ 972994 w 1882134"/>
              <a:gd name="connsiteY41" fmla="*/ 608121 h 1915580"/>
              <a:gd name="connsiteX42" fmla="*/ 972994 w 1882134"/>
              <a:gd name="connsiteY42" fmla="*/ 728436 h 1915580"/>
              <a:gd name="connsiteX43" fmla="*/ 1008720 w 1882134"/>
              <a:gd name="connsiteY43" fmla="*/ 752929 h 1915580"/>
              <a:gd name="connsiteX44" fmla="*/ 1042927 w 1882134"/>
              <a:gd name="connsiteY44" fmla="*/ 836166 h 1915580"/>
              <a:gd name="connsiteX45" fmla="*/ 1038547 w 1882134"/>
              <a:gd name="connsiteY45" fmla="*/ 857606 h 1915580"/>
              <a:gd name="connsiteX46" fmla="*/ 1264627 w 1882134"/>
              <a:gd name="connsiteY46" fmla="*/ 988396 h 1915580"/>
              <a:gd name="connsiteX47" fmla="*/ 1292399 w 1882134"/>
              <a:gd name="connsiteY47" fmla="*/ 969952 h 1915580"/>
              <a:gd name="connsiteX48" fmla="*/ 1337865 w 1882134"/>
              <a:gd name="connsiteY48" fmla="*/ 960830 h 1915580"/>
              <a:gd name="connsiteX49" fmla="*/ 1384615 w 1882134"/>
              <a:gd name="connsiteY49" fmla="*/ 970380 h 1915580"/>
              <a:gd name="connsiteX50" fmla="*/ 1410990 w 1882134"/>
              <a:gd name="connsiteY50" fmla="*/ 988463 h 1915580"/>
              <a:gd name="connsiteX51" fmla="*/ 1650068 w 1882134"/>
              <a:gd name="connsiteY51" fmla="*/ 850153 h 1915580"/>
              <a:gd name="connsiteX52" fmla="*/ 1644966 w 1882134"/>
              <a:gd name="connsiteY52" fmla="*/ 824004 h 1915580"/>
              <a:gd name="connsiteX53" fmla="*/ 1680313 w 1882134"/>
              <a:gd name="connsiteY53" fmla="*/ 739627 h 1915580"/>
              <a:gd name="connsiteX54" fmla="*/ 1705780 w 1882134"/>
              <a:gd name="connsiteY54" fmla="*/ 722714 h 1915580"/>
              <a:gd name="connsiteX55" fmla="*/ 1705779 w 1882134"/>
              <a:gd name="connsiteY55" fmla="*/ 484271 h 1915580"/>
              <a:gd name="connsiteX56" fmla="*/ 1701598 w 1882134"/>
              <a:gd name="connsiteY56" fmla="*/ 483455 h 1915580"/>
              <a:gd name="connsiteX57" fmla="*/ 1629764 w 1882134"/>
              <a:gd name="connsiteY57" fmla="*/ 373993 h 1915580"/>
              <a:gd name="connsiteX58" fmla="*/ 1634464 w 1882134"/>
              <a:gd name="connsiteY58" fmla="*/ 350982 h 1915580"/>
              <a:gd name="connsiteX59" fmla="*/ 1412691 w 1882134"/>
              <a:gd name="connsiteY59" fmla="*/ 222683 h 1915580"/>
              <a:gd name="connsiteX60" fmla="*/ 1404617 w 1882134"/>
              <a:gd name="connsiteY60" fmla="*/ 228046 h 1915580"/>
              <a:gd name="connsiteX61" fmla="*/ 1359150 w 1882134"/>
              <a:gd name="connsiteY61" fmla="*/ 237167 h 1915580"/>
              <a:gd name="connsiteX62" fmla="*/ 1312401 w 1882134"/>
              <a:gd name="connsiteY62" fmla="*/ 227618 h 1915580"/>
              <a:gd name="connsiteX63" fmla="*/ 441920 w 1882134"/>
              <a:gd name="connsiteY63" fmla="*/ 226293 h 1915580"/>
              <a:gd name="connsiteX64" fmla="*/ 231909 w 1882134"/>
              <a:gd name="connsiteY64" fmla="*/ 347787 h 1915580"/>
              <a:gd name="connsiteX65" fmla="*/ 237167 w 1882134"/>
              <a:gd name="connsiteY65" fmla="*/ 373994 h 1915580"/>
              <a:gd name="connsiteX66" fmla="*/ 164050 w 1882134"/>
              <a:gd name="connsiteY66" fmla="*/ 483456 h 1915580"/>
              <a:gd name="connsiteX67" fmla="*/ 155071 w 1882134"/>
              <a:gd name="connsiteY67" fmla="*/ 485258 h 1915580"/>
              <a:gd name="connsiteX68" fmla="*/ 155071 w 1882134"/>
              <a:gd name="connsiteY68" fmla="*/ 740239 h 1915580"/>
              <a:gd name="connsiteX69" fmla="*/ 165333 w 1882134"/>
              <a:gd name="connsiteY69" fmla="*/ 742335 h 1915580"/>
              <a:gd name="connsiteX70" fmla="*/ 237167 w 1882134"/>
              <a:gd name="connsiteY70" fmla="*/ 851369 h 1915580"/>
              <a:gd name="connsiteX71" fmla="*/ 234601 w 1882134"/>
              <a:gd name="connsiteY71" fmla="*/ 863932 h 1915580"/>
              <a:gd name="connsiteX72" fmla="*/ 440781 w 1882134"/>
              <a:gd name="connsiteY72" fmla="*/ 983210 h 1915580"/>
              <a:gd name="connsiteX73" fmla="*/ 474477 w 1882134"/>
              <a:gd name="connsiteY73" fmla="*/ 960831 h 1915580"/>
              <a:gd name="connsiteX74" fmla="*/ 519943 w 1882134"/>
              <a:gd name="connsiteY74" fmla="*/ 951709 h 1915580"/>
              <a:gd name="connsiteX75" fmla="*/ 566693 w 1882134"/>
              <a:gd name="connsiteY75" fmla="*/ 961258 h 1915580"/>
              <a:gd name="connsiteX76" fmla="*/ 601190 w 1882134"/>
              <a:gd name="connsiteY76" fmla="*/ 984910 h 1915580"/>
              <a:gd name="connsiteX77" fmla="*/ 705420 w 1882134"/>
              <a:gd name="connsiteY77" fmla="*/ 924344 h 1915580"/>
              <a:gd name="connsiteX78" fmla="*/ 785942 w 1882134"/>
              <a:gd name="connsiteY78" fmla="*/ 878642 h 1915580"/>
              <a:gd name="connsiteX79" fmla="*/ 811567 w 1882134"/>
              <a:gd name="connsiteY79" fmla="*/ 863817 h 1915580"/>
              <a:gd name="connsiteX80" fmla="*/ 805759 w 1882134"/>
              <a:gd name="connsiteY80" fmla="*/ 836166 h 1915580"/>
              <a:gd name="connsiteX81" fmla="*/ 878876 w 1882134"/>
              <a:gd name="connsiteY81" fmla="*/ 726704 h 1915580"/>
              <a:gd name="connsiteX82" fmla="*/ 887857 w 1882134"/>
              <a:gd name="connsiteY82" fmla="*/ 724902 h 1915580"/>
              <a:gd name="connsiteX83" fmla="*/ 887857 w 1882134"/>
              <a:gd name="connsiteY83" fmla="*/ 602041 h 1915580"/>
              <a:gd name="connsiteX84" fmla="*/ 887857 w 1882134"/>
              <a:gd name="connsiteY84" fmla="*/ 479177 h 1915580"/>
              <a:gd name="connsiteX85" fmla="*/ 878877 w 1882134"/>
              <a:gd name="connsiteY85" fmla="*/ 477375 h 1915580"/>
              <a:gd name="connsiteX86" fmla="*/ 805760 w 1882134"/>
              <a:gd name="connsiteY86" fmla="*/ 367913 h 1915580"/>
              <a:gd name="connsiteX87" fmla="*/ 810313 w 1882134"/>
              <a:gd name="connsiteY87" fmla="*/ 345620 h 1915580"/>
              <a:gd name="connsiteX88" fmla="*/ 607514 w 1882134"/>
              <a:gd name="connsiteY88" fmla="*/ 228297 h 1915580"/>
              <a:gd name="connsiteX89" fmla="*/ 572440 w 1882134"/>
              <a:gd name="connsiteY89" fmla="*/ 252065 h 1915580"/>
              <a:gd name="connsiteX90" fmla="*/ 526305 w 1882134"/>
              <a:gd name="connsiteY90" fmla="*/ 261493 h 1915580"/>
              <a:gd name="connsiteX91" fmla="*/ 442371 w 1882134"/>
              <a:gd name="connsiteY91" fmla="*/ 226958 h 1915580"/>
              <a:gd name="connsiteX92" fmla="*/ 525745 w 1882134"/>
              <a:gd name="connsiteY92" fmla="*/ 24326 h 1915580"/>
              <a:gd name="connsiteX93" fmla="*/ 644609 w 1882134"/>
              <a:gd name="connsiteY93" fmla="*/ 142629 h 1915580"/>
              <a:gd name="connsiteX94" fmla="*/ 641709 w 1882134"/>
              <a:gd name="connsiteY94" fmla="*/ 157167 h 1915580"/>
              <a:gd name="connsiteX95" fmla="*/ 747989 w 1882134"/>
              <a:gd name="connsiteY95" fmla="*/ 218924 h 1915580"/>
              <a:gd name="connsiteX96" fmla="*/ 849541 w 1882134"/>
              <a:gd name="connsiteY96" fmla="*/ 277934 h 1915580"/>
              <a:gd name="connsiteX97" fmla="*/ 878877 w 1882134"/>
              <a:gd name="connsiteY97" fmla="*/ 258452 h 1915580"/>
              <a:gd name="connsiteX98" fmla="*/ 924343 w 1882134"/>
              <a:gd name="connsiteY98" fmla="*/ 249330 h 1915580"/>
              <a:gd name="connsiteX99" fmla="*/ 971093 w 1882134"/>
              <a:gd name="connsiteY99" fmla="*/ 258879 h 1915580"/>
              <a:gd name="connsiteX100" fmla="*/ 999784 w 1882134"/>
              <a:gd name="connsiteY100" fmla="*/ 278550 h 1915580"/>
              <a:gd name="connsiteX101" fmla="*/ 1112862 w 1882134"/>
              <a:gd name="connsiteY101" fmla="*/ 212843 h 1915580"/>
              <a:gd name="connsiteX102" fmla="*/ 1244810 w 1882134"/>
              <a:gd name="connsiteY102" fmla="*/ 139736 h 1915580"/>
              <a:gd name="connsiteX103" fmla="*/ 1240567 w 1882134"/>
              <a:gd name="connsiteY103" fmla="*/ 118583 h 1915580"/>
              <a:gd name="connsiteX104" fmla="*/ 1359150 w 1882134"/>
              <a:gd name="connsiteY104" fmla="*/ 0 h 1915580"/>
              <a:gd name="connsiteX105" fmla="*/ 1477734 w 1882134"/>
              <a:gd name="connsiteY105" fmla="*/ 118583 h 1915580"/>
              <a:gd name="connsiteX106" fmla="*/ 1468446 w 1882134"/>
              <a:gd name="connsiteY106" fmla="*/ 164056 h 1915580"/>
              <a:gd name="connsiteX107" fmla="*/ 1562871 w 1882134"/>
              <a:gd name="connsiteY107" fmla="*/ 218924 h 1915580"/>
              <a:gd name="connsiteX108" fmla="*/ 1674171 w 1882134"/>
              <a:gd name="connsiteY108" fmla="*/ 283599 h 1915580"/>
              <a:gd name="connsiteX109" fmla="*/ 1702880 w 1882134"/>
              <a:gd name="connsiteY109" fmla="*/ 264532 h 1915580"/>
              <a:gd name="connsiteX110" fmla="*/ 1748347 w 1882134"/>
              <a:gd name="connsiteY110" fmla="*/ 255410 h 1915580"/>
              <a:gd name="connsiteX111" fmla="*/ 1866931 w 1882134"/>
              <a:gd name="connsiteY111" fmla="*/ 373993 h 1915580"/>
              <a:gd name="connsiteX112" fmla="*/ 1793814 w 1882134"/>
              <a:gd name="connsiteY112" fmla="*/ 483456 h 1915580"/>
              <a:gd name="connsiteX113" fmla="*/ 1787876 w 1882134"/>
              <a:gd name="connsiteY113" fmla="*/ 484647 h 1915580"/>
              <a:gd name="connsiteX114" fmla="*/ 1787876 w 1882134"/>
              <a:gd name="connsiteY114" fmla="*/ 608121 h 1915580"/>
              <a:gd name="connsiteX115" fmla="*/ 1787876 w 1882134"/>
              <a:gd name="connsiteY115" fmla="*/ 710390 h 1915580"/>
              <a:gd name="connsiteX116" fmla="*/ 1810299 w 1882134"/>
              <a:gd name="connsiteY116" fmla="*/ 714970 h 1915580"/>
              <a:gd name="connsiteX117" fmla="*/ 1882134 w 1882134"/>
              <a:gd name="connsiteY117" fmla="*/ 824004 h 1915580"/>
              <a:gd name="connsiteX118" fmla="*/ 1763550 w 1882134"/>
              <a:gd name="connsiteY118" fmla="*/ 942588 h 1915580"/>
              <a:gd name="connsiteX119" fmla="*/ 1716800 w 1882134"/>
              <a:gd name="connsiteY119" fmla="*/ 933466 h 1915580"/>
              <a:gd name="connsiteX120" fmla="*/ 1696290 w 1882134"/>
              <a:gd name="connsiteY120" fmla="*/ 919792 h 1915580"/>
              <a:gd name="connsiteX121" fmla="*/ 1562871 w 1882134"/>
              <a:gd name="connsiteY121" fmla="*/ 997319 h 1915580"/>
              <a:gd name="connsiteX122" fmla="*/ 1452273 w 1882134"/>
              <a:gd name="connsiteY122" fmla="*/ 1058596 h 1915580"/>
              <a:gd name="connsiteX123" fmla="*/ 1456449 w 1882134"/>
              <a:gd name="connsiteY123" fmla="*/ 1079414 h 1915580"/>
              <a:gd name="connsiteX124" fmla="*/ 1383332 w 1882134"/>
              <a:gd name="connsiteY124" fmla="*/ 1188876 h 1915580"/>
              <a:gd name="connsiteX125" fmla="*/ 1380434 w 1882134"/>
              <a:gd name="connsiteY125" fmla="*/ 1189457 h 1915580"/>
              <a:gd name="connsiteX126" fmla="*/ 1380434 w 1882134"/>
              <a:gd name="connsiteY126" fmla="*/ 1316581 h 1915580"/>
              <a:gd name="connsiteX127" fmla="*/ 1380434 w 1882134"/>
              <a:gd name="connsiteY127" fmla="*/ 1459744 h 1915580"/>
              <a:gd name="connsiteX128" fmla="*/ 1413121 w 1882134"/>
              <a:gd name="connsiteY128" fmla="*/ 1481535 h 1915580"/>
              <a:gd name="connsiteX129" fmla="*/ 1447328 w 1882134"/>
              <a:gd name="connsiteY129" fmla="*/ 1565911 h 1915580"/>
              <a:gd name="connsiteX130" fmla="*/ 1328743 w 1882134"/>
              <a:gd name="connsiteY130" fmla="*/ 1684495 h 1915580"/>
              <a:gd name="connsiteX131" fmla="*/ 1283277 w 1882134"/>
              <a:gd name="connsiteY131" fmla="*/ 1675374 h 1915580"/>
              <a:gd name="connsiteX132" fmla="*/ 1245755 w 1882134"/>
              <a:gd name="connsiteY132" fmla="*/ 1650453 h 1915580"/>
              <a:gd name="connsiteX133" fmla="*/ 1152389 w 1882134"/>
              <a:gd name="connsiteY133" fmla="*/ 1702738 h 1915580"/>
              <a:gd name="connsiteX134" fmla="*/ 1045590 w 1882134"/>
              <a:gd name="connsiteY134" fmla="*/ 1764797 h 1915580"/>
              <a:gd name="connsiteX135" fmla="*/ 1052050 w 1882134"/>
              <a:gd name="connsiteY135" fmla="*/ 1796996 h 1915580"/>
              <a:gd name="connsiteX136" fmla="*/ 933465 w 1882134"/>
              <a:gd name="connsiteY136" fmla="*/ 1915580 h 1915580"/>
              <a:gd name="connsiteX137" fmla="*/ 814882 w 1882134"/>
              <a:gd name="connsiteY137" fmla="*/ 1796996 h 1915580"/>
              <a:gd name="connsiteX138" fmla="*/ 820094 w 1882134"/>
              <a:gd name="connsiteY138" fmla="*/ 1770286 h 1915580"/>
              <a:gd name="connsiteX139" fmla="*/ 705420 w 1882134"/>
              <a:gd name="connsiteY139" fmla="*/ 1702738 h 1915580"/>
              <a:gd name="connsiteX140" fmla="*/ 599803 w 1882134"/>
              <a:gd name="connsiteY140" fmla="*/ 1641366 h 1915580"/>
              <a:gd name="connsiteX141" fmla="*/ 571490 w 1882134"/>
              <a:gd name="connsiteY141" fmla="*/ 1660170 h 1915580"/>
              <a:gd name="connsiteX142" fmla="*/ 526023 w 1882134"/>
              <a:gd name="connsiteY142" fmla="*/ 1669292 h 1915580"/>
              <a:gd name="connsiteX143" fmla="*/ 407440 w 1882134"/>
              <a:gd name="connsiteY143" fmla="*/ 1550707 h 1915580"/>
              <a:gd name="connsiteX144" fmla="*/ 442787 w 1882134"/>
              <a:gd name="connsiteY144" fmla="*/ 1466331 h 1915580"/>
              <a:gd name="connsiteX145" fmla="*/ 480415 w 1882134"/>
              <a:gd name="connsiteY145" fmla="*/ 1441340 h 1915580"/>
              <a:gd name="connsiteX146" fmla="*/ 480415 w 1882134"/>
              <a:gd name="connsiteY146" fmla="*/ 1313541 h 1915580"/>
              <a:gd name="connsiteX147" fmla="*/ 480415 w 1882134"/>
              <a:gd name="connsiteY147" fmla="*/ 1180946 h 1915580"/>
              <a:gd name="connsiteX148" fmla="*/ 474477 w 1882134"/>
              <a:gd name="connsiteY148" fmla="*/ 1179755 h 1915580"/>
              <a:gd name="connsiteX149" fmla="*/ 401359 w 1882134"/>
              <a:gd name="connsiteY149" fmla="*/ 1070292 h 1915580"/>
              <a:gd name="connsiteX150" fmla="*/ 403715 w 1882134"/>
              <a:gd name="connsiteY150" fmla="*/ 1058760 h 1915580"/>
              <a:gd name="connsiteX151" fmla="*/ 297980 w 1882134"/>
              <a:gd name="connsiteY151" fmla="*/ 997319 h 1915580"/>
              <a:gd name="connsiteX152" fmla="*/ 197246 w 1882134"/>
              <a:gd name="connsiteY152" fmla="*/ 938785 h 1915580"/>
              <a:gd name="connsiteX153" fmla="*/ 164050 w 1882134"/>
              <a:gd name="connsiteY153" fmla="*/ 960831 h 1915580"/>
              <a:gd name="connsiteX154" fmla="*/ 118583 w 1882134"/>
              <a:gd name="connsiteY154" fmla="*/ 969953 h 1915580"/>
              <a:gd name="connsiteX155" fmla="*/ 0 w 1882134"/>
              <a:gd name="connsiteY155" fmla="*/ 851369 h 1915580"/>
              <a:gd name="connsiteX156" fmla="*/ 71834 w 1882134"/>
              <a:gd name="connsiteY156" fmla="*/ 741907 h 1915580"/>
              <a:gd name="connsiteX157" fmla="*/ 72975 w 1882134"/>
              <a:gd name="connsiteY157" fmla="*/ 741685 h 1915580"/>
              <a:gd name="connsiteX158" fmla="*/ 72975 w 1882134"/>
              <a:gd name="connsiteY158" fmla="*/ 608121 h 1915580"/>
              <a:gd name="connsiteX159" fmla="*/ 72975 w 1882134"/>
              <a:gd name="connsiteY159" fmla="*/ 483679 h 1915580"/>
              <a:gd name="connsiteX160" fmla="*/ 71834 w 1882134"/>
              <a:gd name="connsiteY160" fmla="*/ 483456 h 1915580"/>
              <a:gd name="connsiteX161" fmla="*/ 0 w 1882134"/>
              <a:gd name="connsiteY161" fmla="*/ 373994 h 1915580"/>
              <a:gd name="connsiteX162" fmla="*/ 118583 w 1882134"/>
              <a:gd name="connsiteY162" fmla="*/ 255410 h 1915580"/>
              <a:gd name="connsiteX163" fmla="*/ 165333 w 1882134"/>
              <a:gd name="connsiteY163" fmla="*/ 264960 h 1915580"/>
              <a:gd name="connsiteX164" fmla="*/ 189840 w 1882134"/>
              <a:gd name="connsiteY164" fmla="*/ 281762 h 1915580"/>
              <a:gd name="connsiteX165" fmla="*/ 297980 w 1882134"/>
              <a:gd name="connsiteY165" fmla="*/ 218924 h 1915580"/>
              <a:gd name="connsiteX166" fmla="*/ 409656 w 1882134"/>
              <a:gd name="connsiteY166" fmla="*/ 154031 h 1915580"/>
              <a:gd name="connsiteX167" fmla="*/ 407441 w 1882134"/>
              <a:gd name="connsiteY167" fmla="*/ 143189 h 1915580"/>
              <a:gd name="connsiteX168" fmla="*/ 525745 w 1882134"/>
              <a:gd name="connsiteY168" fmla="*/ 24326 h 1915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Lst>
            <a:rect l="l" t="t" r="r" b="b"/>
            <a:pathLst>
              <a:path w="1882134" h="1915580">
                <a:moveTo>
                  <a:pt x="859940" y="932267"/>
                </a:moveTo>
                <a:lnTo>
                  <a:pt x="747989" y="997319"/>
                </a:lnTo>
                <a:lnTo>
                  <a:pt x="636844" y="1061903"/>
                </a:lnTo>
                <a:lnTo>
                  <a:pt x="638527" y="1070293"/>
                </a:lnTo>
                <a:cubicBezTo>
                  <a:pt x="638527" y="1120463"/>
                  <a:pt x="607741" y="1162081"/>
                  <a:pt x="565410" y="1179755"/>
                </a:cubicBezTo>
                <a:lnTo>
                  <a:pt x="562511" y="1180336"/>
                </a:lnTo>
                <a:lnTo>
                  <a:pt x="562511" y="1439244"/>
                </a:lnTo>
                <a:lnTo>
                  <a:pt x="572773" y="1441246"/>
                </a:lnTo>
                <a:cubicBezTo>
                  <a:pt x="615532" y="1458919"/>
                  <a:pt x="644608" y="1500537"/>
                  <a:pt x="644608" y="1550707"/>
                </a:cubicBezTo>
                <a:lnTo>
                  <a:pt x="640375" y="1571429"/>
                </a:lnTo>
                <a:lnTo>
                  <a:pt x="865510" y="1701672"/>
                </a:lnTo>
                <a:lnTo>
                  <a:pt x="886716" y="1687534"/>
                </a:lnTo>
                <a:cubicBezTo>
                  <a:pt x="900969" y="1681643"/>
                  <a:pt x="916742" y="1678413"/>
                  <a:pt x="933465" y="1678413"/>
                </a:cubicBezTo>
                <a:cubicBezTo>
                  <a:pt x="950189" y="1678413"/>
                  <a:pt x="965962" y="1681833"/>
                  <a:pt x="980215" y="1687962"/>
                </a:cubicBezTo>
                <a:lnTo>
                  <a:pt x="997982" y="1700143"/>
                </a:lnTo>
                <a:lnTo>
                  <a:pt x="1212258" y="1576182"/>
                </a:lnTo>
                <a:lnTo>
                  <a:pt x="1210160" y="1565911"/>
                </a:lnTo>
                <a:cubicBezTo>
                  <a:pt x="1210160" y="1515742"/>
                  <a:pt x="1240946" y="1474123"/>
                  <a:pt x="1283277" y="1456450"/>
                </a:cubicBezTo>
                <a:lnTo>
                  <a:pt x="1298338" y="1453428"/>
                </a:lnTo>
                <a:lnTo>
                  <a:pt x="1298338" y="1189696"/>
                </a:lnTo>
                <a:lnTo>
                  <a:pt x="1292399" y="1188448"/>
                </a:lnTo>
                <a:cubicBezTo>
                  <a:pt x="1250068" y="1170062"/>
                  <a:pt x="1219282" y="1127303"/>
                  <a:pt x="1219282" y="1079414"/>
                </a:cubicBezTo>
                <a:lnTo>
                  <a:pt x="1223749" y="1057548"/>
                </a:lnTo>
                <a:lnTo>
                  <a:pt x="997965" y="926929"/>
                </a:lnTo>
                <a:lnTo>
                  <a:pt x="994296" y="929366"/>
                </a:lnTo>
                <a:lnTo>
                  <a:pt x="988000" y="935188"/>
                </a:lnTo>
                <a:lnTo>
                  <a:pt x="978749" y="939691"/>
                </a:lnTo>
                <a:lnTo>
                  <a:pt x="969810" y="945628"/>
                </a:lnTo>
                <a:lnTo>
                  <a:pt x="964268" y="946740"/>
                </a:lnTo>
                <a:lnTo>
                  <a:pt x="958437" y="949579"/>
                </a:lnTo>
                <a:cubicBezTo>
                  <a:pt x="947754" y="952933"/>
                  <a:pt x="936316" y="954750"/>
                  <a:pt x="924343" y="954750"/>
                </a:cubicBezTo>
                <a:lnTo>
                  <a:pt x="924343" y="954750"/>
                </a:lnTo>
                <a:lnTo>
                  <a:pt x="923835" y="954643"/>
                </a:lnTo>
                <a:lnTo>
                  <a:pt x="881110" y="945723"/>
                </a:lnTo>
                <a:lnTo>
                  <a:pt x="880997" y="945646"/>
                </a:lnTo>
                <a:lnTo>
                  <a:pt x="878876" y="945200"/>
                </a:lnTo>
                <a:close/>
                <a:moveTo>
                  <a:pt x="1285908" y="209454"/>
                </a:moveTo>
                <a:lnTo>
                  <a:pt x="1039711" y="351883"/>
                </a:lnTo>
                <a:lnTo>
                  <a:pt x="1042927" y="367913"/>
                </a:lnTo>
                <a:cubicBezTo>
                  <a:pt x="1042927" y="401360"/>
                  <a:pt x="1029244" y="431006"/>
                  <a:pt x="1007580" y="452291"/>
                </a:cubicBezTo>
                <a:lnTo>
                  <a:pt x="972994" y="475261"/>
                </a:lnTo>
                <a:lnTo>
                  <a:pt x="972994" y="608121"/>
                </a:lnTo>
                <a:lnTo>
                  <a:pt x="972994" y="728436"/>
                </a:lnTo>
                <a:lnTo>
                  <a:pt x="1008720" y="752929"/>
                </a:lnTo>
                <a:cubicBezTo>
                  <a:pt x="1030004" y="774594"/>
                  <a:pt x="1042927" y="804239"/>
                  <a:pt x="1042927" y="836166"/>
                </a:cubicBezTo>
                <a:lnTo>
                  <a:pt x="1038547" y="857606"/>
                </a:lnTo>
                <a:lnTo>
                  <a:pt x="1264627" y="988396"/>
                </a:lnTo>
                <a:lnTo>
                  <a:pt x="1292399" y="969952"/>
                </a:lnTo>
                <a:cubicBezTo>
                  <a:pt x="1306509" y="964061"/>
                  <a:pt x="1321902" y="960830"/>
                  <a:pt x="1337865" y="960830"/>
                </a:cubicBezTo>
                <a:cubicBezTo>
                  <a:pt x="1354588" y="960830"/>
                  <a:pt x="1370362" y="964251"/>
                  <a:pt x="1384615" y="970380"/>
                </a:cubicBezTo>
                <a:lnTo>
                  <a:pt x="1410990" y="988463"/>
                </a:lnTo>
                <a:lnTo>
                  <a:pt x="1650068" y="850153"/>
                </a:lnTo>
                <a:lnTo>
                  <a:pt x="1644966" y="824004"/>
                </a:lnTo>
                <a:cubicBezTo>
                  <a:pt x="1644966" y="790557"/>
                  <a:pt x="1658649" y="760911"/>
                  <a:pt x="1680313" y="739627"/>
                </a:cubicBezTo>
                <a:lnTo>
                  <a:pt x="1705780" y="722714"/>
                </a:lnTo>
                <a:lnTo>
                  <a:pt x="1705779" y="484271"/>
                </a:lnTo>
                <a:lnTo>
                  <a:pt x="1701598" y="483455"/>
                </a:lnTo>
                <a:cubicBezTo>
                  <a:pt x="1658839" y="465782"/>
                  <a:pt x="1629764" y="424164"/>
                  <a:pt x="1629764" y="373993"/>
                </a:cubicBezTo>
                <a:lnTo>
                  <a:pt x="1634464" y="350982"/>
                </a:lnTo>
                <a:lnTo>
                  <a:pt x="1412691" y="222683"/>
                </a:lnTo>
                <a:lnTo>
                  <a:pt x="1404617" y="228046"/>
                </a:lnTo>
                <a:cubicBezTo>
                  <a:pt x="1390507" y="233937"/>
                  <a:pt x="1375113" y="237167"/>
                  <a:pt x="1359150" y="237167"/>
                </a:cubicBezTo>
                <a:cubicBezTo>
                  <a:pt x="1342427" y="237167"/>
                  <a:pt x="1326653" y="233747"/>
                  <a:pt x="1312401" y="227618"/>
                </a:cubicBezTo>
                <a:close/>
                <a:moveTo>
                  <a:pt x="441920" y="226293"/>
                </a:moveTo>
                <a:lnTo>
                  <a:pt x="231909" y="347787"/>
                </a:lnTo>
                <a:lnTo>
                  <a:pt x="237167" y="373994"/>
                </a:lnTo>
                <a:cubicBezTo>
                  <a:pt x="237167" y="424164"/>
                  <a:pt x="206381" y="465783"/>
                  <a:pt x="164050" y="483456"/>
                </a:cubicBezTo>
                <a:lnTo>
                  <a:pt x="155071" y="485258"/>
                </a:lnTo>
                <a:lnTo>
                  <a:pt x="155071" y="740239"/>
                </a:lnTo>
                <a:lnTo>
                  <a:pt x="165333" y="742335"/>
                </a:lnTo>
                <a:cubicBezTo>
                  <a:pt x="208092" y="760721"/>
                  <a:pt x="237168" y="803479"/>
                  <a:pt x="237167" y="851369"/>
                </a:cubicBezTo>
                <a:lnTo>
                  <a:pt x="234601" y="863932"/>
                </a:lnTo>
                <a:lnTo>
                  <a:pt x="440781" y="983210"/>
                </a:lnTo>
                <a:lnTo>
                  <a:pt x="474477" y="960831"/>
                </a:lnTo>
                <a:cubicBezTo>
                  <a:pt x="488587" y="954940"/>
                  <a:pt x="503980" y="951709"/>
                  <a:pt x="519943" y="951709"/>
                </a:cubicBezTo>
                <a:cubicBezTo>
                  <a:pt x="536667" y="951709"/>
                  <a:pt x="552440" y="955130"/>
                  <a:pt x="566693" y="961258"/>
                </a:cubicBezTo>
                <a:lnTo>
                  <a:pt x="601190" y="984910"/>
                </a:lnTo>
                <a:lnTo>
                  <a:pt x="705420" y="924344"/>
                </a:lnTo>
                <a:lnTo>
                  <a:pt x="785942" y="878642"/>
                </a:lnTo>
                <a:lnTo>
                  <a:pt x="811567" y="863817"/>
                </a:lnTo>
                <a:lnTo>
                  <a:pt x="805759" y="836166"/>
                </a:lnTo>
                <a:cubicBezTo>
                  <a:pt x="805759" y="785996"/>
                  <a:pt x="836545" y="744378"/>
                  <a:pt x="878876" y="726704"/>
                </a:cubicBezTo>
                <a:lnTo>
                  <a:pt x="887857" y="724902"/>
                </a:lnTo>
                <a:lnTo>
                  <a:pt x="887857" y="602041"/>
                </a:lnTo>
                <a:lnTo>
                  <a:pt x="887857" y="479177"/>
                </a:lnTo>
                <a:lnTo>
                  <a:pt x="878877" y="477375"/>
                </a:lnTo>
                <a:cubicBezTo>
                  <a:pt x="836546" y="459702"/>
                  <a:pt x="805760" y="418084"/>
                  <a:pt x="805760" y="367913"/>
                </a:cubicBezTo>
                <a:lnTo>
                  <a:pt x="810313" y="345620"/>
                </a:lnTo>
                <a:lnTo>
                  <a:pt x="607514" y="228297"/>
                </a:lnTo>
                <a:lnTo>
                  <a:pt x="572440" y="252065"/>
                </a:lnTo>
                <a:cubicBezTo>
                  <a:pt x="558268" y="258099"/>
                  <a:pt x="542678" y="261454"/>
                  <a:pt x="526305" y="261493"/>
                </a:cubicBezTo>
                <a:cubicBezTo>
                  <a:pt x="493559" y="261570"/>
                  <a:pt x="463882" y="248367"/>
                  <a:pt x="442371" y="226958"/>
                </a:cubicBezTo>
                <a:close/>
                <a:moveTo>
                  <a:pt x="525745" y="24326"/>
                </a:moveTo>
                <a:cubicBezTo>
                  <a:pt x="591236" y="24171"/>
                  <a:pt x="644453" y="77137"/>
                  <a:pt x="644609" y="142629"/>
                </a:cubicBezTo>
                <a:lnTo>
                  <a:pt x="641709" y="157167"/>
                </a:lnTo>
                <a:lnTo>
                  <a:pt x="747989" y="218924"/>
                </a:lnTo>
                <a:lnTo>
                  <a:pt x="849541" y="277934"/>
                </a:lnTo>
                <a:lnTo>
                  <a:pt x="878877" y="258452"/>
                </a:lnTo>
                <a:cubicBezTo>
                  <a:pt x="892987" y="252560"/>
                  <a:pt x="908380" y="249330"/>
                  <a:pt x="924343" y="249330"/>
                </a:cubicBezTo>
                <a:cubicBezTo>
                  <a:pt x="941066" y="249330"/>
                  <a:pt x="956840" y="252750"/>
                  <a:pt x="971093" y="258879"/>
                </a:cubicBezTo>
                <a:lnTo>
                  <a:pt x="999784" y="278550"/>
                </a:lnTo>
                <a:lnTo>
                  <a:pt x="1112862" y="212843"/>
                </a:lnTo>
                <a:lnTo>
                  <a:pt x="1244810" y="139736"/>
                </a:lnTo>
                <a:lnTo>
                  <a:pt x="1240567" y="118583"/>
                </a:lnTo>
                <a:cubicBezTo>
                  <a:pt x="1240566" y="51690"/>
                  <a:pt x="1295297" y="0"/>
                  <a:pt x="1359150" y="0"/>
                </a:cubicBezTo>
                <a:cubicBezTo>
                  <a:pt x="1426044" y="0"/>
                  <a:pt x="1477734" y="54731"/>
                  <a:pt x="1477734" y="118583"/>
                </a:cubicBezTo>
                <a:lnTo>
                  <a:pt x="1468446" y="164056"/>
                </a:lnTo>
                <a:lnTo>
                  <a:pt x="1562871" y="218924"/>
                </a:lnTo>
                <a:lnTo>
                  <a:pt x="1674171" y="283599"/>
                </a:lnTo>
                <a:lnTo>
                  <a:pt x="1702880" y="264532"/>
                </a:lnTo>
                <a:cubicBezTo>
                  <a:pt x="1716991" y="258640"/>
                  <a:pt x="1732384" y="255410"/>
                  <a:pt x="1748347" y="255410"/>
                </a:cubicBezTo>
                <a:cubicBezTo>
                  <a:pt x="1815241" y="255410"/>
                  <a:pt x="1866931" y="310141"/>
                  <a:pt x="1866931" y="373993"/>
                </a:cubicBezTo>
                <a:cubicBezTo>
                  <a:pt x="1866931" y="424164"/>
                  <a:pt x="1836145" y="465782"/>
                  <a:pt x="1793814" y="483456"/>
                </a:cubicBezTo>
                <a:lnTo>
                  <a:pt x="1787876" y="484647"/>
                </a:lnTo>
                <a:lnTo>
                  <a:pt x="1787876" y="608121"/>
                </a:lnTo>
                <a:lnTo>
                  <a:pt x="1787876" y="710390"/>
                </a:lnTo>
                <a:lnTo>
                  <a:pt x="1810299" y="714970"/>
                </a:lnTo>
                <a:cubicBezTo>
                  <a:pt x="1853058" y="733356"/>
                  <a:pt x="1882134" y="776115"/>
                  <a:pt x="1882134" y="824004"/>
                </a:cubicBezTo>
                <a:cubicBezTo>
                  <a:pt x="1882134" y="890898"/>
                  <a:pt x="1827403" y="942588"/>
                  <a:pt x="1763550" y="942588"/>
                </a:cubicBezTo>
                <a:cubicBezTo>
                  <a:pt x="1746826" y="942588"/>
                  <a:pt x="1731053" y="939357"/>
                  <a:pt x="1716800" y="933466"/>
                </a:cubicBezTo>
                <a:lnTo>
                  <a:pt x="1696290" y="919792"/>
                </a:lnTo>
                <a:lnTo>
                  <a:pt x="1562871" y="997319"/>
                </a:lnTo>
                <a:lnTo>
                  <a:pt x="1452273" y="1058596"/>
                </a:lnTo>
                <a:lnTo>
                  <a:pt x="1456449" y="1079414"/>
                </a:lnTo>
                <a:cubicBezTo>
                  <a:pt x="1456450" y="1129584"/>
                  <a:pt x="1425663" y="1171202"/>
                  <a:pt x="1383332" y="1188876"/>
                </a:cubicBezTo>
                <a:lnTo>
                  <a:pt x="1380434" y="1189457"/>
                </a:lnTo>
                <a:lnTo>
                  <a:pt x="1380434" y="1316581"/>
                </a:lnTo>
                <a:lnTo>
                  <a:pt x="1380434" y="1459744"/>
                </a:lnTo>
                <a:lnTo>
                  <a:pt x="1413121" y="1481535"/>
                </a:lnTo>
                <a:cubicBezTo>
                  <a:pt x="1434405" y="1502819"/>
                  <a:pt x="1447327" y="1532465"/>
                  <a:pt x="1447328" y="1565911"/>
                </a:cubicBezTo>
                <a:cubicBezTo>
                  <a:pt x="1447328" y="1632805"/>
                  <a:pt x="1392597" y="1684495"/>
                  <a:pt x="1328743" y="1684495"/>
                </a:cubicBezTo>
                <a:cubicBezTo>
                  <a:pt x="1312780" y="1684496"/>
                  <a:pt x="1297387" y="1681265"/>
                  <a:pt x="1283277" y="1675374"/>
                </a:cubicBezTo>
                <a:lnTo>
                  <a:pt x="1245755" y="1650453"/>
                </a:lnTo>
                <a:lnTo>
                  <a:pt x="1152389" y="1702738"/>
                </a:lnTo>
                <a:lnTo>
                  <a:pt x="1045590" y="1764797"/>
                </a:lnTo>
                <a:lnTo>
                  <a:pt x="1052050" y="1796996"/>
                </a:lnTo>
                <a:cubicBezTo>
                  <a:pt x="1052050" y="1863890"/>
                  <a:pt x="997319" y="1915580"/>
                  <a:pt x="933465" y="1915580"/>
                </a:cubicBezTo>
                <a:cubicBezTo>
                  <a:pt x="869613" y="1915580"/>
                  <a:pt x="814882" y="1860849"/>
                  <a:pt x="814882" y="1796996"/>
                </a:cubicBezTo>
                <a:lnTo>
                  <a:pt x="820094" y="1770286"/>
                </a:lnTo>
                <a:lnTo>
                  <a:pt x="705420" y="1702738"/>
                </a:lnTo>
                <a:lnTo>
                  <a:pt x="599803" y="1641366"/>
                </a:lnTo>
                <a:lnTo>
                  <a:pt x="571490" y="1660170"/>
                </a:lnTo>
                <a:cubicBezTo>
                  <a:pt x="557380" y="1666061"/>
                  <a:pt x="541987" y="1669291"/>
                  <a:pt x="526023" y="1669292"/>
                </a:cubicBezTo>
                <a:cubicBezTo>
                  <a:pt x="462171" y="1669292"/>
                  <a:pt x="407440" y="1617602"/>
                  <a:pt x="407440" y="1550707"/>
                </a:cubicBezTo>
                <a:cubicBezTo>
                  <a:pt x="407440" y="1517261"/>
                  <a:pt x="421123" y="1487615"/>
                  <a:pt x="442787" y="1466331"/>
                </a:cubicBezTo>
                <a:lnTo>
                  <a:pt x="480415" y="1441340"/>
                </a:lnTo>
                <a:lnTo>
                  <a:pt x="480415" y="1313541"/>
                </a:lnTo>
                <a:lnTo>
                  <a:pt x="480415" y="1180946"/>
                </a:lnTo>
                <a:lnTo>
                  <a:pt x="474477" y="1179755"/>
                </a:lnTo>
                <a:cubicBezTo>
                  <a:pt x="432146" y="1162081"/>
                  <a:pt x="401359" y="1120463"/>
                  <a:pt x="401359" y="1070292"/>
                </a:cubicBezTo>
                <a:lnTo>
                  <a:pt x="403715" y="1058760"/>
                </a:lnTo>
                <a:lnTo>
                  <a:pt x="297980" y="997319"/>
                </a:lnTo>
                <a:lnTo>
                  <a:pt x="197246" y="938785"/>
                </a:lnTo>
                <a:lnTo>
                  <a:pt x="164050" y="960831"/>
                </a:lnTo>
                <a:cubicBezTo>
                  <a:pt x="149940" y="966723"/>
                  <a:pt x="134547" y="969953"/>
                  <a:pt x="118583" y="969953"/>
                </a:cubicBezTo>
                <a:cubicBezTo>
                  <a:pt x="51690" y="969953"/>
                  <a:pt x="0" y="915222"/>
                  <a:pt x="0" y="851369"/>
                </a:cubicBezTo>
                <a:cubicBezTo>
                  <a:pt x="0" y="801199"/>
                  <a:pt x="29076" y="759581"/>
                  <a:pt x="71834" y="741907"/>
                </a:cubicBezTo>
                <a:lnTo>
                  <a:pt x="72975" y="741685"/>
                </a:lnTo>
                <a:lnTo>
                  <a:pt x="72975" y="608121"/>
                </a:lnTo>
                <a:lnTo>
                  <a:pt x="72975" y="483679"/>
                </a:lnTo>
                <a:lnTo>
                  <a:pt x="71834" y="483456"/>
                </a:lnTo>
                <a:cubicBezTo>
                  <a:pt x="29076" y="465783"/>
                  <a:pt x="0" y="424164"/>
                  <a:pt x="0" y="373994"/>
                </a:cubicBezTo>
                <a:cubicBezTo>
                  <a:pt x="0" y="310141"/>
                  <a:pt x="51690" y="255410"/>
                  <a:pt x="118583" y="255410"/>
                </a:cubicBezTo>
                <a:cubicBezTo>
                  <a:pt x="135307" y="255410"/>
                  <a:pt x="151080" y="258831"/>
                  <a:pt x="165333" y="264960"/>
                </a:cubicBezTo>
                <a:lnTo>
                  <a:pt x="189840" y="281762"/>
                </a:lnTo>
                <a:lnTo>
                  <a:pt x="297980" y="218924"/>
                </a:lnTo>
                <a:lnTo>
                  <a:pt x="409656" y="154031"/>
                </a:lnTo>
                <a:lnTo>
                  <a:pt x="407441" y="143189"/>
                </a:lnTo>
                <a:cubicBezTo>
                  <a:pt x="407286" y="77697"/>
                  <a:pt x="460252" y="24480"/>
                  <a:pt x="525745" y="24326"/>
                </a:cubicBezTo>
                <a:close/>
              </a:path>
            </a:pathLst>
          </a:custGeom>
          <a:solidFill>
            <a:schemeClr val="bg2">
              <a:lumMod val="50000"/>
              <a:alpha val="20000"/>
            </a:schemeClr>
          </a:solidFill>
          <a:ln w="43323" cap="flat">
            <a:noFill/>
            <a:prstDash val="solid"/>
            <a:miter/>
          </a:ln>
        </p:spPr>
        <p:txBody>
          <a:bodyPr anchor="ctr"/>
          <a:lstStyle/>
          <a:p>
            <a:pPr>
              <a:defRPr/>
            </a:pPr>
            <a:endParaRPr lang="en-US"/>
          </a:p>
        </p:txBody>
      </p:sp>
      <p:sp>
        <p:nvSpPr>
          <p:cNvPr id="4" name="Freeform: Shape 385">
            <a:extLst>
              <a:ext uri="{FF2B5EF4-FFF2-40B4-BE49-F238E27FC236}">
                <a16:creationId xmlns:a16="http://schemas.microsoft.com/office/drawing/2014/main" id="{7FABD5F2-B82F-8385-EB84-D947FC4C9F79}"/>
              </a:ext>
            </a:extLst>
          </p:cNvPr>
          <p:cNvSpPr/>
          <p:nvPr/>
        </p:nvSpPr>
        <p:spPr>
          <a:xfrm rot="8287270" flipH="1">
            <a:off x="5580063" y="4325938"/>
            <a:ext cx="1584325" cy="1493837"/>
          </a:xfrm>
          <a:custGeom>
            <a:avLst/>
            <a:gdLst>
              <a:gd name="connsiteX0" fmla="*/ 943257 w 2013900"/>
              <a:gd name="connsiteY0" fmla="*/ 1501970 h 1900583"/>
              <a:gd name="connsiteX1" fmla="*/ 744074 w 2013900"/>
              <a:gd name="connsiteY1" fmla="*/ 1348088 h 1900583"/>
              <a:gd name="connsiteX2" fmla="*/ 748630 w 2013900"/>
              <a:gd name="connsiteY2" fmla="*/ 1338807 h 1900583"/>
              <a:gd name="connsiteX3" fmla="*/ 706808 w 2013900"/>
              <a:gd name="connsiteY3" fmla="*/ 1216890 h 1900583"/>
              <a:gd name="connsiteX4" fmla="*/ 695446 w 2013900"/>
              <a:gd name="connsiteY4" fmla="*/ 1211313 h 1900583"/>
              <a:gd name="connsiteX5" fmla="*/ 726700 w 2013900"/>
              <a:gd name="connsiteY5" fmla="*/ 978267 h 1900583"/>
              <a:gd name="connsiteX6" fmla="*/ 764518 w 2013900"/>
              <a:gd name="connsiteY6" fmla="*/ 965451 h 1900583"/>
              <a:gd name="connsiteX7" fmla="*/ 799083 w 2013900"/>
              <a:gd name="connsiteY7" fmla="*/ 935439 h 1900583"/>
              <a:gd name="connsiteX8" fmla="*/ 819837 w 2013900"/>
              <a:gd name="connsiteY8" fmla="*/ 893157 h 1900583"/>
              <a:gd name="connsiteX9" fmla="*/ 822213 w 2013900"/>
              <a:gd name="connsiteY9" fmla="*/ 851356 h 1900583"/>
              <a:gd name="connsiteX10" fmla="*/ 1043738 w 2013900"/>
              <a:gd name="connsiteY10" fmla="*/ 760675 h 1900583"/>
              <a:gd name="connsiteX11" fmla="*/ 1061832 w 2013900"/>
              <a:gd name="connsiteY11" fmla="*/ 781899 h 1900583"/>
              <a:gd name="connsiteX12" fmla="*/ 1191467 w 2013900"/>
              <a:gd name="connsiteY12" fmla="*/ 790843 h 1900583"/>
              <a:gd name="connsiteX13" fmla="*/ 1200605 w 2013900"/>
              <a:gd name="connsiteY13" fmla="*/ 782908 h 1900583"/>
              <a:gd name="connsiteX14" fmla="*/ 1391604 w 2013900"/>
              <a:gd name="connsiteY14" fmla="*/ 930468 h 1900583"/>
              <a:gd name="connsiteX15" fmla="*/ 1386234 w 2013900"/>
              <a:gd name="connsiteY15" fmla="*/ 941312 h 1900583"/>
              <a:gd name="connsiteX16" fmla="*/ 1427616 w 2013900"/>
              <a:gd name="connsiteY16" fmla="*/ 1064490 h 1900583"/>
              <a:gd name="connsiteX17" fmla="*/ 1447779 w 2013900"/>
              <a:gd name="connsiteY17" fmla="*/ 1074387 h 1900583"/>
              <a:gd name="connsiteX18" fmla="*/ 1417037 w 2013900"/>
              <a:gd name="connsiteY18" fmla="*/ 1303612 h 1900583"/>
              <a:gd name="connsiteX19" fmla="*/ 1377304 w 2013900"/>
              <a:gd name="connsiteY19" fmla="*/ 1316666 h 1900583"/>
              <a:gd name="connsiteX20" fmla="*/ 1342096 w 2013900"/>
              <a:gd name="connsiteY20" fmla="*/ 1347016 h 1900583"/>
              <a:gd name="connsiteX21" fmla="*/ 1318419 w 2013900"/>
              <a:gd name="connsiteY21" fmla="*/ 1433424 h 1900583"/>
              <a:gd name="connsiteX22" fmla="*/ 1318667 w 2013900"/>
              <a:gd name="connsiteY22" fmla="*/ 1434179 h 1900583"/>
              <a:gd name="connsiteX23" fmla="*/ 1097018 w 2013900"/>
              <a:gd name="connsiteY23" fmla="*/ 1524911 h 1900583"/>
              <a:gd name="connsiteX24" fmla="*/ 1079718 w 2013900"/>
              <a:gd name="connsiteY24" fmla="*/ 1504987 h 1900583"/>
              <a:gd name="connsiteX25" fmla="*/ 950083 w 2013900"/>
              <a:gd name="connsiteY25" fmla="*/ 1496043 h 1900583"/>
              <a:gd name="connsiteX26" fmla="*/ 75043 w 2013900"/>
              <a:gd name="connsiteY26" fmla="*/ 1597161 h 1900583"/>
              <a:gd name="connsiteX27" fmla="*/ 108134 w 2013900"/>
              <a:gd name="connsiteY27" fmla="*/ 1604721 h 1900583"/>
              <a:gd name="connsiteX28" fmla="*/ 154857 w 2013900"/>
              <a:gd name="connsiteY28" fmla="*/ 1598764 h 1900583"/>
              <a:gd name="connsiteX29" fmla="*/ 233875 w 2013900"/>
              <a:gd name="connsiteY29" fmla="*/ 1496935 h 1900583"/>
              <a:gd name="connsiteX30" fmla="*/ 231813 w 2013900"/>
              <a:gd name="connsiteY30" fmla="*/ 1480763 h 1900583"/>
              <a:gd name="connsiteX31" fmla="*/ 540598 w 2013900"/>
              <a:gd name="connsiteY31" fmla="*/ 1375577 h 1900583"/>
              <a:gd name="connsiteX32" fmla="*/ 563677 w 2013900"/>
              <a:gd name="connsiteY32" fmla="*/ 1402157 h 1900583"/>
              <a:gd name="connsiteX33" fmla="*/ 692537 w 2013900"/>
              <a:gd name="connsiteY33" fmla="*/ 1412103 h 1900583"/>
              <a:gd name="connsiteX34" fmla="*/ 693400 w 2013900"/>
              <a:gd name="connsiteY34" fmla="*/ 1411346 h 1900583"/>
              <a:gd name="connsiteX35" fmla="*/ 797736 w 2013900"/>
              <a:gd name="connsiteY35" fmla="*/ 1491953 h 1900583"/>
              <a:gd name="connsiteX36" fmla="*/ 894945 w 2013900"/>
              <a:gd name="connsiteY36" fmla="*/ 1567053 h 1900583"/>
              <a:gd name="connsiteX37" fmla="*/ 894430 w 2013900"/>
              <a:gd name="connsiteY37" fmla="*/ 1568079 h 1900583"/>
              <a:gd name="connsiteX38" fmla="*/ 936587 w 2013900"/>
              <a:gd name="connsiteY38" fmla="*/ 1690255 h 1900583"/>
              <a:gd name="connsiteX39" fmla="*/ 1100786 w 2013900"/>
              <a:gd name="connsiteY39" fmla="*/ 1669186 h 1900583"/>
              <a:gd name="connsiteX40" fmla="*/ 1121540 w 2013900"/>
              <a:gd name="connsiteY40" fmla="*/ 1626904 h 1900583"/>
              <a:gd name="connsiteX41" fmla="*/ 1123204 w 2013900"/>
              <a:gd name="connsiteY41" fmla="*/ 1597620 h 1900583"/>
              <a:gd name="connsiteX42" fmla="*/ 1237555 w 2013900"/>
              <a:gd name="connsiteY42" fmla="*/ 1551067 h 1900583"/>
              <a:gd name="connsiteX43" fmla="*/ 1355644 w 2013900"/>
              <a:gd name="connsiteY43" fmla="*/ 1502993 h 1900583"/>
              <a:gd name="connsiteX44" fmla="*/ 1362776 w 2013900"/>
              <a:gd name="connsiteY44" fmla="*/ 1511266 h 1900583"/>
              <a:gd name="connsiteX45" fmla="*/ 1491817 w 2013900"/>
              <a:gd name="connsiteY45" fmla="*/ 1520936 h 1900583"/>
              <a:gd name="connsiteX46" fmla="*/ 1499270 w 2013900"/>
              <a:gd name="connsiteY46" fmla="*/ 1514511 h 1900583"/>
              <a:gd name="connsiteX47" fmla="*/ 1790657 w 2013900"/>
              <a:gd name="connsiteY47" fmla="*/ 1739626 h 1900583"/>
              <a:gd name="connsiteX48" fmla="*/ 1783473 w 2013900"/>
              <a:gd name="connsiteY48" fmla="*/ 1754261 h 1900583"/>
              <a:gd name="connsiteX49" fmla="*/ 1825296 w 2013900"/>
              <a:gd name="connsiteY49" fmla="*/ 1876178 h 1900583"/>
              <a:gd name="connsiteX50" fmla="*/ 1867578 w 2013900"/>
              <a:gd name="connsiteY50" fmla="*/ 1896932 h 1900583"/>
              <a:gd name="connsiteX51" fmla="*/ 1989494 w 2013900"/>
              <a:gd name="connsiteY51" fmla="*/ 1855110 h 1900583"/>
              <a:gd name="connsiteX52" fmla="*/ 1968427 w 2013900"/>
              <a:gd name="connsiteY52" fmla="*/ 1690911 h 1900583"/>
              <a:gd name="connsiteX53" fmla="*/ 1838792 w 2013900"/>
              <a:gd name="connsiteY53" fmla="*/ 1681967 h 1900583"/>
              <a:gd name="connsiteX54" fmla="*/ 1838014 w 2013900"/>
              <a:gd name="connsiteY54" fmla="*/ 1682642 h 1900583"/>
              <a:gd name="connsiteX55" fmla="*/ 1544325 w 2013900"/>
              <a:gd name="connsiteY55" fmla="*/ 1455749 h 1900583"/>
              <a:gd name="connsiteX56" fmla="*/ 1547700 w 2013900"/>
              <a:gd name="connsiteY56" fmla="*/ 1448953 h 1900583"/>
              <a:gd name="connsiteX57" fmla="*/ 1506345 w 2013900"/>
              <a:gd name="connsiteY57" fmla="*/ 1326336 h 1900583"/>
              <a:gd name="connsiteX58" fmla="*/ 1493239 w 2013900"/>
              <a:gd name="connsiteY58" fmla="*/ 1319828 h 1900583"/>
              <a:gd name="connsiteX59" fmla="*/ 1509136 w 2013900"/>
              <a:gd name="connsiteY59" fmla="*/ 1199535 h 1900583"/>
              <a:gd name="connsiteX60" fmla="*/ 1524327 w 2013900"/>
              <a:gd name="connsiteY60" fmla="*/ 1084591 h 1900583"/>
              <a:gd name="connsiteX61" fmla="*/ 1557251 w 2013900"/>
              <a:gd name="connsiteY61" fmla="*/ 1073434 h 1900583"/>
              <a:gd name="connsiteX62" fmla="*/ 1591815 w 2013900"/>
              <a:gd name="connsiteY62" fmla="*/ 1043422 h 1900583"/>
              <a:gd name="connsiteX63" fmla="*/ 1570748 w 2013900"/>
              <a:gd name="connsiteY63" fmla="*/ 879222 h 1900583"/>
              <a:gd name="connsiteX64" fmla="*/ 1483503 w 2013900"/>
              <a:gd name="connsiteY64" fmla="*/ 855912 h 1900583"/>
              <a:gd name="connsiteX65" fmla="*/ 1444684 w 2013900"/>
              <a:gd name="connsiteY65" fmla="*/ 869068 h 1900583"/>
              <a:gd name="connsiteX66" fmla="*/ 1340899 w 2013900"/>
              <a:gd name="connsiteY66" fmla="*/ 788887 h 1900583"/>
              <a:gd name="connsiteX67" fmla="*/ 1246914 w 2013900"/>
              <a:gd name="connsiteY67" fmla="*/ 716278 h 1900583"/>
              <a:gd name="connsiteX68" fmla="*/ 1249341 w 2013900"/>
              <a:gd name="connsiteY68" fmla="*/ 673586 h 1900583"/>
              <a:gd name="connsiteX69" fmla="*/ 1204964 w 2013900"/>
              <a:gd name="connsiteY69" fmla="*/ 596631 h 1900583"/>
              <a:gd name="connsiteX70" fmla="*/ 1168993 w 2013900"/>
              <a:gd name="connsiteY70" fmla="*/ 578975 h 1900583"/>
              <a:gd name="connsiteX71" fmla="*/ 1168993 w 2013900"/>
              <a:gd name="connsiteY71" fmla="*/ 225315 h 1900583"/>
              <a:gd name="connsiteX72" fmla="*/ 1170003 w 2013900"/>
              <a:gd name="connsiteY72" fmla="*/ 225113 h 1900583"/>
              <a:gd name="connsiteX73" fmla="*/ 1242179 w 2013900"/>
              <a:gd name="connsiteY73" fmla="*/ 117058 h 1900583"/>
              <a:gd name="connsiteX74" fmla="*/ 1125121 w 2013900"/>
              <a:gd name="connsiteY74" fmla="*/ 1 h 1900583"/>
              <a:gd name="connsiteX75" fmla="*/ 1008063 w 2013900"/>
              <a:gd name="connsiteY75" fmla="*/ 117059 h 1900583"/>
              <a:gd name="connsiteX76" fmla="*/ 1078973 w 2013900"/>
              <a:gd name="connsiteY76" fmla="*/ 224691 h 1900583"/>
              <a:gd name="connsiteX77" fmla="*/ 1094946 w 2013900"/>
              <a:gd name="connsiteY77" fmla="*/ 227954 h 1900583"/>
              <a:gd name="connsiteX78" fmla="*/ 1094946 w 2013900"/>
              <a:gd name="connsiteY78" fmla="*/ 580718 h 1900583"/>
              <a:gd name="connsiteX79" fmla="*/ 1086671 w 2013900"/>
              <a:gd name="connsiteY79" fmla="*/ 583843 h 1900583"/>
              <a:gd name="connsiteX80" fmla="*/ 1075329 w 2013900"/>
              <a:gd name="connsiteY80" fmla="*/ 587687 h 1900583"/>
              <a:gd name="connsiteX81" fmla="*/ 1040783 w 2013900"/>
              <a:gd name="connsiteY81" fmla="*/ 617683 h 1900583"/>
              <a:gd name="connsiteX82" fmla="*/ 1040763 w 2013900"/>
              <a:gd name="connsiteY82" fmla="*/ 617700 h 1900583"/>
              <a:gd name="connsiteX83" fmla="*/ 1021723 w 2013900"/>
              <a:gd name="connsiteY83" fmla="*/ 656920 h 1900583"/>
              <a:gd name="connsiteX84" fmla="*/ 1021715 w 2013900"/>
              <a:gd name="connsiteY84" fmla="*/ 657057 h 1900583"/>
              <a:gd name="connsiteX85" fmla="*/ 1020784 w 2013900"/>
              <a:gd name="connsiteY85" fmla="*/ 658980 h 1900583"/>
              <a:gd name="connsiteX86" fmla="*/ 1019460 w 2013900"/>
              <a:gd name="connsiteY86" fmla="*/ 681579 h 1900583"/>
              <a:gd name="connsiteX87" fmla="*/ 901080 w 2013900"/>
              <a:gd name="connsiteY87" fmla="*/ 729772 h 1900583"/>
              <a:gd name="connsiteX88" fmla="*/ 783553 w 2013900"/>
              <a:gd name="connsiteY88" fmla="*/ 777618 h 1900583"/>
              <a:gd name="connsiteX89" fmla="*/ 778015 w 2013900"/>
              <a:gd name="connsiteY89" fmla="*/ 771240 h 1900583"/>
              <a:gd name="connsiteX90" fmla="*/ 613815 w 2013900"/>
              <a:gd name="connsiteY90" fmla="*/ 792308 h 1900583"/>
              <a:gd name="connsiteX91" fmla="*/ 634884 w 2013900"/>
              <a:gd name="connsiteY91" fmla="*/ 956507 h 1900583"/>
              <a:gd name="connsiteX92" fmla="*/ 645314 w 2013900"/>
              <a:gd name="connsiteY92" fmla="*/ 961627 h 1900583"/>
              <a:gd name="connsiteX93" fmla="*/ 629499 w 2013900"/>
              <a:gd name="connsiteY93" fmla="*/ 1081304 h 1900583"/>
              <a:gd name="connsiteX94" fmla="*/ 614430 w 2013900"/>
              <a:gd name="connsiteY94" fmla="*/ 1195319 h 1900583"/>
              <a:gd name="connsiteX95" fmla="*/ 577174 w 2013900"/>
              <a:gd name="connsiteY95" fmla="*/ 1207946 h 1900583"/>
              <a:gd name="connsiteX96" fmla="*/ 542608 w 2013900"/>
              <a:gd name="connsiteY96" fmla="*/ 1237958 h 1900583"/>
              <a:gd name="connsiteX97" fmla="*/ 521855 w 2013900"/>
              <a:gd name="connsiteY97" fmla="*/ 1280240 h 1900583"/>
              <a:gd name="connsiteX98" fmla="*/ 520493 w 2013900"/>
              <a:gd name="connsiteY98" fmla="*/ 1304200 h 1900583"/>
              <a:gd name="connsiteX99" fmla="*/ 205439 w 2013900"/>
              <a:gd name="connsiteY99" fmla="*/ 1411522 h 1900583"/>
              <a:gd name="connsiteX100" fmla="*/ 204922 w 2013900"/>
              <a:gd name="connsiteY100" fmla="*/ 1410631 h 1900583"/>
              <a:gd name="connsiteX101" fmla="*/ 79366 w 2013900"/>
              <a:gd name="connsiteY101" fmla="*/ 1377152 h 1900583"/>
              <a:gd name="connsiteX102" fmla="*/ 6306 w 2013900"/>
              <a:gd name="connsiteY102" fmla="*/ 1525703 h 1900583"/>
              <a:gd name="connsiteX103" fmla="*/ 75043 w 2013900"/>
              <a:gd name="connsiteY103" fmla="*/ 1597161 h 1900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2013900" h="1900583">
                <a:moveTo>
                  <a:pt x="943257" y="1501970"/>
                </a:moveTo>
                <a:lnTo>
                  <a:pt x="744074" y="1348088"/>
                </a:lnTo>
                <a:lnTo>
                  <a:pt x="748630" y="1338807"/>
                </a:lnTo>
                <a:cubicBezTo>
                  <a:pt x="760072" y="1294309"/>
                  <a:pt x="744218" y="1245791"/>
                  <a:pt x="706808" y="1216890"/>
                </a:cubicBezTo>
                <a:lnTo>
                  <a:pt x="695446" y="1211313"/>
                </a:lnTo>
                <a:lnTo>
                  <a:pt x="726700" y="978267"/>
                </a:lnTo>
                <a:lnTo>
                  <a:pt x="764518" y="965451"/>
                </a:lnTo>
                <a:cubicBezTo>
                  <a:pt x="777636" y="957984"/>
                  <a:pt x="789449" y="947909"/>
                  <a:pt x="799083" y="935439"/>
                </a:cubicBezTo>
                <a:cubicBezTo>
                  <a:pt x="809176" y="922375"/>
                  <a:pt x="816023" y="907989"/>
                  <a:pt x="819837" y="893157"/>
                </a:cubicBezTo>
                <a:lnTo>
                  <a:pt x="822213" y="851356"/>
                </a:lnTo>
                <a:lnTo>
                  <a:pt x="1043738" y="760675"/>
                </a:lnTo>
                <a:lnTo>
                  <a:pt x="1061832" y="781899"/>
                </a:lnTo>
                <a:cubicBezTo>
                  <a:pt x="1101024" y="812177"/>
                  <a:pt x="1152114" y="813244"/>
                  <a:pt x="1191467" y="790843"/>
                </a:cubicBezTo>
                <a:lnTo>
                  <a:pt x="1200605" y="782908"/>
                </a:lnTo>
                <a:lnTo>
                  <a:pt x="1391604" y="930468"/>
                </a:lnTo>
                <a:lnTo>
                  <a:pt x="1386234" y="941312"/>
                </a:lnTo>
                <a:cubicBezTo>
                  <a:pt x="1374493" y="985046"/>
                  <a:pt x="1388425" y="1034212"/>
                  <a:pt x="1427616" y="1064490"/>
                </a:cubicBezTo>
                <a:lnTo>
                  <a:pt x="1447779" y="1074387"/>
                </a:lnTo>
                <a:lnTo>
                  <a:pt x="1417037" y="1303612"/>
                </a:lnTo>
                <a:lnTo>
                  <a:pt x="1377304" y="1316666"/>
                </a:lnTo>
                <a:cubicBezTo>
                  <a:pt x="1364036" y="1324096"/>
                  <a:pt x="1352007" y="1334250"/>
                  <a:pt x="1342096" y="1347016"/>
                </a:cubicBezTo>
                <a:cubicBezTo>
                  <a:pt x="1322273" y="1372550"/>
                  <a:pt x="1314676" y="1403701"/>
                  <a:pt x="1318419" y="1433424"/>
                </a:cubicBezTo>
                <a:lnTo>
                  <a:pt x="1318667" y="1434179"/>
                </a:lnTo>
                <a:lnTo>
                  <a:pt x="1097018" y="1524911"/>
                </a:lnTo>
                <a:lnTo>
                  <a:pt x="1079718" y="1504987"/>
                </a:lnTo>
                <a:cubicBezTo>
                  <a:pt x="1040526" y="1474709"/>
                  <a:pt x="989436" y="1473641"/>
                  <a:pt x="950083" y="1496043"/>
                </a:cubicBezTo>
                <a:close/>
                <a:moveTo>
                  <a:pt x="75043" y="1597161"/>
                </a:moveTo>
                <a:cubicBezTo>
                  <a:pt x="85545" y="1601240"/>
                  <a:pt x="96683" y="1603828"/>
                  <a:pt x="108134" y="1604721"/>
                </a:cubicBezTo>
                <a:cubicBezTo>
                  <a:pt x="123403" y="1605911"/>
                  <a:pt x="139230" y="1604086"/>
                  <a:pt x="154857" y="1598764"/>
                </a:cubicBezTo>
                <a:cubicBezTo>
                  <a:pt x="199605" y="1583520"/>
                  <a:pt x="230305" y="1542741"/>
                  <a:pt x="233875" y="1496935"/>
                </a:cubicBezTo>
                <a:lnTo>
                  <a:pt x="231813" y="1480763"/>
                </a:lnTo>
                <a:lnTo>
                  <a:pt x="540598" y="1375577"/>
                </a:lnTo>
                <a:lnTo>
                  <a:pt x="563677" y="1402157"/>
                </a:lnTo>
                <a:cubicBezTo>
                  <a:pt x="602868" y="1432435"/>
                  <a:pt x="652926" y="1434839"/>
                  <a:pt x="692537" y="1412103"/>
                </a:cubicBezTo>
                <a:lnTo>
                  <a:pt x="693400" y="1411346"/>
                </a:lnTo>
                <a:lnTo>
                  <a:pt x="797736" y="1491953"/>
                </a:lnTo>
                <a:lnTo>
                  <a:pt x="894945" y="1567053"/>
                </a:lnTo>
                <a:lnTo>
                  <a:pt x="894430" y="1568079"/>
                </a:lnTo>
                <a:cubicBezTo>
                  <a:pt x="882432" y="1612147"/>
                  <a:pt x="897395" y="1659977"/>
                  <a:pt x="936587" y="1690255"/>
                </a:cubicBezTo>
                <a:cubicBezTo>
                  <a:pt x="986466" y="1728790"/>
                  <a:pt x="1060415" y="1721441"/>
                  <a:pt x="1100786" y="1669186"/>
                </a:cubicBezTo>
                <a:cubicBezTo>
                  <a:pt x="1110878" y="1656123"/>
                  <a:pt x="1117725" y="1641737"/>
                  <a:pt x="1121540" y="1626904"/>
                </a:cubicBezTo>
                <a:lnTo>
                  <a:pt x="1123204" y="1597620"/>
                </a:lnTo>
                <a:lnTo>
                  <a:pt x="1237555" y="1551067"/>
                </a:lnTo>
                <a:lnTo>
                  <a:pt x="1355644" y="1502993"/>
                </a:lnTo>
                <a:lnTo>
                  <a:pt x="1362776" y="1511266"/>
                </a:lnTo>
                <a:cubicBezTo>
                  <a:pt x="1401076" y="1541000"/>
                  <a:pt x="1452016" y="1543225"/>
                  <a:pt x="1491817" y="1520936"/>
                </a:cubicBezTo>
                <a:lnTo>
                  <a:pt x="1499270" y="1514511"/>
                </a:lnTo>
                <a:lnTo>
                  <a:pt x="1790657" y="1739626"/>
                </a:lnTo>
                <a:lnTo>
                  <a:pt x="1783473" y="1754261"/>
                </a:lnTo>
                <a:cubicBezTo>
                  <a:pt x="1772031" y="1798759"/>
                  <a:pt x="1787886" y="1847276"/>
                  <a:pt x="1825296" y="1876178"/>
                </a:cubicBezTo>
                <a:cubicBezTo>
                  <a:pt x="1838359" y="1886271"/>
                  <a:pt x="1852745" y="1893118"/>
                  <a:pt x="1867578" y="1896932"/>
                </a:cubicBezTo>
                <a:cubicBezTo>
                  <a:pt x="1912075" y="1908374"/>
                  <a:pt x="1960593" y="1892520"/>
                  <a:pt x="1989494" y="1855110"/>
                </a:cubicBezTo>
                <a:cubicBezTo>
                  <a:pt x="2029865" y="1802855"/>
                  <a:pt x="2018306" y="1729446"/>
                  <a:pt x="1968427" y="1690911"/>
                </a:cubicBezTo>
                <a:cubicBezTo>
                  <a:pt x="1929235" y="1660633"/>
                  <a:pt x="1878145" y="1659565"/>
                  <a:pt x="1838792" y="1681967"/>
                </a:cubicBezTo>
                <a:lnTo>
                  <a:pt x="1838014" y="1682642"/>
                </a:lnTo>
                <a:lnTo>
                  <a:pt x="1544325" y="1455749"/>
                </a:lnTo>
                <a:lnTo>
                  <a:pt x="1547700" y="1448953"/>
                </a:lnTo>
                <a:cubicBezTo>
                  <a:pt x="1559428" y="1404868"/>
                  <a:pt x="1544645" y="1356070"/>
                  <a:pt x="1506345" y="1326336"/>
                </a:cubicBezTo>
                <a:lnTo>
                  <a:pt x="1493239" y="1319828"/>
                </a:lnTo>
                <a:lnTo>
                  <a:pt x="1509136" y="1199535"/>
                </a:lnTo>
                <a:lnTo>
                  <a:pt x="1524327" y="1084591"/>
                </a:lnTo>
                <a:lnTo>
                  <a:pt x="1557251" y="1073434"/>
                </a:lnTo>
                <a:cubicBezTo>
                  <a:pt x="1570368" y="1065966"/>
                  <a:pt x="1582182" y="1055892"/>
                  <a:pt x="1591815" y="1043422"/>
                </a:cubicBezTo>
                <a:cubicBezTo>
                  <a:pt x="1632186" y="991167"/>
                  <a:pt x="1620627" y="917758"/>
                  <a:pt x="1570748" y="879222"/>
                </a:cubicBezTo>
                <a:cubicBezTo>
                  <a:pt x="1544620" y="859037"/>
                  <a:pt x="1513204" y="851834"/>
                  <a:pt x="1483503" y="855912"/>
                </a:cubicBezTo>
                <a:lnTo>
                  <a:pt x="1444684" y="869068"/>
                </a:lnTo>
                <a:lnTo>
                  <a:pt x="1340899" y="788887"/>
                </a:lnTo>
                <a:lnTo>
                  <a:pt x="1246914" y="716278"/>
                </a:lnTo>
                <a:lnTo>
                  <a:pt x="1249341" y="673586"/>
                </a:lnTo>
                <a:cubicBezTo>
                  <a:pt x="1245263" y="643885"/>
                  <a:pt x="1229903" y="615899"/>
                  <a:pt x="1204964" y="596631"/>
                </a:cubicBezTo>
                <a:lnTo>
                  <a:pt x="1168993" y="578975"/>
                </a:lnTo>
                <a:lnTo>
                  <a:pt x="1168993" y="225315"/>
                </a:lnTo>
                <a:lnTo>
                  <a:pt x="1170003" y="225113"/>
                </a:lnTo>
                <a:cubicBezTo>
                  <a:pt x="1211789" y="207666"/>
                  <a:pt x="1242179" y="166584"/>
                  <a:pt x="1242179" y="117058"/>
                </a:cubicBezTo>
                <a:cubicBezTo>
                  <a:pt x="1242179" y="54028"/>
                  <a:pt x="1191154" y="0"/>
                  <a:pt x="1125121" y="1"/>
                </a:cubicBezTo>
                <a:cubicBezTo>
                  <a:pt x="1062090" y="1"/>
                  <a:pt x="1008063" y="51026"/>
                  <a:pt x="1008063" y="117059"/>
                </a:cubicBezTo>
                <a:cubicBezTo>
                  <a:pt x="1008063" y="164333"/>
                  <a:pt x="1036765" y="206541"/>
                  <a:pt x="1078973" y="224691"/>
                </a:cubicBezTo>
                <a:lnTo>
                  <a:pt x="1094946" y="227954"/>
                </a:lnTo>
                <a:lnTo>
                  <a:pt x="1094946" y="580718"/>
                </a:lnTo>
                <a:lnTo>
                  <a:pt x="1086671" y="583843"/>
                </a:lnTo>
                <a:lnTo>
                  <a:pt x="1075329" y="587687"/>
                </a:lnTo>
                <a:lnTo>
                  <a:pt x="1040783" y="617683"/>
                </a:lnTo>
                <a:lnTo>
                  <a:pt x="1040763" y="617700"/>
                </a:lnTo>
                <a:cubicBezTo>
                  <a:pt x="1031588" y="629576"/>
                  <a:pt x="1025281" y="642956"/>
                  <a:pt x="1021723" y="656920"/>
                </a:cubicBezTo>
                <a:lnTo>
                  <a:pt x="1021715" y="657057"/>
                </a:lnTo>
                <a:lnTo>
                  <a:pt x="1020784" y="658980"/>
                </a:lnTo>
                <a:lnTo>
                  <a:pt x="1019460" y="681579"/>
                </a:lnTo>
                <a:lnTo>
                  <a:pt x="901080" y="729772"/>
                </a:lnTo>
                <a:lnTo>
                  <a:pt x="783553" y="777618"/>
                </a:lnTo>
                <a:lnTo>
                  <a:pt x="778015" y="771240"/>
                </a:lnTo>
                <a:cubicBezTo>
                  <a:pt x="725760" y="730869"/>
                  <a:pt x="652351" y="742428"/>
                  <a:pt x="613815" y="792308"/>
                </a:cubicBezTo>
                <a:cubicBezTo>
                  <a:pt x="575280" y="842187"/>
                  <a:pt x="582629" y="916137"/>
                  <a:pt x="634884" y="956507"/>
                </a:cubicBezTo>
                <a:lnTo>
                  <a:pt x="645314" y="961627"/>
                </a:lnTo>
                <a:lnTo>
                  <a:pt x="629499" y="1081304"/>
                </a:lnTo>
                <a:lnTo>
                  <a:pt x="614430" y="1195319"/>
                </a:lnTo>
                <a:lnTo>
                  <a:pt x="577174" y="1207946"/>
                </a:lnTo>
                <a:cubicBezTo>
                  <a:pt x="564056" y="1215413"/>
                  <a:pt x="552242" y="1225488"/>
                  <a:pt x="542608" y="1237958"/>
                </a:cubicBezTo>
                <a:cubicBezTo>
                  <a:pt x="532516" y="1251022"/>
                  <a:pt x="525669" y="1265407"/>
                  <a:pt x="521855" y="1280240"/>
                </a:cubicBezTo>
                <a:lnTo>
                  <a:pt x="520493" y="1304200"/>
                </a:lnTo>
                <a:lnTo>
                  <a:pt x="205439" y="1411522"/>
                </a:lnTo>
                <a:lnTo>
                  <a:pt x="204922" y="1410631"/>
                </a:lnTo>
                <a:cubicBezTo>
                  <a:pt x="174933" y="1376702"/>
                  <a:pt x="126246" y="1361182"/>
                  <a:pt x="79366" y="1377152"/>
                </a:cubicBezTo>
                <a:cubicBezTo>
                  <a:pt x="19701" y="1397476"/>
                  <a:pt x="-14987" y="1463197"/>
                  <a:pt x="6306" y="1525703"/>
                </a:cubicBezTo>
                <a:cubicBezTo>
                  <a:pt x="17738" y="1559264"/>
                  <a:pt x="43535" y="1584923"/>
                  <a:pt x="75043" y="1597161"/>
                </a:cubicBezTo>
                <a:close/>
              </a:path>
            </a:pathLst>
          </a:custGeom>
          <a:solidFill>
            <a:schemeClr val="bg2">
              <a:lumMod val="50000"/>
              <a:alpha val="20000"/>
            </a:schemeClr>
          </a:solidFill>
          <a:ln w="43323" cap="flat">
            <a:noFill/>
            <a:prstDash val="solid"/>
            <a:miter/>
          </a:ln>
        </p:spPr>
        <p:txBody>
          <a:bodyPr anchor="ctr"/>
          <a:lstStyle/>
          <a:p>
            <a:pPr>
              <a:defRPr/>
            </a:pPr>
            <a:endParaRPr lang="en-US"/>
          </a:p>
        </p:txBody>
      </p:sp>
      <p:sp>
        <p:nvSpPr>
          <p:cNvPr id="5" name="Freeform: Shape 382">
            <a:extLst>
              <a:ext uri="{FF2B5EF4-FFF2-40B4-BE49-F238E27FC236}">
                <a16:creationId xmlns:a16="http://schemas.microsoft.com/office/drawing/2014/main" id="{F47035F8-E130-5E65-7C64-E0D9BB2C7503}"/>
              </a:ext>
            </a:extLst>
          </p:cNvPr>
          <p:cNvSpPr/>
          <p:nvPr/>
        </p:nvSpPr>
        <p:spPr>
          <a:xfrm rot="355510">
            <a:off x="4787900" y="1590675"/>
            <a:ext cx="1455738" cy="1482725"/>
          </a:xfrm>
          <a:custGeom>
            <a:avLst/>
            <a:gdLst>
              <a:gd name="connsiteX0" fmla="*/ 859940 w 1882134"/>
              <a:gd name="connsiteY0" fmla="*/ 932267 h 1915580"/>
              <a:gd name="connsiteX1" fmla="*/ 747989 w 1882134"/>
              <a:gd name="connsiteY1" fmla="*/ 997319 h 1915580"/>
              <a:gd name="connsiteX2" fmla="*/ 636844 w 1882134"/>
              <a:gd name="connsiteY2" fmla="*/ 1061903 h 1915580"/>
              <a:gd name="connsiteX3" fmla="*/ 638527 w 1882134"/>
              <a:gd name="connsiteY3" fmla="*/ 1070293 h 1915580"/>
              <a:gd name="connsiteX4" fmla="*/ 565410 w 1882134"/>
              <a:gd name="connsiteY4" fmla="*/ 1179755 h 1915580"/>
              <a:gd name="connsiteX5" fmla="*/ 562511 w 1882134"/>
              <a:gd name="connsiteY5" fmla="*/ 1180336 h 1915580"/>
              <a:gd name="connsiteX6" fmla="*/ 562511 w 1882134"/>
              <a:gd name="connsiteY6" fmla="*/ 1439244 h 1915580"/>
              <a:gd name="connsiteX7" fmla="*/ 572773 w 1882134"/>
              <a:gd name="connsiteY7" fmla="*/ 1441246 h 1915580"/>
              <a:gd name="connsiteX8" fmla="*/ 644608 w 1882134"/>
              <a:gd name="connsiteY8" fmla="*/ 1550707 h 1915580"/>
              <a:gd name="connsiteX9" fmla="*/ 640375 w 1882134"/>
              <a:gd name="connsiteY9" fmla="*/ 1571429 h 1915580"/>
              <a:gd name="connsiteX10" fmla="*/ 865510 w 1882134"/>
              <a:gd name="connsiteY10" fmla="*/ 1701672 h 1915580"/>
              <a:gd name="connsiteX11" fmla="*/ 886716 w 1882134"/>
              <a:gd name="connsiteY11" fmla="*/ 1687534 h 1915580"/>
              <a:gd name="connsiteX12" fmla="*/ 933465 w 1882134"/>
              <a:gd name="connsiteY12" fmla="*/ 1678413 h 1915580"/>
              <a:gd name="connsiteX13" fmla="*/ 980215 w 1882134"/>
              <a:gd name="connsiteY13" fmla="*/ 1687962 h 1915580"/>
              <a:gd name="connsiteX14" fmla="*/ 997982 w 1882134"/>
              <a:gd name="connsiteY14" fmla="*/ 1700143 h 1915580"/>
              <a:gd name="connsiteX15" fmla="*/ 1212258 w 1882134"/>
              <a:gd name="connsiteY15" fmla="*/ 1576182 h 1915580"/>
              <a:gd name="connsiteX16" fmla="*/ 1210160 w 1882134"/>
              <a:gd name="connsiteY16" fmla="*/ 1565911 h 1915580"/>
              <a:gd name="connsiteX17" fmla="*/ 1283277 w 1882134"/>
              <a:gd name="connsiteY17" fmla="*/ 1456450 h 1915580"/>
              <a:gd name="connsiteX18" fmla="*/ 1298338 w 1882134"/>
              <a:gd name="connsiteY18" fmla="*/ 1453428 h 1915580"/>
              <a:gd name="connsiteX19" fmla="*/ 1298338 w 1882134"/>
              <a:gd name="connsiteY19" fmla="*/ 1189696 h 1915580"/>
              <a:gd name="connsiteX20" fmla="*/ 1292399 w 1882134"/>
              <a:gd name="connsiteY20" fmla="*/ 1188448 h 1915580"/>
              <a:gd name="connsiteX21" fmla="*/ 1219282 w 1882134"/>
              <a:gd name="connsiteY21" fmla="*/ 1079414 h 1915580"/>
              <a:gd name="connsiteX22" fmla="*/ 1223749 w 1882134"/>
              <a:gd name="connsiteY22" fmla="*/ 1057548 h 1915580"/>
              <a:gd name="connsiteX23" fmla="*/ 997965 w 1882134"/>
              <a:gd name="connsiteY23" fmla="*/ 926929 h 1915580"/>
              <a:gd name="connsiteX24" fmla="*/ 994296 w 1882134"/>
              <a:gd name="connsiteY24" fmla="*/ 929366 h 1915580"/>
              <a:gd name="connsiteX25" fmla="*/ 988000 w 1882134"/>
              <a:gd name="connsiteY25" fmla="*/ 935188 h 1915580"/>
              <a:gd name="connsiteX26" fmla="*/ 978749 w 1882134"/>
              <a:gd name="connsiteY26" fmla="*/ 939691 h 1915580"/>
              <a:gd name="connsiteX27" fmla="*/ 969810 w 1882134"/>
              <a:gd name="connsiteY27" fmla="*/ 945628 h 1915580"/>
              <a:gd name="connsiteX28" fmla="*/ 964268 w 1882134"/>
              <a:gd name="connsiteY28" fmla="*/ 946740 h 1915580"/>
              <a:gd name="connsiteX29" fmla="*/ 958437 w 1882134"/>
              <a:gd name="connsiteY29" fmla="*/ 949579 h 1915580"/>
              <a:gd name="connsiteX30" fmla="*/ 924343 w 1882134"/>
              <a:gd name="connsiteY30" fmla="*/ 954750 h 1915580"/>
              <a:gd name="connsiteX31" fmla="*/ 924343 w 1882134"/>
              <a:gd name="connsiteY31" fmla="*/ 954750 h 1915580"/>
              <a:gd name="connsiteX32" fmla="*/ 923835 w 1882134"/>
              <a:gd name="connsiteY32" fmla="*/ 954643 h 1915580"/>
              <a:gd name="connsiteX33" fmla="*/ 881110 w 1882134"/>
              <a:gd name="connsiteY33" fmla="*/ 945723 h 1915580"/>
              <a:gd name="connsiteX34" fmla="*/ 880997 w 1882134"/>
              <a:gd name="connsiteY34" fmla="*/ 945646 h 1915580"/>
              <a:gd name="connsiteX35" fmla="*/ 878876 w 1882134"/>
              <a:gd name="connsiteY35" fmla="*/ 945200 h 1915580"/>
              <a:gd name="connsiteX36" fmla="*/ 1285908 w 1882134"/>
              <a:gd name="connsiteY36" fmla="*/ 209454 h 1915580"/>
              <a:gd name="connsiteX37" fmla="*/ 1039711 w 1882134"/>
              <a:gd name="connsiteY37" fmla="*/ 351883 h 1915580"/>
              <a:gd name="connsiteX38" fmla="*/ 1042927 w 1882134"/>
              <a:gd name="connsiteY38" fmla="*/ 367913 h 1915580"/>
              <a:gd name="connsiteX39" fmla="*/ 1007580 w 1882134"/>
              <a:gd name="connsiteY39" fmla="*/ 452291 h 1915580"/>
              <a:gd name="connsiteX40" fmla="*/ 972994 w 1882134"/>
              <a:gd name="connsiteY40" fmla="*/ 475261 h 1915580"/>
              <a:gd name="connsiteX41" fmla="*/ 972994 w 1882134"/>
              <a:gd name="connsiteY41" fmla="*/ 608121 h 1915580"/>
              <a:gd name="connsiteX42" fmla="*/ 972994 w 1882134"/>
              <a:gd name="connsiteY42" fmla="*/ 728436 h 1915580"/>
              <a:gd name="connsiteX43" fmla="*/ 1008720 w 1882134"/>
              <a:gd name="connsiteY43" fmla="*/ 752929 h 1915580"/>
              <a:gd name="connsiteX44" fmla="*/ 1042927 w 1882134"/>
              <a:gd name="connsiteY44" fmla="*/ 836166 h 1915580"/>
              <a:gd name="connsiteX45" fmla="*/ 1038547 w 1882134"/>
              <a:gd name="connsiteY45" fmla="*/ 857606 h 1915580"/>
              <a:gd name="connsiteX46" fmla="*/ 1264627 w 1882134"/>
              <a:gd name="connsiteY46" fmla="*/ 988396 h 1915580"/>
              <a:gd name="connsiteX47" fmla="*/ 1292399 w 1882134"/>
              <a:gd name="connsiteY47" fmla="*/ 969952 h 1915580"/>
              <a:gd name="connsiteX48" fmla="*/ 1337865 w 1882134"/>
              <a:gd name="connsiteY48" fmla="*/ 960830 h 1915580"/>
              <a:gd name="connsiteX49" fmla="*/ 1384615 w 1882134"/>
              <a:gd name="connsiteY49" fmla="*/ 970380 h 1915580"/>
              <a:gd name="connsiteX50" fmla="*/ 1410990 w 1882134"/>
              <a:gd name="connsiteY50" fmla="*/ 988463 h 1915580"/>
              <a:gd name="connsiteX51" fmla="*/ 1650068 w 1882134"/>
              <a:gd name="connsiteY51" fmla="*/ 850153 h 1915580"/>
              <a:gd name="connsiteX52" fmla="*/ 1644966 w 1882134"/>
              <a:gd name="connsiteY52" fmla="*/ 824004 h 1915580"/>
              <a:gd name="connsiteX53" fmla="*/ 1680313 w 1882134"/>
              <a:gd name="connsiteY53" fmla="*/ 739627 h 1915580"/>
              <a:gd name="connsiteX54" fmla="*/ 1705780 w 1882134"/>
              <a:gd name="connsiteY54" fmla="*/ 722714 h 1915580"/>
              <a:gd name="connsiteX55" fmla="*/ 1705779 w 1882134"/>
              <a:gd name="connsiteY55" fmla="*/ 484271 h 1915580"/>
              <a:gd name="connsiteX56" fmla="*/ 1701598 w 1882134"/>
              <a:gd name="connsiteY56" fmla="*/ 483455 h 1915580"/>
              <a:gd name="connsiteX57" fmla="*/ 1629764 w 1882134"/>
              <a:gd name="connsiteY57" fmla="*/ 373993 h 1915580"/>
              <a:gd name="connsiteX58" fmla="*/ 1634464 w 1882134"/>
              <a:gd name="connsiteY58" fmla="*/ 350982 h 1915580"/>
              <a:gd name="connsiteX59" fmla="*/ 1412691 w 1882134"/>
              <a:gd name="connsiteY59" fmla="*/ 222683 h 1915580"/>
              <a:gd name="connsiteX60" fmla="*/ 1404617 w 1882134"/>
              <a:gd name="connsiteY60" fmla="*/ 228046 h 1915580"/>
              <a:gd name="connsiteX61" fmla="*/ 1359150 w 1882134"/>
              <a:gd name="connsiteY61" fmla="*/ 237167 h 1915580"/>
              <a:gd name="connsiteX62" fmla="*/ 1312401 w 1882134"/>
              <a:gd name="connsiteY62" fmla="*/ 227618 h 1915580"/>
              <a:gd name="connsiteX63" fmla="*/ 441920 w 1882134"/>
              <a:gd name="connsiteY63" fmla="*/ 226293 h 1915580"/>
              <a:gd name="connsiteX64" fmla="*/ 231909 w 1882134"/>
              <a:gd name="connsiteY64" fmla="*/ 347787 h 1915580"/>
              <a:gd name="connsiteX65" fmla="*/ 237167 w 1882134"/>
              <a:gd name="connsiteY65" fmla="*/ 373994 h 1915580"/>
              <a:gd name="connsiteX66" fmla="*/ 164050 w 1882134"/>
              <a:gd name="connsiteY66" fmla="*/ 483456 h 1915580"/>
              <a:gd name="connsiteX67" fmla="*/ 155071 w 1882134"/>
              <a:gd name="connsiteY67" fmla="*/ 485258 h 1915580"/>
              <a:gd name="connsiteX68" fmla="*/ 155071 w 1882134"/>
              <a:gd name="connsiteY68" fmla="*/ 740239 h 1915580"/>
              <a:gd name="connsiteX69" fmla="*/ 165333 w 1882134"/>
              <a:gd name="connsiteY69" fmla="*/ 742335 h 1915580"/>
              <a:gd name="connsiteX70" fmla="*/ 237167 w 1882134"/>
              <a:gd name="connsiteY70" fmla="*/ 851369 h 1915580"/>
              <a:gd name="connsiteX71" fmla="*/ 234601 w 1882134"/>
              <a:gd name="connsiteY71" fmla="*/ 863932 h 1915580"/>
              <a:gd name="connsiteX72" fmla="*/ 440781 w 1882134"/>
              <a:gd name="connsiteY72" fmla="*/ 983210 h 1915580"/>
              <a:gd name="connsiteX73" fmla="*/ 474477 w 1882134"/>
              <a:gd name="connsiteY73" fmla="*/ 960831 h 1915580"/>
              <a:gd name="connsiteX74" fmla="*/ 519943 w 1882134"/>
              <a:gd name="connsiteY74" fmla="*/ 951709 h 1915580"/>
              <a:gd name="connsiteX75" fmla="*/ 566693 w 1882134"/>
              <a:gd name="connsiteY75" fmla="*/ 961258 h 1915580"/>
              <a:gd name="connsiteX76" fmla="*/ 601190 w 1882134"/>
              <a:gd name="connsiteY76" fmla="*/ 984910 h 1915580"/>
              <a:gd name="connsiteX77" fmla="*/ 705420 w 1882134"/>
              <a:gd name="connsiteY77" fmla="*/ 924344 h 1915580"/>
              <a:gd name="connsiteX78" fmla="*/ 785942 w 1882134"/>
              <a:gd name="connsiteY78" fmla="*/ 878642 h 1915580"/>
              <a:gd name="connsiteX79" fmla="*/ 811567 w 1882134"/>
              <a:gd name="connsiteY79" fmla="*/ 863817 h 1915580"/>
              <a:gd name="connsiteX80" fmla="*/ 805759 w 1882134"/>
              <a:gd name="connsiteY80" fmla="*/ 836166 h 1915580"/>
              <a:gd name="connsiteX81" fmla="*/ 878876 w 1882134"/>
              <a:gd name="connsiteY81" fmla="*/ 726704 h 1915580"/>
              <a:gd name="connsiteX82" fmla="*/ 887857 w 1882134"/>
              <a:gd name="connsiteY82" fmla="*/ 724902 h 1915580"/>
              <a:gd name="connsiteX83" fmla="*/ 887857 w 1882134"/>
              <a:gd name="connsiteY83" fmla="*/ 602041 h 1915580"/>
              <a:gd name="connsiteX84" fmla="*/ 887857 w 1882134"/>
              <a:gd name="connsiteY84" fmla="*/ 479177 h 1915580"/>
              <a:gd name="connsiteX85" fmla="*/ 878877 w 1882134"/>
              <a:gd name="connsiteY85" fmla="*/ 477375 h 1915580"/>
              <a:gd name="connsiteX86" fmla="*/ 805760 w 1882134"/>
              <a:gd name="connsiteY86" fmla="*/ 367913 h 1915580"/>
              <a:gd name="connsiteX87" fmla="*/ 810313 w 1882134"/>
              <a:gd name="connsiteY87" fmla="*/ 345620 h 1915580"/>
              <a:gd name="connsiteX88" fmla="*/ 607514 w 1882134"/>
              <a:gd name="connsiteY88" fmla="*/ 228297 h 1915580"/>
              <a:gd name="connsiteX89" fmla="*/ 572440 w 1882134"/>
              <a:gd name="connsiteY89" fmla="*/ 252065 h 1915580"/>
              <a:gd name="connsiteX90" fmla="*/ 526305 w 1882134"/>
              <a:gd name="connsiteY90" fmla="*/ 261493 h 1915580"/>
              <a:gd name="connsiteX91" fmla="*/ 442371 w 1882134"/>
              <a:gd name="connsiteY91" fmla="*/ 226958 h 1915580"/>
              <a:gd name="connsiteX92" fmla="*/ 525745 w 1882134"/>
              <a:gd name="connsiteY92" fmla="*/ 24326 h 1915580"/>
              <a:gd name="connsiteX93" fmla="*/ 644609 w 1882134"/>
              <a:gd name="connsiteY93" fmla="*/ 142629 h 1915580"/>
              <a:gd name="connsiteX94" fmla="*/ 641709 w 1882134"/>
              <a:gd name="connsiteY94" fmla="*/ 157167 h 1915580"/>
              <a:gd name="connsiteX95" fmla="*/ 747989 w 1882134"/>
              <a:gd name="connsiteY95" fmla="*/ 218924 h 1915580"/>
              <a:gd name="connsiteX96" fmla="*/ 849541 w 1882134"/>
              <a:gd name="connsiteY96" fmla="*/ 277934 h 1915580"/>
              <a:gd name="connsiteX97" fmla="*/ 878877 w 1882134"/>
              <a:gd name="connsiteY97" fmla="*/ 258452 h 1915580"/>
              <a:gd name="connsiteX98" fmla="*/ 924343 w 1882134"/>
              <a:gd name="connsiteY98" fmla="*/ 249330 h 1915580"/>
              <a:gd name="connsiteX99" fmla="*/ 971093 w 1882134"/>
              <a:gd name="connsiteY99" fmla="*/ 258879 h 1915580"/>
              <a:gd name="connsiteX100" fmla="*/ 999784 w 1882134"/>
              <a:gd name="connsiteY100" fmla="*/ 278550 h 1915580"/>
              <a:gd name="connsiteX101" fmla="*/ 1112862 w 1882134"/>
              <a:gd name="connsiteY101" fmla="*/ 212843 h 1915580"/>
              <a:gd name="connsiteX102" fmla="*/ 1244810 w 1882134"/>
              <a:gd name="connsiteY102" fmla="*/ 139736 h 1915580"/>
              <a:gd name="connsiteX103" fmla="*/ 1240567 w 1882134"/>
              <a:gd name="connsiteY103" fmla="*/ 118583 h 1915580"/>
              <a:gd name="connsiteX104" fmla="*/ 1359150 w 1882134"/>
              <a:gd name="connsiteY104" fmla="*/ 0 h 1915580"/>
              <a:gd name="connsiteX105" fmla="*/ 1477734 w 1882134"/>
              <a:gd name="connsiteY105" fmla="*/ 118583 h 1915580"/>
              <a:gd name="connsiteX106" fmla="*/ 1468446 w 1882134"/>
              <a:gd name="connsiteY106" fmla="*/ 164056 h 1915580"/>
              <a:gd name="connsiteX107" fmla="*/ 1562871 w 1882134"/>
              <a:gd name="connsiteY107" fmla="*/ 218924 h 1915580"/>
              <a:gd name="connsiteX108" fmla="*/ 1674171 w 1882134"/>
              <a:gd name="connsiteY108" fmla="*/ 283599 h 1915580"/>
              <a:gd name="connsiteX109" fmla="*/ 1702880 w 1882134"/>
              <a:gd name="connsiteY109" fmla="*/ 264532 h 1915580"/>
              <a:gd name="connsiteX110" fmla="*/ 1748347 w 1882134"/>
              <a:gd name="connsiteY110" fmla="*/ 255410 h 1915580"/>
              <a:gd name="connsiteX111" fmla="*/ 1866931 w 1882134"/>
              <a:gd name="connsiteY111" fmla="*/ 373993 h 1915580"/>
              <a:gd name="connsiteX112" fmla="*/ 1793814 w 1882134"/>
              <a:gd name="connsiteY112" fmla="*/ 483456 h 1915580"/>
              <a:gd name="connsiteX113" fmla="*/ 1787876 w 1882134"/>
              <a:gd name="connsiteY113" fmla="*/ 484647 h 1915580"/>
              <a:gd name="connsiteX114" fmla="*/ 1787876 w 1882134"/>
              <a:gd name="connsiteY114" fmla="*/ 608121 h 1915580"/>
              <a:gd name="connsiteX115" fmla="*/ 1787876 w 1882134"/>
              <a:gd name="connsiteY115" fmla="*/ 710390 h 1915580"/>
              <a:gd name="connsiteX116" fmla="*/ 1810299 w 1882134"/>
              <a:gd name="connsiteY116" fmla="*/ 714970 h 1915580"/>
              <a:gd name="connsiteX117" fmla="*/ 1882134 w 1882134"/>
              <a:gd name="connsiteY117" fmla="*/ 824004 h 1915580"/>
              <a:gd name="connsiteX118" fmla="*/ 1763550 w 1882134"/>
              <a:gd name="connsiteY118" fmla="*/ 942588 h 1915580"/>
              <a:gd name="connsiteX119" fmla="*/ 1716800 w 1882134"/>
              <a:gd name="connsiteY119" fmla="*/ 933466 h 1915580"/>
              <a:gd name="connsiteX120" fmla="*/ 1696290 w 1882134"/>
              <a:gd name="connsiteY120" fmla="*/ 919792 h 1915580"/>
              <a:gd name="connsiteX121" fmla="*/ 1562871 w 1882134"/>
              <a:gd name="connsiteY121" fmla="*/ 997319 h 1915580"/>
              <a:gd name="connsiteX122" fmla="*/ 1452273 w 1882134"/>
              <a:gd name="connsiteY122" fmla="*/ 1058596 h 1915580"/>
              <a:gd name="connsiteX123" fmla="*/ 1456449 w 1882134"/>
              <a:gd name="connsiteY123" fmla="*/ 1079414 h 1915580"/>
              <a:gd name="connsiteX124" fmla="*/ 1383332 w 1882134"/>
              <a:gd name="connsiteY124" fmla="*/ 1188876 h 1915580"/>
              <a:gd name="connsiteX125" fmla="*/ 1380434 w 1882134"/>
              <a:gd name="connsiteY125" fmla="*/ 1189457 h 1915580"/>
              <a:gd name="connsiteX126" fmla="*/ 1380434 w 1882134"/>
              <a:gd name="connsiteY126" fmla="*/ 1316581 h 1915580"/>
              <a:gd name="connsiteX127" fmla="*/ 1380434 w 1882134"/>
              <a:gd name="connsiteY127" fmla="*/ 1459744 h 1915580"/>
              <a:gd name="connsiteX128" fmla="*/ 1413121 w 1882134"/>
              <a:gd name="connsiteY128" fmla="*/ 1481535 h 1915580"/>
              <a:gd name="connsiteX129" fmla="*/ 1447328 w 1882134"/>
              <a:gd name="connsiteY129" fmla="*/ 1565911 h 1915580"/>
              <a:gd name="connsiteX130" fmla="*/ 1328743 w 1882134"/>
              <a:gd name="connsiteY130" fmla="*/ 1684495 h 1915580"/>
              <a:gd name="connsiteX131" fmla="*/ 1283277 w 1882134"/>
              <a:gd name="connsiteY131" fmla="*/ 1675374 h 1915580"/>
              <a:gd name="connsiteX132" fmla="*/ 1245755 w 1882134"/>
              <a:gd name="connsiteY132" fmla="*/ 1650453 h 1915580"/>
              <a:gd name="connsiteX133" fmla="*/ 1152389 w 1882134"/>
              <a:gd name="connsiteY133" fmla="*/ 1702738 h 1915580"/>
              <a:gd name="connsiteX134" fmla="*/ 1045590 w 1882134"/>
              <a:gd name="connsiteY134" fmla="*/ 1764797 h 1915580"/>
              <a:gd name="connsiteX135" fmla="*/ 1052050 w 1882134"/>
              <a:gd name="connsiteY135" fmla="*/ 1796996 h 1915580"/>
              <a:gd name="connsiteX136" fmla="*/ 933465 w 1882134"/>
              <a:gd name="connsiteY136" fmla="*/ 1915580 h 1915580"/>
              <a:gd name="connsiteX137" fmla="*/ 814882 w 1882134"/>
              <a:gd name="connsiteY137" fmla="*/ 1796996 h 1915580"/>
              <a:gd name="connsiteX138" fmla="*/ 820094 w 1882134"/>
              <a:gd name="connsiteY138" fmla="*/ 1770286 h 1915580"/>
              <a:gd name="connsiteX139" fmla="*/ 705420 w 1882134"/>
              <a:gd name="connsiteY139" fmla="*/ 1702738 h 1915580"/>
              <a:gd name="connsiteX140" fmla="*/ 599803 w 1882134"/>
              <a:gd name="connsiteY140" fmla="*/ 1641366 h 1915580"/>
              <a:gd name="connsiteX141" fmla="*/ 571490 w 1882134"/>
              <a:gd name="connsiteY141" fmla="*/ 1660170 h 1915580"/>
              <a:gd name="connsiteX142" fmla="*/ 526023 w 1882134"/>
              <a:gd name="connsiteY142" fmla="*/ 1669292 h 1915580"/>
              <a:gd name="connsiteX143" fmla="*/ 407440 w 1882134"/>
              <a:gd name="connsiteY143" fmla="*/ 1550707 h 1915580"/>
              <a:gd name="connsiteX144" fmla="*/ 442787 w 1882134"/>
              <a:gd name="connsiteY144" fmla="*/ 1466331 h 1915580"/>
              <a:gd name="connsiteX145" fmla="*/ 480415 w 1882134"/>
              <a:gd name="connsiteY145" fmla="*/ 1441340 h 1915580"/>
              <a:gd name="connsiteX146" fmla="*/ 480415 w 1882134"/>
              <a:gd name="connsiteY146" fmla="*/ 1313541 h 1915580"/>
              <a:gd name="connsiteX147" fmla="*/ 480415 w 1882134"/>
              <a:gd name="connsiteY147" fmla="*/ 1180946 h 1915580"/>
              <a:gd name="connsiteX148" fmla="*/ 474477 w 1882134"/>
              <a:gd name="connsiteY148" fmla="*/ 1179755 h 1915580"/>
              <a:gd name="connsiteX149" fmla="*/ 401359 w 1882134"/>
              <a:gd name="connsiteY149" fmla="*/ 1070292 h 1915580"/>
              <a:gd name="connsiteX150" fmla="*/ 403715 w 1882134"/>
              <a:gd name="connsiteY150" fmla="*/ 1058760 h 1915580"/>
              <a:gd name="connsiteX151" fmla="*/ 297980 w 1882134"/>
              <a:gd name="connsiteY151" fmla="*/ 997319 h 1915580"/>
              <a:gd name="connsiteX152" fmla="*/ 197246 w 1882134"/>
              <a:gd name="connsiteY152" fmla="*/ 938785 h 1915580"/>
              <a:gd name="connsiteX153" fmla="*/ 164050 w 1882134"/>
              <a:gd name="connsiteY153" fmla="*/ 960831 h 1915580"/>
              <a:gd name="connsiteX154" fmla="*/ 118583 w 1882134"/>
              <a:gd name="connsiteY154" fmla="*/ 969953 h 1915580"/>
              <a:gd name="connsiteX155" fmla="*/ 0 w 1882134"/>
              <a:gd name="connsiteY155" fmla="*/ 851369 h 1915580"/>
              <a:gd name="connsiteX156" fmla="*/ 71834 w 1882134"/>
              <a:gd name="connsiteY156" fmla="*/ 741907 h 1915580"/>
              <a:gd name="connsiteX157" fmla="*/ 72975 w 1882134"/>
              <a:gd name="connsiteY157" fmla="*/ 741685 h 1915580"/>
              <a:gd name="connsiteX158" fmla="*/ 72975 w 1882134"/>
              <a:gd name="connsiteY158" fmla="*/ 608121 h 1915580"/>
              <a:gd name="connsiteX159" fmla="*/ 72975 w 1882134"/>
              <a:gd name="connsiteY159" fmla="*/ 483679 h 1915580"/>
              <a:gd name="connsiteX160" fmla="*/ 71834 w 1882134"/>
              <a:gd name="connsiteY160" fmla="*/ 483456 h 1915580"/>
              <a:gd name="connsiteX161" fmla="*/ 0 w 1882134"/>
              <a:gd name="connsiteY161" fmla="*/ 373994 h 1915580"/>
              <a:gd name="connsiteX162" fmla="*/ 118583 w 1882134"/>
              <a:gd name="connsiteY162" fmla="*/ 255410 h 1915580"/>
              <a:gd name="connsiteX163" fmla="*/ 165333 w 1882134"/>
              <a:gd name="connsiteY163" fmla="*/ 264960 h 1915580"/>
              <a:gd name="connsiteX164" fmla="*/ 189840 w 1882134"/>
              <a:gd name="connsiteY164" fmla="*/ 281762 h 1915580"/>
              <a:gd name="connsiteX165" fmla="*/ 297980 w 1882134"/>
              <a:gd name="connsiteY165" fmla="*/ 218924 h 1915580"/>
              <a:gd name="connsiteX166" fmla="*/ 409656 w 1882134"/>
              <a:gd name="connsiteY166" fmla="*/ 154031 h 1915580"/>
              <a:gd name="connsiteX167" fmla="*/ 407441 w 1882134"/>
              <a:gd name="connsiteY167" fmla="*/ 143189 h 1915580"/>
              <a:gd name="connsiteX168" fmla="*/ 525745 w 1882134"/>
              <a:gd name="connsiteY168" fmla="*/ 24326 h 1915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Lst>
            <a:rect l="l" t="t" r="r" b="b"/>
            <a:pathLst>
              <a:path w="1882134" h="1915580">
                <a:moveTo>
                  <a:pt x="859940" y="932267"/>
                </a:moveTo>
                <a:lnTo>
                  <a:pt x="747989" y="997319"/>
                </a:lnTo>
                <a:lnTo>
                  <a:pt x="636844" y="1061903"/>
                </a:lnTo>
                <a:lnTo>
                  <a:pt x="638527" y="1070293"/>
                </a:lnTo>
                <a:cubicBezTo>
                  <a:pt x="638527" y="1120463"/>
                  <a:pt x="607741" y="1162081"/>
                  <a:pt x="565410" y="1179755"/>
                </a:cubicBezTo>
                <a:lnTo>
                  <a:pt x="562511" y="1180336"/>
                </a:lnTo>
                <a:lnTo>
                  <a:pt x="562511" y="1439244"/>
                </a:lnTo>
                <a:lnTo>
                  <a:pt x="572773" y="1441246"/>
                </a:lnTo>
                <a:cubicBezTo>
                  <a:pt x="615532" y="1458919"/>
                  <a:pt x="644608" y="1500537"/>
                  <a:pt x="644608" y="1550707"/>
                </a:cubicBezTo>
                <a:lnTo>
                  <a:pt x="640375" y="1571429"/>
                </a:lnTo>
                <a:lnTo>
                  <a:pt x="865510" y="1701672"/>
                </a:lnTo>
                <a:lnTo>
                  <a:pt x="886716" y="1687534"/>
                </a:lnTo>
                <a:cubicBezTo>
                  <a:pt x="900969" y="1681643"/>
                  <a:pt x="916742" y="1678413"/>
                  <a:pt x="933465" y="1678413"/>
                </a:cubicBezTo>
                <a:cubicBezTo>
                  <a:pt x="950189" y="1678413"/>
                  <a:pt x="965962" y="1681833"/>
                  <a:pt x="980215" y="1687962"/>
                </a:cubicBezTo>
                <a:lnTo>
                  <a:pt x="997982" y="1700143"/>
                </a:lnTo>
                <a:lnTo>
                  <a:pt x="1212258" y="1576182"/>
                </a:lnTo>
                <a:lnTo>
                  <a:pt x="1210160" y="1565911"/>
                </a:lnTo>
                <a:cubicBezTo>
                  <a:pt x="1210160" y="1515742"/>
                  <a:pt x="1240946" y="1474123"/>
                  <a:pt x="1283277" y="1456450"/>
                </a:cubicBezTo>
                <a:lnTo>
                  <a:pt x="1298338" y="1453428"/>
                </a:lnTo>
                <a:lnTo>
                  <a:pt x="1298338" y="1189696"/>
                </a:lnTo>
                <a:lnTo>
                  <a:pt x="1292399" y="1188448"/>
                </a:lnTo>
                <a:cubicBezTo>
                  <a:pt x="1250068" y="1170062"/>
                  <a:pt x="1219282" y="1127303"/>
                  <a:pt x="1219282" y="1079414"/>
                </a:cubicBezTo>
                <a:lnTo>
                  <a:pt x="1223749" y="1057548"/>
                </a:lnTo>
                <a:lnTo>
                  <a:pt x="997965" y="926929"/>
                </a:lnTo>
                <a:lnTo>
                  <a:pt x="994296" y="929366"/>
                </a:lnTo>
                <a:lnTo>
                  <a:pt x="988000" y="935188"/>
                </a:lnTo>
                <a:lnTo>
                  <a:pt x="978749" y="939691"/>
                </a:lnTo>
                <a:lnTo>
                  <a:pt x="969810" y="945628"/>
                </a:lnTo>
                <a:lnTo>
                  <a:pt x="964268" y="946740"/>
                </a:lnTo>
                <a:lnTo>
                  <a:pt x="958437" y="949579"/>
                </a:lnTo>
                <a:cubicBezTo>
                  <a:pt x="947754" y="952933"/>
                  <a:pt x="936316" y="954750"/>
                  <a:pt x="924343" y="954750"/>
                </a:cubicBezTo>
                <a:lnTo>
                  <a:pt x="924343" y="954750"/>
                </a:lnTo>
                <a:lnTo>
                  <a:pt x="923835" y="954643"/>
                </a:lnTo>
                <a:lnTo>
                  <a:pt x="881110" y="945723"/>
                </a:lnTo>
                <a:lnTo>
                  <a:pt x="880997" y="945646"/>
                </a:lnTo>
                <a:lnTo>
                  <a:pt x="878876" y="945200"/>
                </a:lnTo>
                <a:close/>
                <a:moveTo>
                  <a:pt x="1285908" y="209454"/>
                </a:moveTo>
                <a:lnTo>
                  <a:pt x="1039711" y="351883"/>
                </a:lnTo>
                <a:lnTo>
                  <a:pt x="1042927" y="367913"/>
                </a:lnTo>
                <a:cubicBezTo>
                  <a:pt x="1042927" y="401360"/>
                  <a:pt x="1029244" y="431006"/>
                  <a:pt x="1007580" y="452291"/>
                </a:cubicBezTo>
                <a:lnTo>
                  <a:pt x="972994" y="475261"/>
                </a:lnTo>
                <a:lnTo>
                  <a:pt x="972994" y="608121"/>
                </a:lnTo>
                <a:lnTo>
                  <a:pt x="972994" y="728436"/>
                </a:lnTo>
                <a:lnTo>
                  <a:pt x="1008720" y="752929"/>
                </a:lnTo>
                <a:cubicBezTo>
                  <a:pt x="1030004" y="774594"/>
                  <a:pt x="1042927" y="804239"/>
                  <a:pt x="1042927" y="836166"/>
                </a:cubicBezTo>
                <a:lnTo>
                  <a:pt x="1038547" y="857606"/>
                </a:lnTo>
                <a:lnTo>
                  <a:pt x="1264627" y="988396"/>
                </a:lnTo>
                <a:lnTo>
                  <a:pt x="1292399" y="969952"/>
                </a:lnTo>
                <a:cubicBezTo>
                  <a:pt x="1306509" y="964061"/>
                  <a:pt x="1321902" y="960830"/>
                  <a:pt x="1337865" y="960830"/>
                </a:cubicBezTo>
                <a:cubicBezTo>
                  <a:pt x="1354588" y="960830"/>
                  <a:pt x="1370362" y="964251"/>
                  <a:pt x="1384615" y="970380"/>
                </a:cubicBezTo>
                <a:lnTo>
                  <a:pt x="1410990" y="988463"/>
                </a:lnTo>
                <a:lnTo>
                  <a:pt x="1650068" y="850153"/>
                </a:lnTo>
                <a:lnTo>
                  <a:pt x="1644966" y="824004"/>
                </a:lnTo>
                <a:cubicBezTo>
                  <a:pt x="1644966" y="790557"/>
                  <a:pt x="1658649" y="760911"/>
                  <a:pt x="1680313" y="739627"/>
                </a:cubicBezTo>
                <a:lnTo>
                  <a:pt x="1705780" y="722714"/>
                </a:lnTo>
                <a:lnTo>
                  <a:pt x="1705779" y="484271"/>
                </a:lnTo>
                <a:lnTo>
                  <a:pt x="1701598" y="483455"/>
                </a:lnTo>
                <a:cubicBezTo>
                  <a:pt x="1658839" y="465782"/>
                  <a:pt x="1629764" y="424164"/>
                  <a:pt x="1629764" y="373993"/>
                </a:cubicBezTo>
                <a:lnTo>
                  <a:pt x="1634464" y="350982"/>
                </a:lnTo>
                <a:lnTo>
                  <a:pt x="1412691" y="222683"/>
                </a:lnTo>
                <a:lnTo>
                  <a:pt x="1404617" y="228046"/>
                </a:lnTo>
                <a:cubicBezTo>
                  <a:pt x="1390507" y="233937"/>
                  <a:pt x="1375113" y="237167"/>
                  <a:pt x="1359150" y="237167"/>
                </a:cubicBezTo>
                <a:cubicBezTo>
                  <a:pt x="1342427" y="237167"/>
                  <a:pt x="1326653" y="233747"/>
                  <a:pt x="1312401" y="227618"/>
                </a:cubicBezTo>
                <a:close/>
                <a:moveTo>
                  <a:pt x="441920" y="226293"/>
                </a:moveTo>
                <a:lnTo>
                  <a:pt x="231909" y="347787"/>
                </a:lnTo>
                <a:lnTo>
                  <a:pt x="237167" y="373994"/>
                </a:lnTo>
                <a:cubicBezTo>
                  <a:pt x="237167" y="424164"/>
                  <a:pt x="206381" y="465783"/>
                  <a:pt x="164050" y="483456"/>
                </a:cubicBezTo>
                <a:lnTo>
                  <a:pt x="155071" y="485258"/>
                </a:lnTo>
                <a:lnTo>
                  <a:pt x="155071" y="740239"/>
                </a:lnTo>
                <a:lnTo>
                  <a:pt x="165333" y="742335"/>
                </a:lnTo>
                <a:cubicBezTo>
                  <a:pt x="208092" y="760721"/>
                  <a:pt x="237168" y="803479"/>
                  <a:pt x="237167" y="851369"/>
                </a:cubicBezTo>
                <a:lnTo>
                  <a:pt x="234601" y="863932"/>
                </a:lnTo>
                <a:lnTo>
                  <a:pt x="440781" y="983210"/>
                </a:lnTo>
                <a:lnTo>
                  <a:pt x="474477" y="960831"/>
                </a:lnTo>
                <a:cubicBezTo>
                  <a:pt x="488587" y="954940"/>
                  <a:pt x="503980" y="951709"/>
                  <a:pt x="519943" y="951709"/>
                </a:cubicBezTo>
                <a:cubicBezTo>
                  <a:pt x="536667" y="951709"/>
                  <a:pt x="552440" y="955130"/>
                  <a:pt x="566693" y="961258"/>
                </a:cubicBezTo>
                <a:lnTo>
                  <a:pt x="601190" y="984910"/>
                </a:lnTo>
                <a:lnTo>
                  <a:pt x="705420" y="924344"/>
                </a:lnTo>
                <a:lnTo>
                  <a:pt x="785942" y="878642"/>
                </a:lnTo>
                <a:lnTo>
                  <a:pt x="811567" y="863817"/>
                </a:lnTo>
                <a:lnTo>
                  <a:pt x="805759" y="836166"/>
                </a:lnTo>
                <a:cubicBezTo>
                  <a:pt x="805759" y="785996"/>
                  <a:pt x="836545" y="744378"/>
                  <a:pt x="878876" y="726704"/>
                </a:cubicBezTo>
                <a:lnTo>
                  <a:pt x="887857" y="724902"/>
                </a:lnTo>
                <a:lnTo>
                  <a:pt x="887857" y="602041"/>
                </a:lnTo>
                <a:lnTo>
                  <a:pt x="887857" y="479177"/>
                </a:lnTo>
                <a:lnTo>
                  <a:pt x="878877" y="477375"/>
                </a:lnTo>
                <a:cubicBezTo>
                  <a:pt x="836546" y="459702"/>
                  <a:pt x="805760" y="418084"/>
                  <a:pt x="805760" y="367913"/>
                </a:cubicBezTo>
                <a:lnTo>
                  <a:pt x="810313" y="345620"/>
                </a:lnTo>
                <a:lnTo>
                  <a:pt x="607514" y="228297"/>
                </a:lnTo>
                <a:lnTo>
                  <a:pt x="572440" y="252065"/>
                </a:lnTo>
                <a:cubicBezTo>
                  <a:pt x="558268" y="258099"/>
                  <a:pt x="542678" y="261454"/>
                  <a:pt x="526305" y="261493"/>
                </a:cubicBezTo>
                <a:cubicBezTo>
                  <a:pt x="493559" y="261570"/>
                  <a:pt x="463882" y="248367"/>
                  <a:pt x="442371" y="226958"/>
                </a:cubicBezTo>
                <a:close/>
                <a:moveTo>
                  <a:pt x="525745" y="24326"/>
                </a:moveTo>
                <a:cubicBezTo>
                  <a:pt x="591236" y="24171"/>
                  <a:pt x="644453" y="77137"/>
                  <a:pt x="644609" y="142629"/>
                </a:cubicBezTo>
                <a:lnTo>
                  <a:pt x="641709" y="157167"/>
                </a:lnTo>
                <a:lnTo>
                  <a:pt x="747989" y="218924"/>
                </a:lnTo>
                <a:lnTo>
                  <a:pt x="849541" y="277934"/>
                </a:lnTo>
                <a:lnTo>
                  <a:pt x="878877" y="258452"/>
                </a:lnTo>
                <a:cubicBezTo>
                  <a:pt x="892987" y="252560"/>
                  <a:pt x="908380" y="249330"/>
                  <a:pt x="924343" y="249330"/>
                </a:cubicBezTo>
                <a:cubicBezTo>
                  <a:pt x="941066" y="249330"/>
                  <a:pt x="956840" y="252750"/>
                  <a:pt x="971093" y="258879"/>
                </a:cubicBezTo>
                <a:lnTo>
                  <a:pt x="999784" y="278550"/>
                </a:lnTo>
                <a:lnTo>
                  <a:pt x="1112862" y="212843"/>
                </a:lnTo>
                <a:lnTo>
                  <a:pt x="1244810" y="139736"/>
                </a:lnTo>
                <a:lnTo>
                  <a:pt x="1240567" y="118583"/>
                </a:lnTo>
                <a:cubicBezTo>
                  <a:pt x="1240566" y="51690"/>
                  <a:pt x="1295297" y="0"/>
                  <a:pt x="1359150" y="0"/>
                </a:cubicBezTo>
                <a:cubicBezTo>
                  <a:pt x="1426044" y="0"/>
                  <a:pt x="1477734" y="54731"/>
                  <a:pt x="1477734" y="118583"/>
                </a:cubicBezTo>
                <a:lnTo>
                  <a:pt x="1468446" y="164056"/>
                </a:lnTo>
                <a:lnTo>
                  <a:pt x="1562871" y="218924"/>
                </a:lnTo>
                <a:lnTo>
                  <a:pt x="1674171" y="283599"/>
                </a:lnTo>
                <a:lnTo>
                  <a:pt x="1702880" y="264532"/>
                </a:lnTo>
                <a:cubicBezTo>
                  <a:pt x="1716991" y="258640"/>
                  <a:pt x="1732384" y="255410"/>
                  <a:pt x="1748347" y="255410"/>
                </a:cubicBezTo>
                <a:cubicBezTo>
                  <a:pt x="1815241" y="255410"/>
                  <a:pt x="1866931" y="310141"/>
                  <a:pt x="1866931" y="373993"/>
                </a:cubicBezTo>
                <a:cubicBezTo>
                  <a:pt x="1866931" y="424164"/>
                  <a:pt x="1836145" y="465782"/>
                  <a:pt x="1793814" y="483456"/>
                </a:cubicBezTo>
                <a:lnTo>
                  <a:pt x="1787876" y="484647"/>
                </a:lnTo>
                <a:lnTo>
                  <a:pt x="1787876" y="608121"/>
                </a:lnTo>
                <a:lnTo>
                  <a:pt x="1787876" y="710390"/>
                </a:lnTo>
                <a:lnTo>
                  <a:pt x="1810299" y="714970"/>
                </a:lnTo>
                <a:cubicBezTo>
                  <a:pt x="1853058" y="733356"/>
                  <a:pt x="1882134" y="776115"/>
                  <a:pt x="1882134" y="824004"/>
                </a:cubicBezTo>
                <a:cubicBezTo>
                  <a:pt x="1882134" y="890898"/>
                  <a:pt x="1827403" y="942588"/>
                  <a:pt x="1763550" y="942588"/>
                </a:cubicBezTo>
                <a:cubicBezTo>
                  <a:pt x="1746826" y="942588"/>
                  <a:pt x="1731053" y="939357"/>
                  <a:pt x="1716800" y="933466"/>
                </a:cubicBezTo>
                <a:lnTo>
                  <a:pt x="1696290" y="919792"/>
                </a:lnTo>
                <a:lnTo>
                  <a:pt x="1562871" y="997319"/>
                </a:lnTo>
                <a:lnTo>
                  <a:pt x="1452273" y="1058596"/>
                </a:lnTo>
                <a:lnTo>
                  <a:pt x="1456449" y="1079414"/>
                </a:lnTo>
                <a:cubicBezTo>
                  <a:pt x="1456450" y="1129584"/>
                  <a:pt x="1425663" y="1171202"/>
                  <a:pt x="1383332" y="1188876"/>
                </a:cubicBezTo>
                <a:lnTo>
                  <a:pt x="1380434" y="1189457"/>
                </a:lnTo>
                <a:lnTo>
                  <a:pt x="1380434" y="1316581"/>
                </a:lnTo>
                <a:lnTo>
                  <a:pt x="1380434" y="1459744"/>
                </a:lnTo>
                <a:lnTo>
                  <a:pt x="1413121" y="1481535"/>
                </a:lnTo>
                <a:cubicBezTo>
                  <a:pt x="1434405" y="1502819"/>
                  <a:pt x="1447327" y="1532465"/>
                  <a:pt x="1447328" y="1565911"/>
                </a:cubicBezTo>
                <a:cubicBezTo>
                  <a:pt x="1447328" y="1632805"/>
                  <a:pt x="1392597" y="1684495"/>
                  <a:pt x="1328743" y="1684495"/>
                </a:cubicBezTo>
                <a:cubicBezTo>
                  <a:pt x="1312780" y="1684496"/>
                  <a:pt x="1297387" y="1681265"/>
                  <a:pt x="1283277" y="1675374"/>
                </a:cubicBezTo>
                <a:lnTo>
                  <a:pt x="1245755" y="1650453"/>
                </a:lnTo>
                <a:lnTo>
                  <a:pt x="1152389" y="1702738"/>
                </a:lnTo>
                <a:lnTo>
                  <a:pt x="1045590" y="1764797"/>
                </a:lnTo>
                <a:lnTo>
                  <a:pt x="1052050" y="1796996"/>
                </a:lnTo>
                <a:cubicBezTo>
                  <a:pt x="1052050" y="1863890"/>
                  <a:pt x="997319" y="1915580"/>
                  <a:pt x="933465" y="1915580"/>
                </a:cubicBezTo>
                <a:cubicBezTo>
                  <a:pt x="869613" y="1915580"/>
                  <a:pt x="814882" y="1860849"/>
                  <a:pt x="814882" y="1796996"/>
                </a:cubicBezTo>
                <a:lnTo>
                  <a:pt x="820094" y="1770286"/>
                </a:lnTo>
                <a:lnTo>
                  <a:pt x="705420" y="1702738"/>
                </a:lnTo>
                <a:lnTo>
                  <a:pt x="599803" y="1641366"/>
                </a:lnTo>
                <a:lnTo>
                  <a:pt x="571490" y="1660170"/>
                </a:lnTo>
                <a:cubicBezTo>
                  <a:pt x="557380" y="1666061"/>
                  <a:pt x="541987" y="1669291"/>
                  <a:pt x="526023" y="1669292"/>
                </a:cubicBezTo>
                <a:cubicBezTo>
                  <a:pt x="462171" y="1669292"/>
                  <a:pt x="407440" y="1617602"/>
                  <a:pt x="407440" y="1550707"/>
                </a:cubicBezTo>
                <a:cubicBezTo>
                  <a:pt x="407440" y="1517261"/>
                  <a:pt x="421123" y="1487615"/>
                  <a:pt x="442787" y="1466331"/>
                </a:cubicBezTo>
                <a:lnTo>
                  <a:pt x="480415" y="1441340"/>
                </a:lnTo>
                <a:lnTo>
                  <a:pt x="480415" y="1313541"/>
                </a:lnTo>
                <a:lnTo>
                  <a:pt x="480415" y="1180946"/>
                </a:lnTo>
                <a:lnTo>
                  <a:pt x="474477" y="1179755"/>
                </a:lnTo>
                <a:cubicBezTo>
                  <a:pt x="432146" y="1162081"/>
                  <a:pt x="401359" y="1120463"/>
                  <a:pt x="401359" y="1070292"/>
                </a:cubicBezTo>
                <a:lnTo>
                  <a:pt x="403715" y="1058760"/>
                </a:lnTo>
                <a:lnTo>
                  <a:pt x="297980" y="997319"/>
                </a:lnTo>
                <a:lnTo>
                  <a:pt x="197246" y="938785"/>
                </a:lnTo>
                <a:lnTo>
                  <a:pt x="164050" y="960831"/>
                </a:lnTo>
                <a:cubicBezTo>
                  <a:pt x="149940" y="966723"/>
                  <a:pt x="134547" y="969953"/>
                  <a:pt x="118583" y="969953"/>
                </a:cubicBezTo>
                <a:cubicBezTo>
                  <a:pt x="51690" y="969953"/>
                  <a:pt x="0" y="915222"/>
                  <a:pt x="0" y="851369"/>
                </a:cubicBezTo>
                <a:cubicBezTo>
                  <a:pt x="0" y="801199"/>
                  <a:pt x="29076" y="759581"/>
                  <a:pt x="71834" y="741907"/>
                </a:cubicBezTo>
                <a:lnTo>
                  <a:pt x="72975" y="741685"/>
                </a:lnTo>
                <a:lnTo>
                  <a:pt x="72975" y="608121"/>
                </a:lnTo>
                <a:lnTo>
                  <a:pt x="72975" y="483679"/>
                </a:lnTo>
                <a:lnTo>
                  <a:pt x="71834" y="483456"/>
                </a:lnTo>
                <a:cubicBezTo>
                  <a:pt x="29076" y="465783"/>
                  <a:pt x="0" y="424164"/>
                  <a:pt x="0" y="373994"/>
                </a:cubicBezTo>
                <a:cubicBezTo>
                  <a:pt x="0" y="310141"/>
                  <a:pt x="51690" y="255410"/>
                  <a:pt x="118583" y="255410"/>
                </a:cubicBezTo>
                <a:cubicBezTo>
                  <a:pt x="135307" y="255410"/>
                  <a:pt x="151080" y="258831"/>
                  <a:pt x="165333" y="264960"/>
                </a:cubicBezTo>
                <a:lnTo>
                  <a:pt x="189840" y="281762"/>
                </a:lnTo>
                <a:lnTo>
                  <a:pt x="297980" y="218924"/>
                </a:lnTo>
                <a:lnTo>
                  <a:pt x="409656" y="154031"/>
                </a:lnTo>
                <a:lnTo>
                  <a:pt x="407441" y="143189"/>
                </a:lnTo>
                <a:cubicBezTo>
                  <a:pt x="407286" y="77697"/>
                  <a:pt x="460252" y="24480"/>
                  <a:pt x="525745" y="24326"/>
                </a:cubicBezTo>
                <a:close/>
              </a:path>
            </a:pathLst>
          </a:custGeom>
          <a:solidFill>
            <a:schemeClr val="bg2">
              <a:lumMod val="50000"/>
              <a:alpha val="20000"/>
            </a:schemeClr>
          </a:solidFill>
          <a:ln w="43323" cap="flat">
            <a:noFill/>
            <a:prstDash val="solid"/>
            <a:miter/>
          </a:ln>
        </p:spPr>
        <p:txBody>
          <a:bodyPr anchor="ctr"/>
          <a:lstStyle/>
          <a:p>
            <a:pPr>
              <a:defRPr/>
            </a:pPr>
            <a:endParaRPr lang="en-US"/>
          </a:p>
        </p:txBody>
      </p:sp>
      <p:sp>
        <p:nvSpPr>
          <p:cNvPr id="6" name="Freeform: Shape 384">
            <a:extLst>
              <a:ext uri="{FF2B5EF4-FFF2-40B4-BE49-F238E27FC236}">
                <a16:creationId xmlns:a16="http://schemas.microsoft.com/office/drawing/2014/main" id="{87020B69-0C1F-BF87-E590-FEBE2AB44968}"/>
              </a:ext>
            </a:extLst>
          </p:cNvPr>
          <p:cNvSpPr/>
          <p:nvPr/>
        </p:nvSpPr>
        <p:spPr>
          <a:xfrm rot="18938666">
            <a:off x="4330700" y="3395663"/>
            <a:ext cx="1077913" cy="881062"/>
          </a:xfrm>
          <a:custGeom>
            <a:avLst/>
            <a:gdLst>
              <a:gd name="connsiteX0" fmla="*/ 618123 w 1077492"/>
              <a:gd name="connsiteY0" fmla="*/ 5091 h 880832"/>
              <a:gd name="connsiteX1" fmla="*/ 649515 w 1077492"/>
              <a:gd name="connsiteY1" fmla="*/ 48 h 880832"/>
              <a:gd name="connsiteX2" fmla="*/ 706766 w 1077492"/>
              <a:gd name="connsiteY2" fmla="*/ 25655 h 880832"/>
              <a:gd name="connsiteX3" fmla="*/ 703831 w 1077492"/>
              <a:gd name="connsiteY3" fmla="*/ 142493 h 880832"/>
              <a:gd name="connsiteX4" fmla="*/ 665641 w 1077492"/>
              <a:gd name="connsiteY4" fmla="*/ 157025 h 880832"/>
              <a:gd name="connsiteX5" fmla="*/ 665641 w 1077492"/>
              <a:gd name="connsiteY5" fmla="*/ 352605 h 880832"/>
              <a:gd name="connsiteX6" fmla="*/ 684786 w 1077492"/>
              <a:gd name="connsiteY6" fmla="*/ 356972 h 880832"/>
              <a:gd name="connsiteX7" fmla="*/ 718689 w 1077492"/>
              <a:gd name="connsiteY7" fmla="*/ 380793 h 880832"/>
              <a:gd name="connsiteX8" fmla="*/ 738749 w 1077492"/>
              <a:gd name="connsiteY8" fmla="*/ 496690 h 880832"/>
              <a:gd name="connsiteX9" fmla="*/ 735230 w 1077492"/>
              <a:gd name="connsiteY9" fmla="*/ 501698 h 880832"/>
              <a:gd name="connsiteX10" fmla="*/ 845060 w 1077492"/>
              <a:gd name="connsiteY10" fmla="*/ 617186 h 880832"/>
              <a:gd name="connsiteX11" fmla="*/ 879258 w 1077492"/>
              <a:gd name="connsiteY11" fmla="*/ 595803 h 880832"/>
              <a:gd name="connsiteX12" fmla="*/ 1037048 w 1077492"/>
              <a:gd name="connsiteY12" fmla="*/ 632408 h 880832"/>
              <a:gd name="connsiteX13" fmla="*/ 1031825 w 1077492"/>
              <a:gd name="connsiteY13" fmla="*/ 840388 h 880832"/>
              <a:gd name="connsiteX14" fmla="*/ 823846 w 1077492"/>
              <a:gd name="connsiteY14" fmla="*/ 835165 h 880832"/>
              <a:gd name="connsiteX15" fmla="*/ 795994 w 1077492"/>
              <a:gd name="connsiteY15" fmla="*/ 674255 h 880832"/>
              <a:gd name="connsiteX16" fmla="*/ 803191 w 1077492"/>
              <a:gd name="connsiteY16" fmla="*/ 664013 h 880832"/>
              <a:gd name="connsiteX17" fmla="*/ 690708 w 1077492"/>
              <a:gd name="connsiteY17" fmla="*/ 545736 h 880832"/>
              <a:gd name="connsiteX18" fmla="*/ 678778 w 1077492"/>
              <a:gd name="connsiteY18" fmla="*/ 553196 h 880832"/>
              <a:gd name="connsiteX19" fmla="*/ 565128 w 1077492"/>
              <a:gd name="connsiteY19" fmla="*/ 526831 h 880832"/>
              <a:gd name="connsiteX20" fmla="*/ 562479 w 1077492"/>
              <a:gd name="connsiteY20" fmla="*/ 522594 h 880832"/>
              <a:gd name="connsiteX21" fmla="*/ 207664 w 1077492"/>
              <a:gd name="connsiteY21" fmla="*/ 608151 h 880832"/>
              <a:gd name="connsiteX22" fmla="*/ 203307 w 1077492"/>
              <a:gd name="connsiteY22" fmla="*/ 628640 h 880832"/>
              <a:gd name="connsiteX23" fmla="*/ 178918 w 1077492"/>
              <a:gd name="connsiteY23" fmla="*/ 663609 h 880832"/>
              <a:gd name="connsiteX24" fmla="*/ 29119 w 1077492"/>
              <a:gd name="connsiteY24" fmla="*/ 659847 h 880832"/>
              <a:gd name="connsiteX25" fmla="*/ 32881 w 1077492"/>
              <a:gd name="connsiteY25" fmla="*/ 510048 h 880832"/>
              <a:gd name="connsiteX26" fmla="*/ 67936 w 1077492"/>
              <a:gd name="connsiteY26" fmla="*/ 487958 h 880832"/>
              <a:gd name="connsiteX27" fmla="*/ 182679 w 1077492"/>
              <a:gd name="connsiteY27" fmla="*/ 513810 h 880832"/>
              <a:gd name="connsiteX28" fmla="*/ 199867 w 1077492"/>
              <a:gd name="connsiteY28" fmla="*/ 541086 h 880832"/>
              <a:gd name="connsiteX29" fmla="*/ 537541 w 1077492"/>
              <a:gd name="connsiteY29" fmla="*/ 459661 h 880832"/>
              <a:gd name="connsiteX30" fmla="*/ 536059 w 1077492"/>
              <a:gd name="connsiteY30" fmla="*/ 450434 h 880832"/>
              <a:gd name="connsiteX31" fmla="*/ 568890 w 1077492"/>
              <a:gd name="connsiteY31" fmla="*/ 377032 h 880832"/>
              <a:gd name="connsiteX32" fmla="*/ 605039 w 1077492"/>
              <a:gd name="connsiteY32" fmla="*/ 354429 h 880832"/>
              <a:gd name="connsiteX33" fmla="*/ 624516 w 1077492"/>
              <a:gd name="connsiteY33" fmla="*/ 351300 h 880832"/>
              <a:gd name="connsiteX34" fmla="*/ 624516 w 1077492"/>
              <a:gd name="connsiteY34" fmla="*/ 160667 h 880832"/>
              <a:gd name="connsiteX35" fmla="*/ 613436 w 1077492"/>
              <a:gd name="connsiteY35" fmla="*/ 158139 h 880832"/>
              <a:gd name="connsiteX36" fmla="*/ 586993 w 1077492"/>
              <a:gd name="connsiteY36" fmla="*/ 139559 h 880832"/>
              <a:gd name="connsiteX37" fmla="*/ 589927 w 1077492"/>
              <a:gd name="connsiteY37" fmla="*/ 22721 h 880832"/>
              <a:gd name="connsiteX38" fmla="*/ 618123 w 1077492"/>
              <a:gd name="connsiteY38" fmla="*/ 5091 h 880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1077492" h="880832">
                <a:moveTo>
                  <a:pt x="618123" y="5091"/>
                </a:moveTo>
                <a:cubicBezTo>
                  <a:pt x="628264" y="1341"/>
                  <a:pt x="638938" y="-311"/>
                  <a:pt x="649515" y="48"/>
                </a:cubicBezTo>
                <a:cubicBezTo>
                  <a:pt x="670668" y="767"/>
                  <a:pt x="691432" y="9532"/>
                  <a:pt x="706766" y="25655"/>
                </a:cubicBezTo>
                <a:cubicBezTo>
                  <a:pt x="738893" y="59437"/>
                  <a:pt x="736078" y="111827"/>
                  <a:pt x="703831" y="142493"/>
                </a:cubicBezTo>
                <a:lnTo>
                  <a:pt x="665641" y="157025"/>
                </a:lnTo>
                <a:lnTo>
                  <a:pt x="665641" y="352605"/>
                </a:lnTo>
                <a:lnTo>
                  <a:pt x="684786" y="356972"/>
                </a:lnTo>
                <a:cubicBezTo>
                  <a:pt x="697289" y="362480"/>
                  <a:pt x="708859" y="370458"/>
                  <a:pt x="718689" y="380793"/>
                </a:cubicBezTo>
                <a:cubicBezTo>
                  <a:pt x="749581" y="413278"/>
                  <a:pt x="755275" y="459181"/>
                  <a:pt x="738749" y="496690"/>
                </a:cubicBezTo>
                <a:lnTo>
                  <a:pt x="735230" y="501698"/>
                </a:lnTo>
                <a:lnTo>
                  <a:pt x="845060" y="617186"/>
                </a:lnTo>
                <a:lnTo>
                  <a:pt x="879258" y="595803"/>
                </a:lnTo>
                <a:cubicBezTo>
                  <a:pt x="933414" y="575777"/>
                  <a:pt x="996107" y="589357"/>
                  <a:pt x="1037048" y="632408"/>
                </a:cubicBezTo>
                <a:cubicBezTo>
                  <a:pt x="1094236" y="692542"/>
                  <a:pt x="1089226" y="785799"/>
                  <a:pt x="1031825" y="840388"/>
                </a:cubicBezTo>
                <a:cubicBezTo>
                  <a:pt x="971691" y="897576"/>
                  <a:pt x="878434" y="892566"/>
                  <a:pt x="823846" y="835165"/>
                </a:cubicBezTo>
                <a:cubicBezTo>
                  <a:pt x="780955" y="790064"/>
                  <a:pt x="773050" y="726332"/>
                  <a:pt x="795994" y="674255"/>
                </a:cubicBezTo>
                <a:lnTo>
                  <a:pt x="803191" y="664013"/>
                </a:lnTo>
                <a:lnTo>
                  <a:pt x="690708" y="545736"/>
                </a:lnTo>
                <a:lnTo>
                  <a:pt x="678778" y="553196"/>
                </a:lnTo>
                <a:cubicBezTo>
                  <a:pt x="639771" y="567620"/>
                  <a:pt x="594617" y="557839"/>
                  <a:pt x="565128" y="526831"/>
                </a:cubicBezTo>
                <a:lnTo>
                  <a:pt x="562479" y="522594"/>
                </a:lnTo>
                <a:lnTo>
                  <a:pt x="207664" y="608151"/>
                </a:lnTo>
                <a:lnTo>
                  <a:pt x="203307" y="628640"/>
                </a:lnTo>
                <a:cubicBezTo>
                  <a:pt x="197853" y="641384"/>
                  <a:pt x="189746" y="653311"/>
                  <a:pt x="178918" y="663609"/>
                </a:cubicBezTo>
                <a:cubicBezTo>
                  <a:pt x="137575" y="702927"/>
                  <a:pt x="70309" y="703160"/>
                  <a:pt x="29119" y="659847"/>
                </a:cubicBezTo>
                <a:cubicBezTo>
                  <a:pt x="-10199" y="618504"/>
                  <a:pt x="-10431" y="551239"/>
                  <a:pt x="32881" y="510048"/>
                </a:cubicBezTo>
                <a:cubicBezTo>
                  <a:pt x="43217" y="500219"/>
                  <a:pt x="55173" y="492832"/>
                  <a:pt x="67936" y="487958"/>
                </a:cubicBezTo>
                <a:cubicBezTo>
                  <a:pt x="106227" y="473336"/>
                  <a:pt x="151787" y="481326"/>
                  <a:pt x="182679" y="513810"/>
                </a:cubicBezTo>
                <a:lnTo>
                  <a:pt x="199867" y="541086"/>
                </a:lnTo>
                <a:lnTo>
                  <a:pt x="537541" y="459661"/>
                </a:lnTo>
                <a:lnTo>
                  <a:pt x="536059" y="450434"/>
                </a:lnTo>
                <a:cubicBezTo>
                  <a:pt x="536980" y="423313"/>
                  <a:pt x="548218" y="396691"/>
                  <a:pt x="568890" y="377032"/>
                </a:cubicBezTo>
                <a:cubicBezTo>
                  <a:pt x="579718" y="366735"/>
                  <a:pt x="592037" y="359237"/>
                  <a:pt x="605039" y="354429"/>
                </a:cubicBezTo>
                <a:lnTo>
                  <a:pt x="624516" y="351300"/>
                </a:lnTo>
                <a:lnTo>
                  <a:pt x="624516" y="160667"/>
                </a:lnTo>
                <a:lnTo>
                  <a:pt x="613436" y="158139"/>
                </a:lnTo>
                <a:cubicBezTo>
                  <a:pt x="603685" y="153843"/>
                  <a:pt x="594660" y="147621"/>
                  <a:pt x="586993" y="139559"/>
                </a:cubicBezTo>
                <a:cubicBezTo>
                  <a:pt x="554867" y="105778"/>
                  <a:pt x="557681" y="53388"/>
                  <a:pt x="589927" y="22721"/>
                </a:cubicBezTo>
                <a:cubicBezTo>
                  <a:pt x="598373" y="14690"/>
                  <a:pt x="607982" y="8842"/>
                  <a:pt x="618123" y="5091"/>
                </a:cubicBezTo>
                <a:close/>
              </a:path>
            </a:pathLst>
          </a:custGeom>
          <a:solidFill>
            <a:schemeClr val="bg2">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Freeform: Shape 381">
            <a:extLst>
              <a:ext uri="{FF2B5EF4-FFF2-40B4-BE49-F238E27FC236}">
                <a16:creationId xmlns:a16="http://schemas.microsoft.com/office/drawing/2014/main" id="{CFDD426A-9789-40A5-97C7-6AB9B81E0C13}"/>
              </a:ext>
            </a:extLst>
          </p:cNvPr>
          <p:cNvSpPr/>
          <p:nvPr/>
        </p:nvSpPr>
        <p:spPr>
          <a:xfrm rot="11654967" flipH="1">
            <a:off x="2413000" y="1868488"/>
            <a:ext cx="1941513" cy="1833562"/>
          </a:xfrm>
          <a:custGeom>
            <a:avLst/>
            <a:gdLst>
              <a:gd name="connsiteX0" fmla="*/ 943257 w 2013900"/>
              <a:gd name="connsiteY0" fmla="*/ 1501970 h 1900583"/>
              <a:gd name="connsiteX1" fmla="*/ 744074 w 2013900"/>
              <a:gd name="connsiteY1" fmla="*/ 1348088 h 1900583"/>
              <a:gd name="connsiteX2" fmla="*/ 748630 w 2013900"/>
              <a:gd name="connsiteY2" fmla="*/ 1338807 h 1900583"/>
              <a:gd name="connsiteX3" fmla="*/ 706808 w 2013900"/>
              <a:gd name="connsiteY3" fmla="*/ 1216890 h 1900583"/>
              <a:gd name="connsiteX4" fmla="*/ 695446 w 2013900"/>
              <a:gd name="connsiteY4" fmla="*/ 1211313 h 1900583"/>
              <a:gd name="connsiteX5" fmla="*/ 726700 w 2013900"/>
              <a:gd name="connsiteY5" fmla="*/ 978267 h 1900583"/>
              <a:gd name="connsiteX6" fmla="*/ 764518 w 2013900"/>
              <a:gd name="connsiteY6" fmla="*/ 965451 h 1900583"/>
              <a:gd name="connsiteX7" fmla="*/ 799083 w 2013900"/>
              <a:gd name="connsiteY7" fmla="*/ 935439 h 1900583"/>
              <a:gd name="connsiteX8" fmla="*/ 819837 w 2013900"/>
              <a:gd name="connsiteY8" fmla="*/ 893157 h 1900583"/>
              <a:gd name="connsiteX9" fmla="*/ 822213 w 2013900"/>
              <a:gd name="connsiteY9" fmla="*/ 851356 h 1900583"/>
              <a:gd name="connsiteX10" fmla="*/ 1043738 w 2013900"/>
              <a:gd name="connsiteY10" fmla="*/ 760675 h 1900583"/>
              <a:gd name="connsiteX11" fmla="*/ 1061832 w 2013900"/>
              <a:gd name="connsiteY11" fmla="*/ 781899 h 1900583"/>
              <a:gd name="connsiteX12" fmla="*/ 1191467 w 2013900"/>
              <a:gd name="connsiteY12" fmla="*/ 790843 h 1900583"/>
              <a:gd name="connsiteX13" fmla="*/ 1200605 w 2013900"/>
              <a:gd name="connsiteY13" fmla="*/ 782908 h 1900583"/>
              <a:gd name="connsiteX14" fmla="*/ 1391604 w 2013900"/>
              <a:gd name="connsiteY14" fmla="*/ 930468 h 1900583"/>
              <a:gd name="connsiteX15" fmla="*/ 1386234 w 2013900"/>
              <a:gd name="connsiteY15" fmla="*/ 941312 h 1900583"/>
              <a:gd name="connsiteX16" fmla="*/ 1427616 w 2013900"/>
              <a:gd name="connsiteY16" fmla="*/ 1064490 h 1900583"/>
              <a:gd name="connsiteX17" fmla="*/ 1447779 w 2013900"/>
              <a:gd name="connsiteY17" fmla="*/ 1074387 h 1900583"/>
              <a:gd name="connsiteX18" fmla="*/ 1417037 w 2013900"/>
              <a:gd name="connsiteY18" fmla="*/ 1303612 h 1900583"/>
              <a:gd name="connsiteX19" fmla="*/ 1377304 w 2013900"/>
              <a:gd name="connsiteY19" fmla="*/ 1316666 h 1900583"/>
              <a:gd name="connsiteX20" fmla="*/ 1342096 w 2013900"/>
              <a:gd name="connsiteY20" fmla="*/ 1347016 h 1900583"/>
              <a:gd name="connsiteX21" fmla="*/ 1318419 w 2013900"/>
              <a:gd name="connsiteY21" fmla="*/ 1433424 h 1900583"/>
              <a:gd name="connsiteX22" fmla="*/ 1318667 w 2013900"/>
              <a:gd name="connsiteY22" fmla="*/ 1434179 h 1900583"/>
              <a:gd name="connsiteX23" fmla="*/ 1097018 w 2013900"/>
              <a:gd name="connsiteY23" fmla="*/ 1524911 h 1900583"/>
              <a:gd name="connsiteX24" fmla="*/ 1079718 w 2013900"/>
              <a:gd name="connsiteY24" fmla="*/ 1504987 h 1900583"/>
              <a:gd name="connsiteX25" fmla="*/ 950083 w 2013900"/>
              <a:gd name="connsiteY25" fmla="*/ 1496043 h 1900583"/>
              <a:gd name="connsiteX26" fmla="*/ 75043 w 2013900"/>
              <a:gd name="connsiteY26" fmla="*/ 1597161 h 1900583"/>
              <a:gd name="connsiteX27" fmla="*/ 108134 w 2013900"/>
              <a:gd name="connsiteY27" fmla="*/ 1604721 h 1900583"/>
              <a:gd name="connsiteX28" fmla="*/ 154857 w 2013900"/>
              <a:gd name="connsiteY28" fmla="*/ 1598764 h 1900583"/>
              <a:gd name="connsiteX29" fmla="*/ 233875 w 2013900"/>
              <a:gd name="connsiteY29" fmla="*/ 1496935 h 1900583"/>
              <a:gd name="connsiteX30" fmla="*/ 231813 w 2013900"/>
              <a:gd name="connsiteY30" fmla="*/ 1480763 h 1900583"/>
              <a:gd name="connsiteX31" fmla="*/ 540598 w 2013900"/>
              <a:gd name="connsiteY31" fmla="*/ 1375577 h 1900583"/>
              <a:gd name="connsiteX32" fmla="*/ 563677 w 2013900"/>
              <a:gd name="connsiteY32" fmla="*/ 1402157 h 1900583"/>
              <a:gd name="connsiteX33" fmla="*/ 692537 w 2013900"/>
              <a:gd name="connsiteY33" fmla="*/ 1412103 h 1900583"/>
              <a:gd name="connsiteX34" fmla="*/ 693400 w 2013900"/>
              <a:gd name="connsiteY34" fmla="*/ 1411346 h 1900583"/>
              <a:gd name="connsiteX35" fmla="*/ 797736 w 2013900"/>
              <a:gd name="connsiteY35" fmla="*/ 1491953 h 1900583"/>
              <a:gd name="connsiteX36" fmla="*/ 894945 w 2013900"/>
              <a:gd name="connsiteY36" fmla="*/ 1567053 h 1900583"/>
              <a:gd name="connsiteX37" fmla="*/ 894430 w 2013900"/>
              <a:gd name="connsiteY37" fmla="*/ 1568079 h 1900583"/>
              <a:gd name="connsiteX38" fmla="*/ 936587 w 2013900"/>
              <a:gd name="connsiteY38" fmla="*/ 1690255 h 1900583"/>
              <a:gd name="connsiteX39" fmla="*/ 1100786 w 2013900"/>
              <a:gd name="connsiteY39" fmla="*/ 1669186 h 1900583"/>
              <a:gd name="connsiteX40" fmla="*/ 1121540 w 2013900"/>
              <a:gd name="connsiteY40" fmla="*/ 1626904 h 1900583"/>
              <a:gd name="connsiteX41" fmla="*/ 1123204 w 2013900"/>
              <a:gd name="connsiteY41" fmla="*/ 1597620 h 1900583"/>
              <a:gd name="connsiteX42" fmla="*/ 1237555 w 2013900"/>
              <a:gd name="connsiteY42" fmla="*/ 1551067 h 1900583"/>
              <a:gd name="connsiteX43" fmla="*/ 1355644 w 2013900"/>
              <a:gd name="connsiteY43" fmla="*/ 1502993 h 1900583"/>
              <a:gd name="connsiteX44" fmla="*/ 1362776 w 2013900"/>
              <a:gd name="connsiteY44" fmla="*/ 1511266 h 1900583"/>
              <a:gd name="connsiteX45" fmla="*/ 1491817 w 2013900"/>
              <a:gd name="connsiteY45" fmla="*/ 1520936 h 1900583"/>
              <a:gd name="connsiteX46" fmla="*/ 1499270 w 2013900"/>
              <a:gd name="connsiteY46" fmla="*/ 1514511 h 1900583"/>
              <a:gd name="connsiteX47" fmla="*/ 1790657 w 2013900"/>
              <a:gd name="connsiteY47" fmla="*/ 1739626 h 1900583"/>
              <a:gd name="connsiteX48" fmla="*/ 1783473 w 2013900"/>
              <a:gd name="connsiteY48" fmla="*/ 1754261 h 1900583"/>
              <a:gd name="connsiteX49" fmla="*/ 1825296 w 2013900"/>
              <a:gd name="connsiteY49" fmla="*/ 1876178 h 1900583"/>
              <a:gd name="connsiteX50" fmla="*/ 1867578 w 2013900"/>
              <a:gd name="connsiteY50" fmla="*/ 1896932 h 1900583"/>
              <a:gd name="connsiteX51" fmla="*/ 1989494 w 2013900"/>
              <a:gd name="connsiteY51" fmla="*/ 1855110 h 1900583"/>
              <a:gd name="connsiteX52" fmla="*/ 1968427 w 2013900"/>
              <a:gd name="connsiteY52" fmla="*/ 1690911 h 1900583"/>
              <a:gd name="connsiteX53" fmla="*/ 1838792 w 2013900"/>
              <a:gd name="connsiteY53" fmla="*/ 1681967 h 1900583"/>
              <a:gd name="connsiteX54" fmla="*/ 1838014 w 2013900"/>
              <a:gd name="connsiteY54" fmla="*/ 1682642 h 1900583"/>
              <a:gd name="connsiteX55" fmla="*/ 1544325 w 2013900"/>
              <a:gd name="connsiteY55" fmla="*/ 1455749 h 1900583"/>
              <a:gd name="connsiteX56" fmla="*/ 1547700 w 2013900"/>
              <a:gd name="connsiteY56" fmla="*/ 1448953 h 1900583"/>
              <a:gd name="connsiteX57" fmla="*/ 1506345 w 2013900"/>
              <a:gd name="connsiteY57" fmla="*/ 1326336 h 1900583"/>
              <a:gd name="connsiteX58" fmla="*/ 1493239 w 2013900"/>
              <a:gd name="connsiteY58" fmla="*/ 1319828 h 1900583"/>
              <a:gd name="connsiteX59" fmla="*/ 1509136 w 2013900"/>
              <a:gd name="connsiteY59" fmla="*/ 1199535 h 1900583"/>
              <a:gd name="connsiteX60" fmla="*/ 1524327 w 2013900"/>
              <a:gd name="connsiteY60" fmla="*/ 1084591 h 1900583"/>
              <a:gd name="connsiteX61" fmla="*/ 1557251 w 2013900"/>
              <a:gd name="connsiteY61" fmla="*/ 1073434 h 1900583"/>
              <a:gd name="connsiteX62" fmla="*/ 1591815 w 2013900"/>
              <a:gd name="connsiteY62" fmla="*/ 1043422 h 1900583"/>
              <a:gd name="connsiteX63" fmla="*/ 1570748 w 2013900"/>
              <a:gd name="connsiteY63" fmla="*/ 879222 h 1900583"/>
              <a:gd name="connsiteX64" fmla="*/ 1483503 w 2013900"/>
              <a:gd name="connsiteY64" fmla="*/ 855912 h 1900583"/>
              <a:gd name="connsiteX65" fmla="*/ 1444684 w 2013900"/>
              <a:gd name="connsiteY65" fmla="*/ 869068 h 1900583"/>
              <a:gd name="connsiteX66" fmla="*/ 1340899 w 2013900"/>
              <a:gd name="connsiteY66" fmla="*/ 788887 h 1900583"/>
              <a:gd name="connsiteX67" fmla="*/ 1246914 w 2013900"/>
              <a:gd name="connsiteY67" fmla="*/ 716278 h 1900583"/>
              <a:gd name="connsiteX68" fmla="*/ 1249341 w 2013900"/>
              <a:gd name="connsiteY68" fmla="*/ 673586 h 1900583"/>
              <a:gd name="connsiteX69" fmla="*/ 1204964 w 2013900"/>
              <a:gd name="connsiteY69" fmla="*/ 596631 h 1900583"/>
              <a:gd name="connsiteX70" fmla="*/ 1168993 w 2013900"/>
              <a:gd name="connsiteY70" fmla="*/ 578975 h 1900583"/>
              <a:gd name="connsiteX71" fmla="*/ 1168993 w 2013900"/>
              <a:gd name="connsiteY71" fmla="*/ 225315 h 1900583"/>
              <a:gd name="connsiteX72" fmla="*/ 1170003 w 2013900"/>
              <a:gd name="connsiteY72" fmla="*/ 225113 h 1900583"/>
              <a:gd name="connsiteX73" fmla="*/ 1242179 w 2013900"/>
              <a:gd name="connsiteY73" fmla="*/ 117058 h 1900583"/>
              <a:gd name="connsiteX74" fmla="*/ 1125121 w 2013900"/>
              <a:gd name="connsiteY74" fmla="*/ 1 h 1900583"/>
              <a:gd name="connsiteX75" fmla="*/ 1008063 w 2013900"/>
              <a:gd name="connsiteY75" fmla="*/ 117059 h 1900583"/>
              <a:gd name="connsiteX76" fmla="*/ 1078973 w 2013900"/>
              <a:gd name="connsiteY76" fmla="*/ 224691 h 1900583"/>
              <a:gd name="connsiteX77" fmla="*/ 1094946 w 2013900"/>
              <a:gd name="connsiteY77" fmla="*/ 227954 h 1900583"/>
              <a:gd name="connsiteX78" fmla="*/ 1094946 w 2013900"/>
              <a:gd name="connsiteY78" fmla="*/ 580718 h 1900583"/>
              <a:gd name="connsiteX79" fmla="*/ 1086671 w 2013900"/>
              <a:gd name="connsiteY79" fmla="*/ 583843 h 1900583"/>
              <a:gd name="connsiteX80" fmla="*/ 1075329 w 2013900"/>
              <a:gd name="connsiteY80" fmla="*/ 587687 h 1900583"/>
              <a:gd name="connsiteX81" fmla="*/ 1040783 w 2013900"/>
              <a:gd name="connsiteY81" fmla="*/ 617683 h 1900583"/>
              <a:gd name="connsiteX82" fmla="*/ 1040763 w 2013900"/>
              <a:gd name="connsiteY82" fmla="*/ 617700 h 1900583"/>
              <a:gd name="connsiteX83" fmla="*/ 1021723 w 2013900"/>
              <a:gd name="connsiteY83" fmla="*/ 656920 h 1900583"/>
              <a:gd name="connsiteX84" fmla="*/ 1021715 w 2013900"/>
              <a:gd name="connsiteY84" fmla="*/ 657057 h 1900583"/>
              <a:gd name="connsiteX85" fmla="*/ 1020784 w 2013900"/>
              <a:gd name="connsiteY85" fmla="*/ 658980 h 1900583"/>
              <a:gd name="connsiteX86" fmla="*/ 1019460 w 2013900"/>
              <a:gd name="connsiteY86" fmla="*/ 681579 h 1900583"/>
              <a:gd name="connsiteX87" fmla="*/ 901080 w 2013900"/>
              <a:gd name="connsiteY87" fmla="*/ 729772 h 1900583"/>
              <a:gd name="connsiteX88" fmla="*/ 783553 w 2013900"/>
              <a:gd name="connsiteY88" fmla="*/ 777618 h 1900583"/>
              <a:gd name="connsiteX89" fmla="*/ 778015 w 2013900"/>
              <a:gd name="connsiteY89" fmla="*/ 771240 h 1900583"/>
              <a:gd name="connsiteX90" fmla="*/ 613815 w 2013900"/>
              <a:gd name="connsiteY90" fmla="*/ 792308 h 1900583"/>
              <a:gd name="connsiteX91" fmla="*/ 634884 w 2013900"/>
              <a:gd name="connsiteY91" fmla="*/ 956507 h 1900583"/>
              <a:gd name="connsiteX92" fmla="*/ 645314 w 2013900"/>
              <a:gd name="connsiteY92" fmla="*/ 961627 h 1900583"/>
              <a:gd name="connsiteX93" fmla="*/ 629499 w 2013900"/>
              <a:gd name="connsiteY93" fmla="*/ 1081304 h 1900583"/>
              <a:gd name="connsiteX94" fmla="*/ 614430 w 2013900"/>
              <a:gd name="connsiteY94" fmla="*/ 1195319 h 1900583"/>
              <a:gd name="connsiteX95" fmla="*/ 577174 w 2013900"/>
              <a:gd name="connsiteY95" fmla="*/ 1207946 h 1900583"/>
              <a:gd name="connsiteX96" fmla="*/ 542608 w 2013900"/>
              <a:gd name="connsiteY96" fmla="*/ 1237958 h 1900583"/>
              <a:gd name="connsiteX97" fmla="*/ 521855 w 2013900"/>
              <a:gd name="connsiteY97" fmla="*/ 1280240 h 1900583"/>
              <a:gd name="connsiteX98" fmla="*/ 520493 w 2013900"/>
              <a:gd name="connsiteY98" fmla="*/ 1304200 h 1900583"/>
              <a:gd name="connsiteX99" fmla="*/ 205439 w 2013900"/>
              <a:gd name="connsiteY99" fmla="*/ 1411522 h 1900583"/>
              <a:gd name="connsiteX100" fmla="*/ 204922 w 2013900"/>
              <a:gd name="connsiteY100" fmla="*/ 1410631 h 1900583"/>
              <a:gd name="connsiteX101" fmla="*/ 79366 w 2013900"/>
              <a:gd name="connsiteY101" fmla="*/ 1377152 h 1900583"/>
              <a:gd name="connsiteX102" fmla="*/ 6306 w 2013900"/>
              <a:gd name="connsiteY102" fmla="*/ 1525703 h 1900583"/>
              <a:gd name="connsiteX103" fmla="*/ 75043 w 2013900"/>
              <a:gd name="connsiteY103" fmla="*/ 1597161 h 1900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2013900" h="1900583">
                <a:moveTo>
                  <a:pt x="943257" y="1501970"/>
                </a:moveTo>
                <a:lnTo>
                  <a:pt x="744074" y="1348088"/>
                </a:lnTo>
                <a:lnTo>
                  <a:pt x="748630" y="1338807"/>
                </a:lnTo>
                <a:cubicBezTo>
                  <a:pt x="760072" y="1294309"/>
                  <a:pt x="744218" y="1245791"/>
                  <a:pt x="706808" y="1216890"/>
                </a:cubicBezTo>
                <a:lnTo>
                  <a:pt x="695446" y="1211313"/>
                </a:lnTo>
                <a:lnTo>
                  <a:pt x="726700" y="978267"/>
                </a:lnTo>
                <a:lnTo>
                  <a:pt x="764518" y="965451"/>
                </a:lnTo>
                <a:cubicBezTo>
                  <a:pt x="777636" y="957984"/>
                  <a:pt x="789449" y="947909"/>
                  <a:pt x="799083" y="935439"/>
                </a:cubicBezTo>
                <a:cubicBezTo>
                  <a:pt x="809176" y="922375"/>
                  <a:pt x="816023" y="907989"/>
                  <a:pt x="819837" y="893157"/>
                </a:cubicBezTo>
                <a:lnTo>
                  <a:pt x="822213" y="851356"/>
                </a:lnTo>
                <a:lnTo>
                  <a:pt x="1043738" y="760675"/>
                </a:lnTo>
                <a:lnTo>
                  <a:pt x="1061832" y="781899"/>
                </a:lnTo>
                <a:cubicBezTo>
                  <a:pt x="1101024" y="812177"/>
                  <a:pt x="1152114" y="813244"/>
                  <a:pt x="1191467" y="790843"/>
                </a:cubicBezTo>
                <a:lnTo>
                  <a:pt x="1200605" y="782908"/>
                </a:lnTo>
                <a:lnTo>
                  <a:pt x="1391604" y="930468"/>
                </a:lnTo>
                <a:lnTo>
                  <a:pt x="1386234" y="941312"/>
                </a:lnTo>
                <a:cubicBezTo>
                  <a:pt x="1374493" y="985046"/>
                  <a:pt x="1388425" y="1034212"/>
                  <a:pt x="1427616" y="1064490"/>
                </a:cubicBezTo>
                <a:lnTo>
                  <a:pt x="1447779" y="1074387"/>
                </a:lnTo>
                <a:lnTo>
                  <a:pt x="1417037" y="1303612"/>
                </a:lnTo>
                <a:lnTo>
                  <a:pt x="1377304" y="1316666"/>
                </a:lnTo>
                <a:cubicBezTo>
                  <a:pt x="1364036" y="1324096"/>
                  <a:pt x="1352007" y="1334250"/>
                  <a:pt x="1342096" y="1347016"/>
                </a:cubicBezTo>
                <a:cubicBezTo>
                  <a:pt x="1322273" y="1372550"/>
                  <a:pt x="1314676" y="1403701"/>
                  <a:pt x="1318419" y="1433424"/>
                </a:cubicBezTo>
                <a:lnTo>
                  <a:pt x="1318667" y="1434179"/>
                </a:lnTo>
                <a:lnTo>
                  <a:pt x="1097018" y="1524911"/>
                </a:lnTo>
                <a:lnTo>
                  <a:pt x="1079718" y="1504987"/>
                </a:lnTo>
                <a:cubicBezTo>
                  <a:pt x="1040526" y="1474709"/>
                  <a:pt x="989436" y="1473641"/>
                  <a:pt x="950083" y="1496043"/>
                </a:cubicBezTo>
                <a:close/>
                <a:moveTo>
                  <a:pt x="75043" y="1597161"/>
                </a:moveTo>
                <a:cubicBezTo>
                  <a:pt x="85545" y="1601240"/>
                  <a:pt x="96683" y="1603828"/>
                  <a:pt x="108134" y="1604721"/>
                </a:cubicBezTo>
                <a:cubicBezTo>
                  <a:pt x="123403" y="1605911"/>
                  <a:pt x="139230" y="1604086"/>
                  <a:pt x="154857" y="1598764"/>
                </a:cubicBezTo>
                <a:cubicBezTo>
                  <a:pt x="199605" y="1583520"/>
                  <a:pt x="230305" y="1542741"/>
                  <a:pt x="233875" y="1496935"/>
                </a:cubicBezTo>
                <a:lnTo>
                  <a:pt x="231813" y="1480763"/>
                </a:lnTo>
                <a:lnTo>
                  <a:pt x="540598" y="1375577"/>
                </a:lnTo>
                <a:lnTo>
                  <a:pt x="563677" y="1402157"/>
                </a:lnTo>
                <a:cubicBezTo>
                  <a:pt x="602868" y="1432435"/>
                  <a:pt x="652926" y="1434839"/>
                  <a:pt x="692537" y="1412103"/>
                </a:cubicBezTo>
                <a:lnTo>
                  <a:pt x="693400" y="1411346"/>
                </a:lnTo>
                <a:lnTo>
                  <a:pt x="797736" y="1491953"/>
                </a:lnTo>
                <a:lnTo>
                  <a:pt x="894945" y="1567053"/>
                </a:lnTo>
                <a:lnTo>
                  <a:pt x="894430" y="1568079"/>
                </a:lnTo>
                <a:cubicBezTo>
                  <a:pt x="882432" y="1612147"/>
                  <a:pt x="897395" y="1659977"/>
                  <a:pt x="936587" y="1690255"/>
                </a:cubicBezTo>
                <a:cubicBezTo>
                  <a:pt x="986466" y="1728790"/>
                  <a:pt x="1060415" y="1721441"/>
                  <a:pt x="1100786" y="1669186"/>
                </a:cubicBezTo>
                <a:cubicBezTo>
                  <a:pt x="1110878" y="1656123"/>
                  <a:pt x="1117725" y="1641737"/>
                  <a:pt x="1121540" y="1626904"/>
                </a:cubicBezTo>
                <a:lnTo>
                  <a:pt x="1123204" y="1597620"/>
                </a:lnTo>
                <a:lnTo>
                  <a:pt x="1237555" y="1551067"/>
                </a:lnTo>
                <a:lnTo>
                  <a:pt x="1355644" y="1502993"/>
                </a:lnTo>
                <a:lnTo>
                  <a:pt x="1362776" y="1511266"/>
                </a:lnTo>
                <a:cubicBezTo>
                  <a:pt x="1401076" y="1541000"/>
                  <a:pt x="1452016" y="1543225"/>
                  <a:pt x="1491817" y="1520936"/>
                </a:cubicBezTo>
                <a:lnTo>
                  <a:pt x="1499270" y="1514511"/>
                </a:lnTo>
                <a:lnTo>
                  <a:pt x="1790657" y="1739626"/>
                </a:lnTo>
                <a:lnTo>
                  <a:pt x="1783473" y="1754261"/>
                </a:lnTo>
                <a:cubicBezTo>
                  <a:pt x="1772031" y="1798759"/>
                  <a:pt x="1787886" y="1847276"/>
                  <a:pt x="1825296" y="1876178"/>
                </a:cubicBezTo>
                <a:cubicBezTo>
                  <a:pt x="1838359" y="1886271"/>
                  <a:pt x="1852745" y="1893118"/>
                  <a:pt x="1867578" y="1896932"/>
                </a:cubicBezTo>
                <a:cubicBezTo>
                  <a:pt x="1912075" y="1908374"/>
                  <a:pt x="1960593" y="1892520"/>
                  <a:pt x="1989494" y="1855110"/>
                </a:cubicBezTo>
                <a:cubicBezTo>
                  <a:pt x="2029865" y="1802855"/>
                  <a:pt x="2018306" y="1729446"/>
                  <a:pt x="1968427" y="1690911"/>
                </a:cubicBezTo>
                <a:cubicBezTo>
                  <a:pt x="1929235" y="1660633"/>
                  <a:pt x="1878145" y="1659565"/>
                  <a:pt x="1838792" y="1681967"/>
                </a:cubicBezTo>
                <a:lnTo>
                  <a:pt x="1838014" y="1682642"/>
                </a:lnTo>
                <a:lnTo>
                  <a:pt x="1544325" y="1455749"/>
                </a:lnTo>
                <a:lnTo>
                  <a:pt x="1547700" y="1448953"/>
                </a:lnTo>
                <a:cubicBezTo>
                  <a:pt x="1559428" y="1404868"/>
                  <a:pt x="1544645" y="1356070"/>
                  <a:pt x="1506345" y="1326336"/>
                </a:cubicBezTo>
                <a:lnTo>
                  <a:pt x="1493239" y="1319828"/>
                </a:lnTo>
                <a:lnTo>
                  <a:pt x="1509136" y="1199535"/>
                </a:lnTo>
                <a:lnTo>
                  <a:pt x="1524327" y="1084591"/>
                </a:lnTo>
                <a:lnTo>
                  <a:pt x="1557251" y="1073434"/>
                </a:lnTo>
                <a:cubicBezTo>
                  <a:pt x="1570368" y="1065966"/>
                  <a:pt x="1582182" y="1055892"/>
                  <a:pt x="1591815" y="1043422"/>
                </a:cubicBezTo>
                <a:cubicBezTo>
                  <a:pt x="1632186" y="991167"/>
                  <a:pt x="1620627" y="917758"/>
                  <a:pt x="1570748" y="879222"/>
                </a:cubicBezTo>
                <a:cubicBezTo>
                  <a:pt x="1544620" y="859037"/>
                  <a:pt x="1513204" y="851834"/>
                  <a:pt x="1483503" y="855912"/>
                </a:cubicBezTo>
                <a:lnTo>
                  <a:pt x="1444684" y="869068"/>
                </a:lnTo>
                <a:lnTo>
                  <a:pt x="1340899" y="788887"/>
                </a:lnTo>
                <a:lnTo>
                  <a:pt x="1246914" y="716278"/>
                </a:lnTo>
                <a:lnTo>
                  <a:pt x="1249341" y="673586"/>
                </a:lnTo>
                <a:cubicBezTo>
                  <a:pt x="1245263" y="643885"/>
                  <a:pt x="1229903" y="615899"/>
                  <a:pt x="1204964" y="596631"/>
                </a:cubicBezTo>
                <a:lnTo>
                  <a:pt x="1168993" y="578975"/>
                </a:lnTo>
                <a:lnTo>
                  <a:pt x="1168993" y="225315"/>
                </a:lnTo>
                <a:lnTo>
                  <a:pt x="1170003" y="225113"/>
                </a:lnTo>
                <a:cubicBezTo>
                  <a:pt x="1211789" y="207666"/>
                  <a:pt x="1242179" y="166584"/>
                  <a:pt x="1242179" y="117058"/>
                </a:cubicBezTo>
                <a:cubicBezTo>
                  <a:pt x="1242179" y="54028"/>
                  <a:pt x="1191154" y="0"/>
                  <a:pt x="1125121" y="1"/>
                </a:cubicBezTo>
                <a:cubicBezTo>
                  <a:pt x="1062090" y="1"/>
                  <a:pt x="1008063" y="51026"/>
                  <a:pt x="1008063" y="117059"/>
                </a:cubicBezTo>
                <a:cubicBezTo>
                  <a:pt x="1008063" y="164333"/>
                  <a:pt x="1036765" y="206541"/>
                  <a:pt x="1078973" y="224691"/>
                </a:cubicBezTo>
                <a:lnTo>
                  <a:pt x="1094946" y="227954"/>
                </a:lnTo>
                <a:lnTo>
                  <a:pt x="1094946" y="580718"/>
                </a:lnTo>
                <a:lnTo>
                  <a:pt x="1086671" y="583843"/>
                </a:lnTo>
                <a:lnTo>
                  <a:pt x="1075329" y="587687"/>
                </a:lnTo>
                <a:lnTo>
                  <a:pt x="1040783" y="617683"/>
                </a:lnTo>
                <a:lnTo>
                  <a:pt x="1040763" y="617700"/>
                </a:lnTo>
                <a:cubicBezTo>
                  <a:pt x="1031588" y="629576"/>
                  <a:pt x="1025281" y="642956"/>
                  <a:pt x="1021723" y="656920"/>
                </a:cubicBezTo>
                <a:lnTo>
                  <a:pt x="1021715" y="657057"/>
                </a:lnTo>
                <a:lnTo>
                  <a:pt x="1020784" y="658980"/>
                </a:lnTo>
                <a:lnTo>
                  <a:pt x="1019460" y="681579"/>
                </a:lnTo>
                <a:lnTo>
                  <a:pt x="901080" y="729772"/>
                </a:lnTo>
                <a:lnTo>
                  <a:pt x="783553" y="777618"/>
                </a:lnTo>
                <a:lnTo>
                  <a:pt x="778015" y="771240"/>
                </a:lnTo>
                <a:cubicBezTo>
                  <a:pt x="725760" y="730869"/>
                  <a:pt x="652351" y="742428"/>
                  <a:pt x="613815" y="792308"/>
                </a:cubicBezTo>
                <a:cubicBezTo>
                  <a:pt x="575280" y="842187"/>
                  <a:pt x="582629" y="916137"/>
                  <a:pt x="634884" y="956507"/>
                </a:cubicBezTo>
                <a:lnTo>
                  <a:pt x="645314" y="961627"/>
                </a:lnTo>
                <a:lnTo>
                  <a:pt x="629499" y="1081304"/>
                </a:lnTo>
                <a:lnTo>
                  <a:pt x="614430" y="1195319"/>
                </a:lnTo>
                <a:lnTo>
                  <a:pt x="577174" y="1207946"/>
                </a:lnTo>
                <a:cubicBezTo>
                  <a:pt x="564056" y="1215413"/>
                  <a:pt x="552242" y="1225488"/>
                  <a:pt x="542608" y="1237958"/>
                </a:cubicBezTo>
                <a:cubicBezTo>
                  <a:pt x="532516" y="1251022"/>
                  <a:pt x="525669" y="1265407"/>
                  <a:pt x="521855" y="1280240"/>
                </a:cubicBezTo>
                <a:lnTo>
                  <a:pt x="520493" y="1304200"/>
                </a:lnTo>
                <a:lnTo>
                  <a:pt x="205439" y="1411522"/>
                </a:lnTo>
                <a:lnTo>
                  <a:pt x="204922" y="1410631"/>
                </a:lnTo>
                <a:cubicBezTo>
                  <a:pt x="174933" y="1376702"/>
                  <a:pt x="126246" y="1361182"/>
                  <a:pt x="79366" y="1377152"/>
                </a:cubicBezTo>
                <a:cubicBezTo>
                  <a:pt x="19701" y="1397476"/>
                  <a:pt x="-14987" y="1463197"/>
                  <a:pt x="6306" y="1525703"/>
                </a:cubicBezTo>
                <a:cubicBezTo>
                  <a:pt x="17738" y="1559264"/>
                  <a:pt x="43535" y="1584923"/>
                  <a:pt x="75043" y="1597161"/>
                </a:cubicBezTo>
                <a:close/>
              </a:path>
            </a:pathLst>
          </a:custGeom>
          <a:solidFill>
            <a:schemeClr val="bg2">
              <a:lumMod val="50000"/>
              <a:alpha val="20000"/>
            </a:schemeClr>
          </a:solidFill>
          <a:ln w="43323" cap="flat">
            <a:noFill/>
            <a:prstDash val="solid"/>
            <a:miter/>
          </a:ln>
        </p:spPr>
        <p:txBody>
          <a:bodyPr anchor="ctr"/>
          <a:lstStyle/>
          <a:p>
            <a:pPr>
              <a:defRPr/>
            </a:pPr>
            <a:endParaRPr lang="en-US" dirty="0"/>
          </a:p>
        </p:txBody>
      </p:sp>
      <p:sp>
        <p:nvSpPr>
          <p:cNvPr id="8" name="Freeform: Shape 386">
            <a:extLst>
              <a:ext uri="{FF2B5EF4-FFF2-40B4-BE49-F238E27FC236}">
                <a16:creationId xmlns:a16="http://schemas.microsoft.com/office/drawing/2014/main" id="{8A3E5903-88B3-22CF-C93D-D797ED113832}"/>
              </a:ext>
            </a:extLst>
          </p:cNvPr>
          <p:cNvSpPr/>
          <p:nvPr/>
        </p:nvSpPr>
        <p:spPr>
          <a:xfrm rot="6936088">
            <a:off x="6863556" y="2318545"/>
            <a:ext cx="1076325" cy="881062"/>
          </a:xfrm>
          <a:custGeom>
            <a:avLst/>
            <a:gdLst>
              <a:gd name="connsiteX0" fmla="*/ 618123 w 1077492"/>
              <a:gd name="connsiteY0" fmla="*/ 5091 h 880832"/>
              <a:gd name="connsiteX1" fmla="*/ 649515 w 1077492"/>
              <a:gd name="connsiteY1" fmla="*/ 48 h 880832"/>
              <a:gd name="connsiteX2" fmla="*/ 706766 w 1077492"/>
              <a:gd name="connsiteY2" fmla="*/ 25655 h 880832"/>
              <a:gd name="connsiteX3" fmla="*/ 703831 w 1077492"/>
              <a:gd name="connsiteY3" fmla="*/ 142493 h 880832"/>
              <a:gd name="connsiteX4" fmla="*/ 665641 w 1077492"/>
              <a:gd name="connsiteY4" fmla="*/ 157025 h 880832"/>
              <a:gd name="connsiteX5" fmla="*/ 665641 w 1077492"/>
              <a:gd name="connsiteY5" fmla="*/ 352605 h 880832"/>
              <a:gd name="connsiteX6" fmla="*/ 684786 w 1077492"/>
              <a:gd name="connsiteY6" fmla="*/ 356972 h 880832"/>
              <a:gd name="connsiteX7" fmla="*/ 718689 w 1077492"/>
              <a:gd name="connsiteY7" fmla="*/ 380793 h 880832"/>
              <a:gd name="connsiteX8" fmla="*/ 738749 w 1077492"/>
              <a:gd name="connsiteY8" fmla="*/ 496690 h 880832"/>
              <a:gd name="connsiteX9" fmla="*/ 735230 w 1077492"/>
              <a:gd name="connsiteY9" fmla="*/ 501698 h 880832"/>
              <a:gd name="connsiteX10" fmla="*/ 845060 w 1077492"/>
              <a:gd name="connsiteY10" fmla="*/ 617186 h 880832"/>
              <a:gd name="connsiteX11" fmla="*/ 879258 w 1077492"/>
              <a:gd name="connsiteY11" fmla="*/ 595803 h 880832"/>
              <a:gd name="connsiteX12" fmla="*/ 1037048 w 1077492"/>
              <a:gd name="connsiteY12" fmla="*/ 632408 h 880832"/>
              <a:gd name="connsiteX13" fmla="*/ 1031825 w 1077492"/>
              <a:gd name="connsiteY13" fmla="*/ 840388 h 880832"/>
              <a:gd name="connsiteX14" fmla="*/ 823846 w 1077492"/>
              <a:gd name="connsiteY14" fmla="*/ 835165 h 880832"/>
              <a:gd name="connsiteX15" fmla="*/ 795994 w 1077492"/>
              <a:gd name="connsiteY15" fmla="*/ 674255 h 880832"/>
              <a:gd name="connsiteX16" fmla="*/ 803191 w 1077492"/>
              <a:gd name="connsiteY16" fmla="*/ 664013 h 880832"/>
              <a:gd name="connsiteX17" fmla="*/ 690708 w 1077492"/>
              <a:gd name="connsiteY17" fmla="*/ 545736 h 880832"/>
              <a:gd name="connsiteX18" fmla="*/ 678778 w 1077492"/>
              <a:gd name="connsiteY18" fmla="*/ 553196 h 880832"/>
              <a:gd name="connsiteX19" fmla="*/ 565128 w 1077492"/>
              <a:gd name="connsiteY19" fmla="*/ 526831 h 880832"/>
              <a:gd name="connsiteX20" fmla="*/ 562479 w 1077492"/>
              <a:gd name="connsiteY20" fmla="*/ 522594 h 880832"/>
              <a:gd name="connsiteX21" fmla="*/ 207664 w 1077492"/>
              <a:gd name="connsiteY21" fmla="*/ 608151 h 880832"/>
              <a:gd name="connsiteX22" fmla="*/ 203307 w 1077492"/>
              <a:gd name="connsiteY22" fmla="*/ 628640 h 880832"/>
              <a:gd name="connsiteX23" fmla="*/ 178918 w 1077492"/>
              <a:gd name="connsiteY23" fmla="*/ 663609 h 880832"/>
              <a:gd name="connsiteX24" fmla="*/ 29119 w 1077492"/>
              <a:gd name="connsiteY24" fmla="*/ 659847 h 880832"/>
              <a:gd name="connsiteX25" fmla="*/ 32881 w 1077492"/>
              <a:gd name="connsiteY25" fmla="*/ 510048 h 880832"/>
              <a:gd name="connsiteX26" fmla="*/ 67936 w 1077492"/>
              <a:gd name="connsiteY26" fmla="*/ 487958 h 880832"/>
              <a:gd name="connsiteX27" fmla="*/ 182679 w 1077492"/>
              <a:gd name="connsiteY27" fmla="*/ 513810 h 880832"/>
              <a:gd name="connsiteX28" fmla="*/ 199867 w 1077492"/>
              <a:gd name="connsiteY28" fmla="*/ 541086 h 880832"/>
              <a:gd name="connsiteX29" fmla="*/ 537541 w 1077492"/>
              <a:gd name="connsiteY29" fmla="*/ 459661 h 880832"/>
              <a:gd name="connsiteX30" fmla="*/ 536059 w 1077492"/>
              <a:gd name="connsiteY30" fmla="*/ 450434 h 880832"/>
              <a:gd name="connsiteX31" fmla="*/ 568890 w 1077492"/>
              <a:gd name="connsiteY31" fmla="*/ 377032 h 880832"/>
              <a:gd name="connsiteX32" fmla="*/ 605039 w 1077492"/>
              <a:gd name="connsiteY32" fmla="*/ 354429 h 880832"/>
              <a:gd name="connsiteX33" fmla="*/ 624516 w 1077492"/>
              <a:gd name="connsiteY33" fmla="*/ 351300 h 880832"/>
              <a:gd name="connsiteX34" fmla="*/ 624516 w 1077492"/>
              <a:gd name="connsiteY34" fmla="*/ 160667 h 880832"/>
              <a:gd name="connsiteX35" fmla="*/ 613436 w 1077492"/>
              <a:gd name="connsiteY35" fmla="*/ 158139 h 880832"/>
              <a:gd name="connsiteX36" fmla="*/ 586993 w 1077492"/>
              <a:gd name="connsiteY36" fmla="*/ 139559 h 880832"/>
              <a:gd name="connsiteX37" fmla="*/ 589927 w 1077492"/>
              <a:gd name="connsiteY37" fmla="*/ 22721 h 880832"/>
              <a:gd name="connsiteX38" fmla="*/ 618123 w 1077492"/>
              <a:gd name="connsiteY38" fmla="*/ 5091 h 880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1077492" h="880832">
                <a:moveTo>
                  <a:pt x="618123" y="5091"/>
                </a:moveTo>
                <a:cubicBezTo>
                  <a:pt x="628264" y="1341"/>
                  <a:pt x="638938" y="-311"/>
                  <a:pt x="649515" y="48"/>
                </a:cubicBezTo>
                <a:cubicBezTo>
                  <a:pt x="670668" y="767"/>
                  <a:pt x="691432" y="9532"/>
                  <a:pt x="706766" y="25655"/>
                </a:cubicBezTo>
                <a:cubicBezTo>
                  <a:pt x="738893" y="59437"/>
                  <a:pt x="736078" y="111827"/>
                  <a:pt x="703831" y="142493"/>
                </a:cubicBezTo>
                <a:lnTo>
                  <a:pt x="665641" y="157025"/>
                </a:lnTo>
                <a:lnTo>
                  <a:pt x="665641" y="352605"/>
                </a:lnTo>
                <a:lnTo>
                  <a:pt x="684786" y="356972"/>
                </a:lnTo>
                <a:cubicBezTo>
                  <a:pt x="697289" y="362480"/>
                  <a:pt x="708859" y="370458"/>
                  <a:pt x="718689" y="380793"/>
                </a:cubicBezTo>
                <a:cubicBezTo>
                  <a:pt x="749581" y="413278"/>
                  <a:pt x="755275" y="459181"/>
                  <a:pt x="738749" y="496690"/>
                </a:cubicBezTo>
                <a:lnTo>
                  <a:pt x="735230" y="501698"/>
                </a:lnTo>
                <a:lnTo>
                  <a:pt x="845060" y="617186"/>
                </a:lnTo>
                <a:lnTo>
                  <a:pt x="879258" y="595803"/>
                </a:lnTo>
                <a:cubicBezTo>
                  <a:pt x="933414" y="575777"/>
                  <a:pt x="996107" y="589357"/>
                  <a:pt x="1037048" y="632408"/>
                </a:cubicBezTo>
                <a:cubicBezTo>
                  <a:pt x="1094236" y="692542"/>
                  <a:pt x="1089226" y="785799"/>
                  <a:pt x="1031825" y="840388"/>
                </a:cubicBezTo>
                <a:cubicBezTo>
                  <a:pt x="971691" y="897576"/>
                  <a:pt x="878434" y="892566"/>
                  <a:pt x="823846" y="835165"/>
                </a:cubicBezTo>
                <a:cubicBezTo>
                  <a:pt x="780955" y="790064"/>
                  <a:pt x="773050" y="726332"/>
                  <a:pt x="795994" y="674255"/>
                </a:cubicBezTo>
                <a:lnTo>
                  <a:pt x="803191" y="664013"/>
                </a:lnTo>
                <a:lnTo>
                  <a:pt x="690708" y="545736"/>
                </a:lnTo>
                <a:lnTo>
                  <a:pt x="678778" y="553196"/>
                </a:lnTo>
                <a:cubicBezTo>
                  <a:pt x="639771" y="567620"/>
                  <a:pt x="594617" y="557839"/>
                  <a:pt x="565128" y="526831"/>
                </a:cubicBezTo>
                <a:lnTo>
                  <a:pt x="562479" y="522594"/>
                </a:lnTo>
                <a:lnTo>
                  <a:pt x="207664" y="608151"/>
                </a:lnTo>
                <a:lnTo>
                  <a:pt x="203307" y="628640"/>
                </a:lnTo>
                <a:cubicBezTo>
                  <a:pt x="197853" y="641384"/>
                  <a:pt x="189746" y="653311"/>
                  <a:pt x="178918" y="663609"/>
                </a:cubicBezTo>
                <a:cubicBezTo>
                  <a:pt x="137575" y="702927"/>
                  <a:pt x="70309" y="703160"/>
                  <a:pt x="29119" y="659847"/>
                </a:cubicBezTo>
                <a:cubicBezTo>
                  <a:pt x="-10199" y="618504"/>
                  <a:pt x="-10431" y="551239"/>
                  <a:pt x="32881" y="510048"/>
                </a:cubicBezTo>
                <a:cubicBezTo>
                  <a:pt x="43217" y="500219"/>
                  <a:pt x="55173" y="492832"/>
                  <a:pt x="67936" y="487958"/>
                </a:cubicBezTo>
                <a:cubicBezTo>
                  <a:pt x="106227" y="473336"/>
                  <a:pt x="151787" y="481326"/>
                  <a:pt x="182679" y="513810"/>
                </a:cubicBezTo>
                <a:lnTo>
                  <a:pt x="199867" y="541086"/>
                </a:lnTo>
                <a:lnTo>
                  <a:pt x="537541" y="459661"/>
                </a:lnTo>
                <a:lnTo>
                  <a:pt x="536059" y="450434"/>
                </a:lnTo>
                <a:cubicBezTo>
                  <a:pt x="536980" y="423313"/>
                  <a:pt x="548218" y="396691"/>
                  <a:pt x="568890" y="377032"/>
                </a:cubicBezTo>
                <a:cubicBezTo>
                  <a:pt x="579718" y="366735"/>
                  <a:pt x="592037" y="359237"/>
                  <a:pt x="605039" y="354429"/>
                </a:cubicBezTo>
                <a:lnTo>
                  <a:pt x="624516" y="351300"/>
                </a:lnTo>
                <a:lnTo>
                  <a:pt x="624516" y="160667"/>
                </a:lnTo>
                <a:lnTo>
                  <a:pt x="613436" y="158139"/>
                </a:lnTo>
                <a:cubicBezTo>
                  <a:pt x="603685" y="153843"/>
                  <a:pt x="594660" y="147621"/>
                  <a:pt x="586993" y="139559"/>
                </a:cubicBezTo>
                <a:cubicBezTo>
                  <a:pt x="554867" y="105778"/>
                  <a:pt x="557681" y="53388"/>
                  <a:pt x="589927" y="22721"/>
                </a:cubicBezTo>
                <a:cubicBezTo>
                  <a:pt x="598373" y="14690"/>
                  <a:pt x="607982" y="8842"/>
                  <a:pt x="618123" y="5091"/>
                </a:cubicBezTo>
                <a:close/>
              </a:path>
            </a:pathLst>
          </a:custGeom>
          <a:solidFill>
            <a:schemeClr val="bg2">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Freeform: Shape 388">
            <a:extLst>
              <a:ext uri="{FF2B5EF4-FFF2-40B4-BE49-F238E27FC236}">
                <a16:creationId xmlns:a16="http://schemas.microsoft.com/office/drawing/2014/main" id="{386A0CC4-F278-D8E2-93CB-34EF92FBE96C}"/>
              </a:ext>
            </a:extLst>
          </p:cNvPr>
          <p:cNvSpPr/>
          <p:nvPr/>
        </p:nvSpPr>
        <p:spPr>
          <a:xfrm rot="1022389">
            <a:off x="9542463" y="315913"/>
            <a:ext cx="1025525" cy="838200"/>
          </a:xfrm>
          <a:custGeom>
            <a:avLst/>
            <a:gdLst>
              <a:gd name="connsiteX0" fmla="*/ 618123 w 1077492"/>
              <a:gd name="connsiteY0" fmla="*/ 5091 h 880832"/>
              <a:gd name="connsiteX1" fmla="*/ 649515 w 1077492"/>
              <a:gd name="connsiteY1" fmla="*/ 48 h 880832"/>
              <a:gd name="connsiteX2" fmla="*/ 706766 w 1077492"/>
              <a:gd name="connsiteY2" fmla="*/ 25655 h 880832"/>
              <a:gd name="connsiteX3" fmla="*/ 703831 w 1077492"/>
              <a:gd name="connsiteY3" fmla="*/ 142493 h 880832"/>
              <a:gd name="connsiteX4" fmla="*/ 665641 w 1077492"/>
              <a:gd name="connsiteY4" fmla="*/ 157025 h 880832"/>
              <a:gd name="connsiteX5" fmla="*/ 665641 w 1077492"/>
              <a:gd name="connsiteY5" fmla="*/ 352605 h 880832"/>
              <a:gd name="connsiteX6" fmla="*/ 684786 w 1077492"/>
              <a:gd name="connsiteY6" fmla="*/ 356972 h 880832"/>
              <a:gd name="connsiteX7" fmla="*/ 718689 w 1077492"/>
              <a:gd name="connsiteY7" fmla="*/ 380793 h 880832"/>
              <a:gd name="connsiteX8" fmla="*/ 738749 w 1077492"/>
              <a:gd name="connsiteY8" fmla="*/ 496690 h 880832"/>
              <a:gd name="connsiteX9" fmla="*/ 735230 w 1077492"/>
              <a:gd name="connsiteY9" fmla="*/ 501698 h 880832"/>
              <a:gd name="connsiteX10" fmla="*/ 845060 w 1077492"/>
              <a:gd name="connsiteY10" fmla="*/ 617186 h 880832"/>
              <a:gd name="connsiteX11" fmla="*/ 879258 w 1077492"/>
              <a:gd name="connsiteY11" fmla="*/ 595803 h 880832"/>
              <a:gd name="connsiteX12" fmla="*/ 1037048 w 1077492"/>
              <a:gd name="connsiteY12" fmla="*/ 632408 h 880832"/>
              <a:gd name="connsiteX13" fmla="*/ 1031825 w 1077492"/>
              <a:gd name="connsiteY13" fmla="*/ 840388 h 880832"/>
              <a:gd name="connsiteX14" fmla="*/ 823846 w 1077492"/>
              <a:gd name="connsiteY14" fmla="*/ 835165 h 880832"/>
              <a:gd name="connsiteX15" fmla="*/ 795994 w 1077492"/>
              <a:gd name="connsiteY15" fmla="*/ 674255 h 880832"/>
              <a:gd name="connsiteX16" fmla="*/ 803191 w 1077492"/>
              <a:gd name="connsiteY16" fmla="*/ 664013 h 880832"/>
              <a:gd name="connsiteX17" fmla="*/ 690708 w 1077492"/>
              <a:gd name="connsiteY17" fmla="*/ 545736 h 880832"/>
              <a:gd name="connsiteX18" fmla="*/ 678778 w 1077492"/>
              <a:gd name="connsiteY18" fmla="*/ 553196 h 880832"/>
              <a:gd name="connsiteX19" fmla="*/ 565128 w 1077492"/>
              <a:gd name="connsiteY19" fmla="*/ 526831 h 880832"/>
              <a:gd name="connsiteX20" fmla="*/ 562479 w 1077492"/>
              <a:gd name="connsiteY20" fmla="*/ 522594 h 880832"/>
              <a:gd name="connsiteX21" fmla="*/ 207664 w 1077492"/>
              <a:gd name="connsiteY21" fmla="*/ 608151 h 880832"/>
              <a:gd name="connsiteX22" fmla="*/ 203307 w 1077492"/>
              <a:gd name="connsiteY22" fmla="*/ 628640 h 880832"/>
              <a:gd name="connsiteX23" fmla="*/ 178918 w 1077492"/>
              <a:gd name="connsiteY23" fmla="*/ 663609 h 880832"/>
              <a:gd name="connsiteX24" fmla="*/ 29119 w 1077492"/>
              <a:gd name="connsiteY24" fmla="*/ 659847 h 880832"/>
              <a:gd name="connsiteX25" fmla="*/ 32881 w 1077492"/>
              <a:gd name="connsiteY25" fmla="*/ 510048 h 880832"/>
              <a:gd name="connsiteX26" fmla="*/ 67936 w 1077492"/>
              <a:gd name="connsiteY26" fmla="*/ 487958 h 880832"/>
              <a:gd name="connsiteX27" fmla="*/ 182679 w 1077492"/>
              <a:gd name="connsiteY27" fmla="*/ 513810 h 880832"/>
              <a:gd name="connsiteX28" fmla="*/ 199867 w 1077492"/>
              <a:gd name="connsiteY28" fmla="*/ 541086 h 880832"/>
              <a:gd name="connsiteX29" fmla="*/ 537541 w 1077492"/>
              <a:gd name="connsiteY29" fmla="*/ 459661 h 880832"/>
              <a:gd name="connsiteX30" fmla="*/ 536059 w 1077492"/>
              <a:gd name="connsiteY30" fmla="*/ 450434 h 880832"/>
              <a:gd name="connsiteX31" fmla="*/ 568890 w 1077492"/>
              <a:gd name="connsiteY31" fmla="*/ 377032 h 880832"/>
              <a:gd name="connsiteX32" fmla="*/ 605039 w 1077492"/>
              <a:gd name="connsiteY32" fmla="*/ 354429 h 880832"/>
              <a:gd name="connsiteX33" fmla="*/ 624516 w 1077492"/>
              <a:gd name="connsiteY33" fmla="*/ 351300 h 880832"/>
              <a:gd name="connsiteX34" fmla="*/ 624516 w 1077492"/>
              <a:gd name="connsiteY34" fmla="*/ 160667 h 880832"/>
              <a:gd name="connsiteX35" fmla="*/ 613436 w 1077492"/>
              <a:gd name="connsiteY35" fmla="*/ 158139 h 880832"/>
              <a:gd name="connsiteX36" fmla="*/ 586993 w 1077492"/>
              <a:gd name="connsiteY36" fmla="*/ 139559 h 880832"/>
              <a:gd name="connsiteX37" fmla="*/ 589927 w 1077492"/>
              <a:gd name="connsiteY37" fmla="*/ 22721 h 880832"/>
              <a:gd name="connsiteX38" fmla="*/ 618123 w 1077492"/>
              <a:gd name="connsiteY38" fmla="*/ 5091 h 880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1077492" h="880832">
                <a:moveTo>
                  <a:pt x="618123" y="5091"/>
                </a:moveTo>
                <a:cubicBezTo>
                  <a:pt x="628264" y="1341"/>
                  <a:pt x="638938" y="-311"/>
                  <a:pt x="649515" y="48"/>
                </a:cubicBezTo>
                <a:cubicBezTo>
                  <a:pt x="670668" y="767"/>
                  <a:pt x="691432" y="9532"/>
                  <a:pt x="706766" y="25655"/>
                </a:cubicBezTo>
                <a:cubicBezTo>
                  <a:pt x="738893" y="59437"/>
                  <a:pt x="736078" y="111827"/>
                  <a:pt x="703831" y="142493"/>
                </a:cubicBezTo>
                <a:lnTo>
                  <a:pt x="665641" y="157025"/>
                </a:lnTo>
                <a:lnTo>
                  <a:pt x="665641" y="352605"/>
                </a:lnTo>
                <a:lnTo>
                  <a:pt x="684786" y="356972"/>
                </a:lnTo>
                <a:cubicBezTo>
                  <a:pt x="697289" y="362480"/>
                  <a:pt x="708859" y="370458"/>
                  <a:pt x="718689" y="380793"/>
                </a:cubicBezTo>
                <a:cubicBezTo>
                  <a:pt x="749581" y="413278"/>
                  <a:pt x="755275" y="459181"/>
                  <a:pt x="738749" y="496690"/>
                </a:cubicBezTo>
                <a:lnTo>
                  <a:pt x="735230" y="501698"/>
                </a:lnTo>
                <a:lnTo>
                  <a:pt x="845060" y="617186"/>
                </a:lnTo>
                <a:lnTo>
                  <a:pt x="879258" y="595803"/>
                </a:lnTo>
                <a:cubicBezTo>
                  <a:pt x="933414" y="575777"/>
                  <a:pt x="996107" y="589357"/>
                  <a:pt x="1037048" y="632408"/>
                </a:cubicBezTo>
                <a:cubicBezTo>
                  <a:pt x="1094236" y="692542"/>
                  <a:pt x="1089226" y="785799"/>
                  <a:pt x="1031825" y="840388"/>
                </a:cubicBezTo>
                <a:cubicBezTo>
                  <a:pt x="971691" y="897576"/>
                  <a:pt x="878434" y="892566"/>
                  <a:pt x="823846" y="835165"/>
                </a:cubicBezTo>
                <a:cubicBezTo>
                  <a:pt x="780955" y="790064"/>
                  <a:pt x="773050" y="726332"/>
                  <a:pt x="795994" y="674255"/>
                </a:cubicBezTo>
                <a:lnTo>
                  <a:pt x="803191" y="664013"/>
                </a:lnTo>
                <a:lnTo>
                  <a:pt x="690708" y="545736"/>
                </a:lnTo>
                <a:lnTo>
                  <a:pt x="678778" y="553196"/>
                </a:lnTo>
                <a:cubicBezTo>
                  <a:pt x="639771" y="567620"/>
                  <a:pt x="594617" y="557839"/>
                  <a:pt x="565128" y="526831"/>
                </a:cubicBezTo>
                <a:lnTo>
                  <a:pt x="562479" y="522594"/>
                </a:lnTo>
                <a:lnTo>
                  <a:pt x="207664" y="608151"/>
                </a:lnTo>
                <a:lnTo>
                  <a:pt x="203307" y="628640"/>
                </a:lnTo>
                <a:cubicBezTo>
                  <a:pt x="197853" y="641384"/>
                  <a:pt x="189746" y="653311"/>
                  <a:pt x="178918" y="663609"/>
                </a:cubicBezTo>
                <a:cubicBezTo>
                  <a:pt x="137575" y="702927"/>
                  <a:pt x="70309" y="703160"/>
                  <a:pt x="29119" y="659847"/>
                </a:cubicBezTo>
                <a:cubicBezTo>
                  <a:pt x="-10199" y="618504"/>
                  <a:pt x="-10431" y="551239"/>
                  <a:pt x="32881" y="510048"/>
                </a:cubicBezTo>
                <a:cubicBezTo>
                  <a:pt x="43217" y="500219"/>
                  <a:pt x="55173" y="492832"/>
                  <a:pt x="67936" y="487958"/>
                </a:cubicBezTo>
                <a:cubicBezTo>
                  <a:pt x="106227" y="473336"/>
                  <a:pt x="151787" y="481326"/>
                  <a:pt x="182679" y="513810"/>
                </a:cubicBezTo>
                <a:lnTo>
                  <a:pt x="199867" y="541086"/>
                </a:lnTo>
                <a:lnTo>
                  <a:pt x="537541" y="459661"/>
                </a:lnTo>
                <a:lnTo>
                  <a:pt x="536059" y="450434"/>
                </a:lnTo>
                <a:cubicBezTo>
                  <a:pt x="536980" y="423313"/>
                  <a:pt x="548218" y="396691"/>
                  <a:pt x="568890" y="377032"/>
                </a:cubicBezTo>
                <a:cubicBezTo>
                  <a:pt x="579718" y="366735"/>
                  <a:pt x="592037" y="359237"/>
                  <a:pt x="605039" y="354429"/>
                </a:cubicBezTo>
                <a:lnTo>
                  <a:pt x="624516" y="351300"/>
                </a:lnTo>
                <a:lnTo>
                  <a:pt x="624516" y="160667"/>
                </a:lnTo>
                <a:lnTo>
                  <a:pt x="613436" y="158139"/>
                </a:lnTo>
                <a:cubicBezTo>
                  <a:pt x="603685" y="153843"/>
                  <a:pt x="594660" y="147621"/>
                  <a:pt x="586993" y="139559"/>
                </a:cubicBezTo>
                <a:cubicBezTo>
                  <a:pt x="554867" y="105778"/>
                  <a:pt x="557681" y="53388"/>
                  <a:pt x="589927" y="22721"/>
                </a:cubicBezTo>
                <a:cubicBezTo>
                  <a:pt x="598373" y="14690"/>
                  <a:pt x="607982" y="8842"/>
                  <a:pt x="618123" y="5091"/>
                </a:cubicBezTo>
                <a:close/>
              </a:path>
            </a:pathLst>
          </a:custGeom>
          <a:solidFill>
            <a:schemeClr val="bg2">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 name="Freeform: Shape 384">
            <a:extLst>
              <a:ext uri="{FF2B5EF4-FFF2-40B4-BE49-F238E27FC236}">
                <a16:creationId xmlns:a16="http://schemas.microsoft.com/office/drawing/2014/main" id="{4CB7CA30-C9C4-933F-0178-3C7C640B5DDB}"/>
              </a:ext>
            </a:extLst>
          </p:cNvPr>
          <p:cNvSpPr/>
          <p:nvPr/>
        </p:nvSpPr>
        <p:spPr>
          <a:xfrm rot="1022389">
            <a:off x="2794000" y="401638"/>
            <a:ext cx="1076325" cy="881062"/>
          </a:xfrm>
          <a:custGeom>
            <a:avLst/>
            <a:gdLst>
              <a:gd name="connsiteX0" fmla="*/ 618123 w 1077492"/>
              <a:gd name="connsiteY0" fmla="*/ 5091 h 880832"/>
              <a:gd name="connsiteX1" fmla="*/ 649515 w 1077492"/>
              <a:gd name="connsiteY1" fmla="*/ 48 h 880832"/>
              <a:gd name="connsiteX2" fmla="*/ 706766 w 1077492"/>
              <a:gd name="connsiteY2" fmla="*/ 25655 h 880832"/>
              <a:gd name="connsiteX3" fmla="*/ 703831 w 1077492"/>
              <a:gd name="connsiteY3" fmla="*/ 142493 h 880832"/>
              <a:gd name="connsiteX4" fmla="*/ 665641 w 1077492"/>
              <a:gd name="connsiteY4" fmla="*/ 157025 h 880832"/>
              <a:gd name="connsiteX5" fmla="*/ 665641 w 1077492"/>
              <a:gd name="connsiteY5" fmla="*/ 352605 h 880832"/>
              <a:gd name="connsiteX6" fmla="*/ 684786 w 1077492"/>
              <a:gd name="connsiteY6" fmla="*/ 356972 h 880832"/>
              <a:gd name="connsiteX7" fmla="*/ 718689 w 1077492"/>
              <a:gd name="connsiteY7" fmla="*/ 380793 h 880832"/>
              <a:gd name="connsiteX8" fmla="*/ 738749 w 1077492"/>
              <a:gd name="connsiteY8" fmla="*/ 496690 h 880832"/>
              <a:gd name="connsiteX9" fmla="*/ 735230 w 1077492"/>
              <a:gd name="connsiteY9" fmla="*/ 501698 h 880832"/>
              <a:gd name="connsiteX10" fmla="*/ 845060 w 1077492"/>
              <a:gd name="connsiteY10" fmla="*/ 617186 h 880832"/>
              <a:gd name="connsiteX11" fmla="*/ 879258 w 1077492"/>
              <a:gd name="connsiteY11" fmla="*/ 595803 h 880832"/>
              <a:gd name="connsiteX12" fmla="*/ 1037048 w 1077492"/>
              <a:gd name="connsiteY12" fmla="*/ 632408 h 880832"/>
              <a:gd name="connsiteX13" fmla="*/ 1031825 w 1077492"/>
              <a:gd name="connsiteY13" fmla="*/ 840388 h 880832"/>
              <a:gd name="connsiteX14" fmla="*/ 823846 w 1077492"/>
              <a:gd name="connsiteY14" fmla="*/ 835165 h 880832"/>
              <a:gd name="connsiteX15" fmla="*/ 795994 w 1077492"/>
              <a:gd name="connsiteY15" fmla="*/ 674255 h 880832"/>
              <a:gd name="connsiteX16" fmla="*/ 803191 w 1077492"/>
              <a:gd name="connsiteY16" fmla="*/ 664013 h 880832"/>
              <a:gd name="connsiteX17" fmla="*/ 690708 w 1077492"/>
              <a:gd name="connsiteY17" fmla="*/ 545736 h 880832"/>
              <a:gd name="connsiteX18" fmla="*/ 678778 w 1077492"/>
              <a:gd name="connsiteY18" fmla="*/ 553196 h 880832"/>
              <a:gd name="connsiteX19" fmla="*/ 565128 w 1077492"/>
              <a:gd name="connsiteY19" fmla="*/ 526831 h 880832"/>
              <a:gd name="connsiteX20" fmla="*/ 562479 w 1077492"/>
              <a:gd name="connsiteY20" fmla="*/ 522594 h 880832"/>
              <a:gd name="connsiteX21" fmla="*/ 207664 w 1077492"/>
              <a:gd name="connsiteY21" fmla="*/ 608151 h 880832"/>
              <a:gd name="connsiteX22" fmla="*/ 203307 w 1077492"/>
              <a:gd name="connsiteY22" fmla="*/ 628640 h 880832"/>
              <a:gd name="connsiteX23" fmla="*/ 178918 w 1077492"/>
              <a:gd name="connsiteY23" fmla="*/ 663609 h 880832"/>
              <a:gd name="connsiteX24" fmla="*/ 29119 w 1077492"/>
              <a:gd name="connsiteY24" fmla="*/ 659847 h 880832"/>
              <a:gd name="connsiteX25" fmla="*/ 32881 w 1077492"/>
              <a:gd name="connsiteY25" fmla="*/ 510048 h 880832"/>
              <a:gd name="connsiteX26" fmla="*/ 67936 w 1077492"/>
              <a:gd name="connsiteY26" fmla="*/ 487958 h 880832"/>
              <a:gd name="connsiteX27" fmla="*/ 182679 w 1077492"/>
              <a:gd name="connsiteY27" fmla="*/ 513810 h 880832"/>
              <a:gd name="connsiteX28" fmla="*/ 199867 w 1077492"/>
              <a:gd name="connsiteY28" fmla="*/ 541086 h 880832"/>
              <a:gd name="connsiteX29" fmla="*/ 537541 w 1077492"/>
              <a:gd name="connsiteY29" fmla="*/ 459661 h 880832"/>
              <a:gd name="connsiteX30" fmla="*/ 536059 w 1077492"/>
              <a:gd name="connsiteY30" fmla="*/ 450434 h 880832"/>
              <a:gd name="connsiteX31" fmla="*/ 568890 w 1077492"/>
              <a:gd name="connsiteY31" fmla="*/ 377032 h 880832"/>
              <a:gd name="connsiteX32" fmla="*/ 605039 w 1077492"/>
              <a:gd name="connsiteY32" fmla="*/ 354429 h 880832"/>
              <a:gd name="connsiteX33" fmla="*/ 624516 w 1077492"/>
              <a:gd name="connsiteY33" fmla="*/ 351300 h 880832"/>
              <a:gd name="connsiteX34" fmla="*/ 624516 w 1077492"/>
              <a:gd name="connsiteY34" fmla="*/ 160667 h 880832"/>
              <a:gd name="connsiteX35" fmla="*/ 613436 w 1077492"/>
              <a:gd name="connsiteY35" fmla="*/ 158139 h 880832"/>
              <a:gd name="connsiteX36" fmla="*/ 586993 w 1077492"/>
              <a:gd name="connsiteY36" fmla="*/ 139559 h 880832"/>
              <a:gd name="connsiteX37" fmla="*/ 589927 w 1077492"/>
              <a:gd name="connsiteY37" fmla="*/ 22721 h 880832"/>
              <a:gd name="connsiteX38" fmla="*/ 618123 w 1077492"/>
              <a:gd name="connsiteY38" fmla="*/ 5091 h 880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1077492" h="880832">
                <a:moveTo>
                  <a:pt x="618123" y="5091"/>
                </a:moveTo>
                <a:cubicBezTo>
                  <a:pt x="628264" y="1341"/>
                  <a:pt x="638938" y="-311"/>
                  <a:pt x="649515" y="48"/>
                </a:cubicBezTo>
                <a:cubicBezTo>
                  <a:pt x="670668" y="767"/>
                  <a:pt x="691432" y="9532"/>
                  <a:pt x="706766" y="25655"/>
                </a:cubicBezTo>
                <a:cubicBezTo>
                  <a:pt x="738893" y="59437"/>
                  <a:pt x="736078" y="111827"/>
                  <a:pt x="703831" y="142493"/>
                </a:cubicBezTo>
                <a:lnTo>
                  <a:pt x="665641" y="157025"/>
                </a:lnTo>
                <a:lnTo>
                  <a:pt x="665641" y="352605"/>
                </a:lnTo>
                <a:lnTo>
                  <a:pt x="684786" y="356972"/>
                </a:lnTo>
                <a:cubicBezTo>
                  <a:pt x="697289" y="362480"/>
                  <a:pt x="708859" y="370458"/>
                  <a:pt x="718689" y="380793"/>
                </a:cubicBezTo>
                <a:cubicBezTo>
                  <a:pt x="749581" y="413278"/>
                  <a:pt x="755275" y="459181"/>
                  <a:pt x="738749" y="496690"/>
                </a:cubicBezTo>
                <a:lnTo>
                  <a:pt x="735230" y="501698"/>
                </a:lnTo>
                <a:lnTo>
                  <a:pt x="845060" y="617186"/>
                </a:lnTo>
                <a:lnTo>
                  <a:pt x="879258" y="595803"/>
                </a:lnTo>
                <a:cubicBezTo>
                  <a:pt x="933414" y="575777"/>
                  <a:pt x="996107" y="589357"/>
                  <a:pt x="1037048" y="632408"/>
                </a:cubicBezTo>
                <a:cubicBezTo>
                  <a:pt x="1094236" y="692542"/>
                  <a:pt x="1089226" y="785799"/>
                  <a:pt x="1031825" y="840388"/>
                </a:cubicBezTo>
                <a:cubicBezTo>
                  <a:pt x="971691" y="897576"/>
                  <a:pt x="878434" y="892566"/>
                  <a:pt x="823846" y="835165"/>
                </a:cubicBezTo>
                <a:cubicBezTo>
                  <a:pt x="780955" y="790064"/>
                  <a:pt x="773050" y="726332"/>
                  <a:pt x="795994" y="674255"/>
                </a:cubicBezTo>
                <a:lnTo>
                  <a:pt x="803191" y="664013"/>
                </a:lnTo>
                <a:lnTo>
                  <a:pt x="690708" y="545736"/>
                </a:lnTo>
                <a:lnTo>
                  <a:pt x="678778" y="553196"/>
                </a:lnTo>
                <a:cubicBezTo>
                  <a:pt x="639771" y="567620"/>
                  <a:pt x="594617" y="557839"/>
                  <a:pt x="565128" y="526831"/>
                </a:cubicBezTo>
                <a:lnTo>
                  <a:pt x="562479" y="522594"/>
                </a:lnTo>
                <a:lnTo>
                  <a:pt x="207664" y="608151"/>
                </a:lnTo>
                <a:lnTo>
                  <a:pt x="203307" y="628640"/>
                </a:lnTo>
                <a:cubicBezTo>
                  <a:pt x="197853" y="641384"/>
                  <a:pt x="189746" y="653311"/>
                  <a:pt x="178918" y="663609"/>
                </a:cubicBezTo>
                <a:cubicBezTo>
                  <a:pt x="137575" y="702927"/>
                  <a:pt x="70309" y="703160"/>
                  <a:pt x="29119" y="659847"/>
                </a:cubicBezTo>
                <a:cubicBezTo>
                  <a:pt x="-10199" y="618504"/>
                  <a:pt x="-10431" y="551239"/>
                  <a:pt x="32881" y="510048"/>
                </a:cubicBezTo>
                <a:cubicBezTo>
                  <a:pt x="43217" y="500219"/>
                  <a:pt x="55173" y="492832"/>
                  <a:pt x="67936" y="487958"/>
                </a:cubicBezTo>
                <a:cubicBezTo>
                  <a:pt x="106227" y="473336"/>
                  <a:pt x="151787" y="481326"/>
                  <a:pt x="182679" y="513810"/>
                </a:cubicBezTo>
                <a:lnTo>
                  <a:pt x="199867" y="541086"/>
                </a:lnTo>
                <a:lnTo>
                  <a:pt x="537541" y="459661"/>
                </a:lnTo>
                <a:lnTo>
                  <a:pt x="536059" y="450434"/>
                </a:lnTo>
                <a:cubicBezTo>
                  <a:pt x="536980" y="423313"/>
                  <a:pt x="548218" y="396691"/>
                  <a:pt x="568890" y="377032"/>
                </a:cubicBezTo>
                <a:cubicBezTo>
                  <a:pt x="579718" y="366735"/>
                  <a:pt x="592037" y="359237"/>
                  <a:pt x="605039" y="354429"/>
                </a:cubicBezTo>
                <a:lnTo>
                  <a:pt x="624516" y="351300"/>
                </a:lnTo>
                <a:lnTo>
                  <a:pt x="624516" y="160667"/>
                </a:lnTo>
                <a:lnTo>
                  <a:pt x="613436" y="158139"/>
                </a:lnTo>
                <a:cubicBezTo>
                  <a:pt x="603685" y="153843"/>
                  <a:pt x="594660" y="147621"/>
                  <a:pt x="586993" y="139559"/>
                </a:cubicBezTo>
                <a:cubicBezTo>
                  <a:pt x="554867" y="105778"/>
                  <a:pt x="557681" y="53388"/>
                  <a:pt x="589927" y="22721"/>
                </a:cubicBezTo>
                <a:cubicBezTo>
                  <a:pt x="598373" y="14690"/>
                  <a:pt x="607982" y="8842"/>
                  <a:pt x="618123" y="5091"/>
                </a:cubicBezTo>
                <a:close/>
              </a:path>
            </a:pathLst>
          </a:custGeom>
          <a:solidFill>
            <a:schemeClr val="bg2">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 name="Freeform: Shape 387">
            <a:extLst>
              <a:ext uri="{FF2B5EF4-FFF2-40B4-BE49-F238E27FC236}">
                <a16:creationId xmlns:a16="http://schemas.microsoft.com/office/drawing/2014/main" id="{E45B4816-464A-5430-B12D-ADB860D8AC36}"/>
              </a:ext>
            </a:extLst>
          </p:cNvPr>
          <p:cNvSpPr/>
          <p:nvPr/>
        </p:nvSpPr>
        <p:spPr>
          <a:xfrm rot="355510">
            <a:off x="6770688" y="9525"/>
            <a:ext cx="1911350" cy="1944688"/>
          </a:xfrm>
          <a:custGeom>
            <a:avLst/>
            <a:gdLst>
              <a:gd name="connsiteX0" fmla="*/ 859940 w 1882134"/>
              <a:gd name="connsiteY0" fmla="*/ 932267 h 1915580"/>
              <a:gd name="connsiteX1" fmla="*/ 747989 w 1882134"/>
              <a:gd name="connsiteY1" fmla="*/ 997319 h 1915580"/>
              <a:gd name="connsiteX2" fmla="*/ 636844 w 1882134"/>
              <a:gd name="connsiteY2" fmla="*/ 1061903 h 1915580"/>
              <a:gd name="connsiteX3" fmla="*/ 638527 w 1882134"/>
              <a:gd name="connsiteY3" fmla="*/ 1070293 h 1915580"/>
              <a:gd name="connsiteX4" fmla="*/ 565410 w 1882134"/>
              <a:gd name="connsiteY4" fmla="*/ 1179755 h 1915580"/>
              <a:gd name="connsiteX5" fmla="*/ 562511 w 1882134"/>
              <a:gd name="connsiteY5" fmla="*/ 1180336 h 1915580"/>
              <a:gd name="connsiteX6" fmla="*/ 562511 w 1882134"/>
              <a:gd name="connsiteY6" fmla="*/ 1439244 h 1915580"/>
              <a:gd name="connsiteX7" fmla="*/ 572773 w 1882134"/>
              <a:gd name="connsiteY7" fmla="*/ 1441246 h 1915580"/>
              <a:gd name="connsiteX8" fmla="*/ 644608 w 1882134"/>
              <a:gd name="connsiteY8" fmla="*/ 1550707 h 1915580"/>
              <a:gd name="connsiteX9" fmla="*/ 640375 w 1882134"/>
              <a:gd name="connsiteY9" fmla="*/ 1571429 h 1915580"/>
              <a:gd name="connsiteX10" fmla="*/ 865510 w 1882134"/>
              <a:gd name="connsiteY10" fmla="*/ 1701672 h 1915580"/>
              <a:gd name="connsiteX11" fmla="*/ 886716 w 1882134"/>
              <a:gd name="connsiteY11" fmla="*/ 1687534 h 1915580"/>
              <a:gd name="connsiteX12" fmla="*/ 933465 w 1882134"/>
              <a:gd name="connsiteY12" fmla="*/ 1678413 h 1915580"/>
              <a:gd name="connsiteX13" fmla="*/ 980215 w 1882134"/>
              <a:gd name="connsiteY13" fmla="*/ 1687962 h 1915580"/>
              <a:gd name="connsiteX14" fmla="*/ 997982 w 1882134"/>
              <a:gd name="connsiteY14" fmla="*/ 1700143 h 1915580"/>
              <a:gd name="connsiteX15" fmla="*/ 1212258 w 1882134"/>
              <a:gd name="connsiteY15" fmla="*/ 1576182 h 1915580"/>
              <a:gd name="connsiteX16" fmla="*/ 1210160 w 1882134"/>
              <a:gd name="connsiteY16" fmla="*/ 1565911 h 1915580"/>
              <a:gd name="connsiteX17" fmla="*/ 1283277 w 1882134"/>
              <a:gd name="connsiteY17" fmla="*/ 1456450 h 1915580"/>
              <a:gd name="connsiteX18" fmla="*/ 1298338 w 1882134"/>
              <a:gd name="connsiteY18" fmla="*/ 1453428 h 1915580"/>
              <a:gd name="connsiteX19" fmla="*/ 1298338 w 1882134"/>
              <a:gd name="connsiteY19" fmla="*/ 1189696 h 1915580"/>
              <a:gd name="connsiteX20" fmla="*/ 1292399 w 1882134"/>
              <a:gd name="connsiteY20" fmla="*/ 1188448 h 1915580"/>
              <a:gd name="connsiteX21" fmla="*/ 1219282 w 1882134"/>
              <a:gd name="connsiteY21" fmla="*/ 1079414 h 1915580"/>
              <a:gd name="connsiteX22" fmla="*/ 1223749 w 1882134"/>
              <a:gd name="connsiteY22" fmla="*/ 1057548 h 1915580"/>
              <a:gd name="connsiteX23" fmla="*/ 997965 w 1882134"/>
              <a:gd name="connsiteY23" fmla="*/ 926929 h 1915580"/>
              <a:gd name="connsiteX24" fmla="*/ 994296 w 1882134"/>
              <a:gd name="connsiteY24" fmla="*/ 929366 h 1915580"/>
              <a:gd name="connsiteX25" fmla="*/ 988000 w 1882134"/>
              <a:gd name="connsiteY25" fmla="*/ 935188 h 1915580"/>
              <a:gd name="connsiteX26" fmla="*/ 978749 w 1882134"/>
              <a:gd name="connsiteY26" fmla="*/ 939691 h 1915580"/>
              <a:gd name="connsiteX27" fmla="*/ 969810 w 1882134"/>
              <a:gd name="connsiteY27" fmla="*/ 945628 h 1915580"/>
              <a:gd name="connsiteX28" fmla="*/ 964268 w 1882134"/>
              <a:gd name="connsiteY28" fmla="*/ 946740 h 1915580"/>
              <a:gd name="connsiteX29" fmla="*/ 958437 w 1882134"/>
              <a:gd name="connsiteY29" fmla="*/ 949579 h 1915580"/>
              <a:gd name="connsiteX30" fmla="*/ 924343 w 1882134"/>
              <a:gd name="connsiteY30" fmla="*/ 954750 h 1915580"/>
              <a:gd name="connsiteX31" fmla="*/ 924343 w 1882134"/>
              <a:gd name="connsiteY31" fmla="*/ 954750 h 1915580"/>
              <a:gd name="connsiteX32" fmla="*/ 923835 w 1882134"/>
              <a:gd name="connsiteY32" fmla="*/ 954643 h 1915580"/>
              <a:gd name="connsiteX33" fmla="*/ 881110 w 1882134"/>
              <a:gd name="connsiteY33" fmla="*/ 945723 h 1915580"/>
              <a:gd name="connsiteX34" fmla="*/ 880997 w 1882134"/>
              <a:gd name="connsiteY34" fmla="*/ 945646 h 1915580"/>
              <a:gd name="connsiteX35" fmla="*/ 878876 w 1882134"/>
              <a:gd name="connsiteY35" fmla="*/ 945200 h 1915580"/>
              <a:gd name="connsiteX36" fmla="*/ 1285908 w 1882134"/>
              <a:gd name="connsiteY36" fmla="*/ 209454 h 1915580"/>
              <a:gd name="connsiteX37" fmla="*/ 1039711 w 1882134"/>
              <a:gd name="connsiteY37" fmla="*/ 351883 h 1915580"/>
              <a:gd name="connsiteX38" fmla="*/ 1042927 w 1882134"/>
              <a:gd name="connsiteY38" fmla="*/ 367913 h 1915580"/>
              <a:gd name="connsiteX39" fmla="*/ 1007580 w 1882134"/>
              <a:gd name="connsiteY39" fmla="*/ 452291 h 1915580"/>
              <a:gd name="connsiteX40" fmla="*/ 972994 w 1882134"/>
              <a:gd name="connsiteY40" fmla="*/ 475261 h 1915580"/>
              <a:gd name="connsiteX41" fmla="*/ 972994 w 1882134"/>
              <a:gd name="connsiteY41" fmla="*/ 608121 h 1915580"/>
              <a:gd name="connsiteX42" fmla="*/ 972994 w 1882134"/>
              <a:gd name="connsiteY42" fmla="*/ 728436 h 1915580"/>
              <a:gd name="connsiteX43" fmla="*/ 1008720 w 1882134"/>
              <a:gd name="connsiteY43" fmla="*/ 752929 h 1915580"/>
              <a:gd name="connsiteX44" fmla="*/ 1042927 w 1882134"/>
              <a:gd name="connsiteY44" fmla="*/ 836166 h 1915580"/>
              <a:gd name="connsiteX45" fmla="*/ 1038547 w 1882134"/>
              <a:gd name="connsiteY45" fmla="*/ 857606 h 1915580"/>
              <a:gd name="connsiteX46" fmla="*/ 1264627 w 1882134"/>
              <a:gd name="connsiteY46" fmla="*/ 988396 h 1915580"/>
              <a:gd name="connsiteX47" fmla="*/ 1292399 w 1882134"/>
              <a:gd name="connsiteY47" fmla="*/ 969952 h 1915580"/>
              <a:gd name="connsiteX48" fmla="*/ 1337865 w 1882134"/>
              <a:gd name="connsiteY48" fmla="*/ 960830 h 1915580"/>
              <a:gd name="connsiteX49" fmla="*/ 1384615 w 1882134"/>
              <a:gd name="connsiteY49" fmla="*/ 970380 h 1915580"/>
              <a:gd name="connsiteX50" fmla="*/ 1410990 w 1882134"/>
              <a:gd name="connsiteY50" fmla="*/ 988463 h 1915580"/>
              <a:gd name="connsiteX51" fmla="*/ 1650068 w 1882134"/>
              <a:gd name="connsiteY51" fmla="*/ 850153 h 1915580"/>
              <a:gd name="connsiteX52" fmla="*/ 1644966 w 1882134"/>
              <a:gd name="connsiteY52" fmla="*/ 824004 h 1915580"/>
              <a:gd name="connsiteX53" fmla="*/ 1680313 w 1882134"/>
              <a:gd name="connsiteY53" fmla="*/ 739627 h 1915580"/>
              <a:gd name="connsiteX54" fmla="*/ 1705780 w 1882134"/>
              <a:gd name="connsiteY54" fmla="*/ 722714 h 1915580"/>
              <a:gd name="connsiteX55" fmla="*/ 1705779 w 1882134"/>
              <a:gd name="connsiteY55" fmla="*/ 484271 h 1915580"/>
              <a:gd name="connsiteX56" fmla="*/ 1701598 w 1882134"/>
              <a:gd name="connsiteY56" fmla="*/ 483455 h 1915580"/>
              <a:gd name="connsiteX57" fmla="*/ 1629764 w 1882134"/>
              <a:gd name="connsiteY57" fmla="*/ 373993 h 1915580"/>
              <a:gd name="connsiteX58" fmla="*/ 1634464 w 1882134"/>
              <a:gd name="connsiteY58" fmla="*/ 350982 h 1915580"/>
              <a:gd name="connsiteX59" fmla="*/ 1412691 w 1882134"/>
              <a:gd name="connsiteY59" fmla="*/ 222683 h 1915580"/>
              <a:gd name="connsiteX60" fmla="*/ 1404617 w 1882134"/>
              <a:gd name="connsiteY60" fmla="*/ 228046 h 1915580"/>
              <a:gd name="connsiteX61" fmla="*/ 1359150 w 1882134"/>
              <a:gd name="connsiteY61" fmla="*/ 237167 h 1915580"/>
              <a:gd name="connsiteX62" fmla="*/ 1312401 w 1882134"/>
              <a:gd name="connsiteY62" fmla="*/ 227618 h 1915580"/>
              <a:gd name="connsiteX63" fmla="*/ 441920 w 1882134"/>
              <a:gd name="connsiteY63" fmla="*/ 226293 h 1915580"/>
              <a:gd name="connsiteX64" fmla="*/ 231909 w 1882134"/>
              <a:gd name="connsiteY64" fmla="*/ 347787 h 1915580"/>
              <a:gd name="connsiteX65" fmla="*/ 237167 w 1882134"/>
              <a:gd name="connsiteY65" fmla="*/ 373994 h 1915580"/>
              <a:gd name="connsiteX66" fmla="*/ 164050 w 1882134"/>
              <a:gd name="connsiteY66" fmla="*/ 483456 h 1915580"/>
              <a:gd name="connsiteX67" fmla="*/ 155071 w 1882134"/>
              <a:gd name="connsiteY67" fmla="*/ 485258 h 1915580"/>
              <a:gd name="connsiteX68" fmla="*/ 155071 w 1882134"/>
              <a:gd name="connsiteY68" fmla="*/ 740239 h 1915580"/>
              <a:gd name="connsiteX69" fmla="*/ 165333 w 1882134"/>
              <a:gd name="connsiteY69" fmla="*/ 742335 h 1915580"/>
              <a:gd name="connsiteX70" fmla="*/ 237167 w 1882134"/>
              <a:gd name="connsiteY70" fmla="*/ 851369 h 1915580"/>
              <a:gd name="connsiteX71" fmla="*/ 234601 w 1882134"/>
              <a:gd name="connsiteY71" fmla="*/ 863932 h 1915580"/>
              <a:gd name="connsiteX72" fmla="*/ 440781 w 1882134"/>
              <a:gd name="connsiteY72" fmla="*/ 983210 h 1915580"/>
              <a:gd name="connsiteX73" fmla="*/ 474477 w 1882134"/>
              <a:gd name="connsiteY73" fmla="*/ 960831 h 1915580"/>
              <a:gd name="connsiteX74" fmla="*/ 519943 w 1882134"/>
              <a:gd name="connsiteY74" fmla="*/ 951709 h 1915580"/>
              <a:gd name="connsiteX75" fmla="*/ 566693 w 1882134"/>
              <a:gd name="connsiteY75" fmla="*/ 961258 h 1915580"/>
              <a:gd name="connsiteX76" fmla="*/ 601190 w 1882134"/>
              <a:gd name="connsiteY76" fmla="*/ 984910 h 1915580"/>
              <a:gd name="connsiteX77" fmla="*/ 705420 w 1882134"/>
              <a:gd name="connsiteY77" fmla="*/ 924344 h 1915580"/>
              <a:gd name="connsiteX78" fmla="*/ 785942 w 1882134"/>
              <a:gd name="connsiteY78" fmla="*/ 878642 h 1915580"/>
              <a:gd name="connsiteX79" fmla="*/ 811567 w 1882134"/>
              <a:gd name="connsiteY79" fmla="*/ 863817 h 1915580"/>
              <a:gd name="connsiteX80" fmla="*/ 805759 w 1882134"/>
              <a:gd name="connsiteY80" fmla="*/ 836166 h 1915580"/>
              <a:gd name="connsiteX81" fmla="*/ 878876 w 1882134"/>
              <a:gd name="connsiteY81" fmla="*/ 726704 h 1915580"/>
              <a:gd name="connsiteX82" fmla="*/ 887857 w 1882134"/>
              <a:gd name="connsiteY82" fmla="*/ 724902 h 1915580"/>
              <a:gd name="connsiteX83" fmla="*/ 887857 w 1882134"/>
              <a:gd name="connsiteY83" fmla="*/ 602041 h 1915580"/>
              <a:gd name="connsiteX84" fmla="*/ 887857 w 1882134"/>
              <a:gd name="connsiteY84" fmla="*/ 479177 h 1915580"/>
              <a:gd name="connsiteX85" fmla="*/ 878877 w 1882134"/>
              <a:gd name="connsiteY85" fmla="*/ 477375 h 1915580"/>
              <a:gd name="connsiteX86" fmla="*/ 805760 w 1882134"/>
              <a:gd name="connsiteY86" fmla="*/ 367913 h 1915580"/>
              <a:gd name="connsiteX87" fmla="*/ 810313 w 1882134"/>
              <a:gd name="connsiteY87" fmla="*/ 345620 h 1915580"/>
              <a:gd name="connsiteX88" fmla="*/ 607514 w 1882134"/>
              <a:gd name="connsiteY88" fmla="*/ 228297 h 1915580"/>
              <a:gd name="connsiteX89" fmla="*/ 572440 w 1882134"/>
              <a:gd name="connsiteY89" fmla="*/ 252065 h 1915580"/>
              <a:gd name="connsiteX90" fmla="*/ 526305 w 1882134"/>
              <a:gd name="connsiteY90" fmla="*/ 261493 h 1915580"/>
              <a:gd name="connsiteX91" fmla="*/ 442371 w 1882134"/>
              <a:gd name="connsiteY91" fmla="*/ 226958 h 1915580"/>
              <a:gd name="connsiteX92" fmla="*/ 525745 w 1882134"/>
              <a:gd name="connsiteY92" fmla="*/ 24326 h 1915580"/>
              <a:gd name="connsiteX93" fmla="*/ 644609 w 1882134"/>
              <a:gd name="connsiteY93" fmla="*/ 142629 h 1915580"/>
              <a:gd name="connsiteX94" fmla="*/ 641709 w 1882134"/>
              <a:gd name="connsiteY94" fmla="*/ 157167 h 1915580"/>
              <a:gd name="connsiteX95" fmla="*/ 747989 w 1882134"/>
              <a:gd name="connsiteY95" fmla="*/ 218924 h 1915580"/>
              <a:gd name="connsiteX96" fmla="*/ 849541 w 1882134"/>
              <a:gd name="connsiteY96" fmla="*/ 277934 h 1915580"/>
              <a:gd name="connsiteX97" fmla="*/ 878877 w 1882134"/>
              <a:gd name="connsiteY97" fmla="*/ 258452 h 1915580"/>
              <a:gd name="connsiteX98" fmla="*/ 924343 w 1882134"/>
              <a:gd name="connsiteY98" fmla="*/ 249330 h 1915580"/>
              <a:gd name="connsiteX99" fmla="*/ 971093 w 1882134"/>
              <a:gd name="connsiteY99" fmla="*/ 258879 h 1915580"/>
              <a:gd name="connsiteX100" fmla="*/ 999784 w 1882134"/>
              <a:gd name="connsiteY100" fmla="*/ 278550 h 1915580"/>
              <a:gd name="connsiteX101" fmla="*/ 1112862 w 1882134"/>
              <a:gd name="connsiteY101" fmla="*/ 212843 h 1915580"/>
              <a:gd name="connsiteX102" fmla="*/ 1244810 w 1882134"/>
              <a:gd name="connsiteY102" fmla="*/ 139736 h 1915580"/>
              <a:gd name="connsiteX103" fmla="*/ 1240567 w 1882134"/>
              <a:gd name="connsiteY103" fmla="*/ 118583 h 1915580"/>
              <a:gd name="connsiteX104" fmla="*/ 1359150 w 1882134"/>
              <a:gd name="connsiteY104" fmla="*/ 0 h 1915580"/>
              <a:gd name="connsiteX105" fmla="*/ 1477734 w 1882134"/>
              <a:gd name="connsiteY105" fmla="*/ 118583 h 1915580"/>
              <a:gd name="connsiteX106" fmla="*/ 1468446 w 1882134"/>
              <a:gd name="connsiteY106" fmla="*/ 164056 h 1915580"/>
              <a:gd name="connsiteX107" fmla="*/ 1562871 w 1882134"/>
              <a:gd name="connsiteY107" fmla="*/ 218924 h 1915580"/>
              <a:gd name="connsiteX108" fmla="*/ 1674171 w 1882134"/>
              <a:gd name="connsiteY108" fmla="*/ 283599 h 1915580"/>
              <a:gd name="connsiteX109" fmla="*/ 1702880 w 1882134"/>
              <a:gd name="connsiteY109" fmla="*/ 264532 h 1915580"/>
              <a:gd name="connsiteX110" fmla="*/ 1748347 w 1882134"/>
              <a:gd name="connsiteY110" fmla="*/ 255410 h 1915580"/>
              <a:gd name="connsiteX111" fmla="*/ 1866931 w 1882134"/>
              <a:gd name="connsiteY111" fmla="*/ 373993 h 1915580"/>
              <a:gd name="connsiteX112" fmla="*/ 1793814 w 1882134"/>
              <a:gd name="connsiteY112" fmla="*/ 483456 h 1915580"/>
              <a:gd name="connsiteX113" fmla="*/ 1787876 w 1882134"/>
              <a:gd name="connsiteY113" fmla="*/ 484647 h 1915580"/>
              <a:gd name="connsiteX114" fmla="*/ 1787876 w 1882134"/>
              <a:gd name="connsiteY114" fmla="*/ 608121 h 1915580"/>
              <a:gd name="connsiteX115" fmla="*/ 1787876 w 1882134"/>
              <a:gd name="connsiteY115" fmla="*/ 710390 h 1915580"/>
              <a:gd name="connsiteX116" fmla="*/ 1810299 w 1882134"/>
              <a:gd name="connsiteY116" fmla="*/ 714970 h 1915580"/>
              <a:gd name="connsiteX117" fmla="*/ 1882134 w 1882134"/>
              <a:gd name="connsiteY117" fmla="*/ 824004 h 1915580"/>
              <a:gd name="connsiteX118" fmla="*/ 1763550 w 1882134"/>
              <a:gd name="connsiteY118" fmla="*/ 942588 h 1915580"/>
              <a:gd name="connsiteX119" fmla="*/ 1716800 w 1882134"/>
              <a:gd name="connsiteY119" fmla="*/ 933466 h 1915580"/>
              <a:gd name="connsiteX120" fmla="*/ 1696290 w 1882134"/>
              <a:gd name="connsiteY120" fmla="*/ 919792 h 1915580"/>
              <a:gd name="connsiteX121" fmla="*/ 1562871 w 1882134"/>
              <a:gd name="connsiteY121" fmla="*/ 997319 h 1915580"/>
              <a:gd name="connsiteX122" fmla="*/ 1452273 w 1882134"/>
              <a:gd name="connsiteY122" fmla="*/ 1058596 h 1915580"/>
              <a:gd name="connsiteX123" fmla="*/ 1456449 w 1882134"/>
              <a:gd name="connsiteY123" fmla="*/ 1079414 h 1915580"/>
              <a:gd name="connsiteX124" fmla="*/ 1383332 w 1882134"/>
              <a:gd name="connsiteY124" fmla="*/ 1188876 h 1915580"/>
              <a:gd name="connsiteX125" fmla="*/ 1380434 w 1882134"/>
              <a:gd name="connsiteY125" fmla="*/ 1189457 h 1915580"/>
              <a:gd name="connsiteX126" fmla="*/ 1380434 w 1882134"/>
              <a:gd name="connsiteY126" fmla="*/ 1316581 h 1915580"/>
              <a:gd name="connsiteX127" fmla="*/ 1380434 w 1882134"/>
              <a:gd name="connsiteY127" fmla="*/ 1459744 h 1915580"/>
              <a:gd name="connsiteX128" fmla="*/ 1413121 w 1882134"/>
              <a:gd name="connsiteY128" fmla="*/ 1481535 h 1915580"/>
              <a:gd name="connsiteX129" fmla="*/ 1447328 w 1882134"/>
              <a:gd name="connsiteY129" fmla="*/ 1565911 h 1915580"/>
              <a:gd name="connsiteX130" fmla="*/ 1328743 w 1882134"/>
              <a:gd name="connsiteY130" fmla="*/ 1684495 h 1915580"/>
              <a:gd name="connsiteX131" fmla="*/ 1283277 w 1882134"/>
              <a:gd name="connsiteY131" fmla="*/ 1675374 h 1915580"/>
              <a:gd name="connsiteX132" fmla="*/ 1245755 w 1882134"/>
              <a:gd name="connsiteY132" fmla="*/ 1650453 h 1915580"/>
              <a:gd name="connsiteX133" fmla="*/ 1152389 w 1882134"/>
              <a:gd name="connsiteY133" fmla="*/ 1702738 h 1915580"/>
              <a:gd name="connsiteX134" fmla="*/ 1045590 w 1882134"/>
              <a:gd name="connsiteY134" fmla="*/ 1764797 h 1915580"/>
              <a:gd name="connsiteX135" fmla="*/ 1052050 w 1882134"/>
              <a:gd name="connsiteY135" fmla="*/ 1796996 h 1915580"/>
              <a:gd name="connsiteX136" fmla="*/ 933465 w 1882134"/>
              <a:gd name="connsiteY136" fmla="*/ 1915580 h 1915580"/>
              <a:gd name="connsiteX137" fmla="*/ 814882 w 1882134"/>
              <a:gd name="connsiteY137" fmla="*/ 1796996 h 1915580"/>
              <a:gd name="connsiteX138" fmla="*/ 820094 w 1882134"/>
              <a:gd name="connsiteY138" fmla="*/ 1770286 h 1915580"/>
              <a:gd name="connsiteX139" fmla="*/ 705420 w 1882134"/>
              <a:gd name="connsiteY139" fmla="*/ 1702738 h 1915580"/>
              <a:gd name="connsiteX140" fmla="*/ 599803 w 1882134"/>
              <a:gd name="connsiteY140" fmla="*/ 1641366 h 1915580"/>
              <a:gd name="connsiteX141" fmla="*/ 571490 w 1882134"/>
              <a:gd name="connsiteY141" fmla="*/ 1660170 h 1915580"/>
              <a:gd name="connsiteX142" fmla="*/ 526023 w 1882134"/>
              <a:gd name="connsiteY142" fmla="*/ 1669292 h 1915580"/>
              <a:gd name="connsiteX143" fmla="*/ 407440 w 1882134"/>
              <a:gd name="connsiteY143" fmla="*/ 1550707 h 1915580"/>
              <a:gd name="connsiteX144" fmla="*/ 442787 w 1882134"/>
              <a:gd name="connsiteY144" fmla="*/ 1466331 h 1915580"/>
              <a:gd name="connsiteX145" fmla="*/ 480415 w 1882134"/>
              <a:gd name="connsiteY145" fmla="*/ 1441340 h 1915580"/>
              <a:gd name="connsiteX146" fmla="*/ 480415 w 1882134"/>
              <a:gd name="connsiteY146" fmla="*/ 1313541 h 1915580"/>
              <a:gd name="connsiteX147" fmla="*/ 480415 w 1882134"/>
              <a:gd name="connsiteY147" fmla="*/ 1180946 h 1915580"/>
              <a:gd name="connsiteX148" fmla="*/ 474477 w 1882134"/>
              <a:gd name="connsiteY148" fmla="*/ 1179755 h 1915580"/>
              <a:gd name="connsiteX149" fmla="*/ 401359 w 1882134"/>
              <a:gd name="connsiteY149" fmla="*/ 1070292 h 1915580"/>
              <a:gd name="connsiteX150" fmla="*/ 403715 w 1882134"/>
              <a:gd name="connsiteY150" fmla="*/ 1058760 h 1915580"/>
              <a:gd name="connsiteX151" fmla="*/ 297980 w 1882134"/>
              <a:gd name="connsiteY151" fmla="*/ 997319 h 1915580"/>
              <a:gd name="connsiteX152" fmla="*/ 197246 w 1882134"/>
              <a:gd name="connsiteY152" fmla="*/ 938785 h 1915580"/>
              <a:gd name="connsiteX153" fmla="*/ 164050 w 1882134"/>
              <a:gd name="connsiteY153" fmla="*/ 960831 h 1915580"/>
              <a:gd name="connsiteX154" fmla="*/ 118583 w 1882134"/>
              <a:gd name="connsiteY154" fmla="*/ 969953 h 1915580"/>
              <a:gd name="connsiteX155" fmla="*/ 0 w 1882134"/>
              <a:gd name="connsiteY155" fmla="*/ 851369 h 1915580"/>
              <a:gd name="connsiteX156" fmla="*/ 71834 w 1882134"/>
              <a:gd name="connsiteY156" fmla="*/ 741907 h 1915580"/>
              <a:gd name="connsiteX157" fmla="*/ 72975 w 1882134"/>
              <a:gd name="connsiteY157" fmla="*/ 741685 h 1915580"/>
              <a:gd name="connsiteX158" fmla="*/ 72975 w 1882134"/>
              <a:gd name="connsiteY158" fmla="*/ 608121 h 1915580"/>
              <a:gd name="connsiteX159" fmla="*/ 72975 w 1882134"/>
              <a:gd name="connsiteY159" fmla="*/ 483679 h 1915580"/>
              <a:gd name="connsiteX160" fmla="*/ 71834 w 1882134"/>
              <a:gd name="connsiteY160" fmla="*/ 483456 h 1915580"/>
              <a:gd name="connsiteX161" fmla="*/ 0 w 1882134"/>
              <a:gd name="connsiteY161" fmla="*/ 373994 h 1915580"/>
              <a:gd name="connsiteX162" fmla="*/ 118583 w 1882134"/>
              <a:gd name="connsiteY162" fmla="*/ 255410 h 1915580"/>
              <a:gd name="connsiteX163" fmla="*/ 165333 w 1882134"/>
              <a:gd name="connsiteY163" fmla="*/ 264960 h 1915580"/>
              <a:gd name="connsiteX164" fmla="*/ 189840 w 1882134"/>
              <a:gd name="connsiteY164" fmla="*/ 281762 h 1915580"/>
              <a:gd name="connsiteX165" fmla="*/ 297980 w 1882134"/>
              <a:gd name="connsiteY165" fmla="*/ 218924 h 1915580"/>
              <a:gd name="connsiteX166" fmla="*/ 409656 w 1882134"/>
              <a:gd name="connsiteY166" fmla="*/ 154031 h 1915580"/>
              <a:gd name="connsiteX167" fmla="*/ 407441 w 1882134"/>
              <a:gd name="connsiteY167" fmla="*/ 143189 h 1915580"/>
              <a:gd name="connsiteX168" fmla="*/ 525745 w 1882134"/>
              <a:gd name="connsiteY168" fmla="*/ 24326 h 1915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Lst>
            <a:rect l="l" t="t" r="r" b="b"/>
            <a:pathLst>
              <a:path w="1882134" h="1915580">
                <a:moveTo>
                  <a:pt x="859940" y="932267"/>
                </a:moveTo>
                <a:lnTo>
                  <a:pt x="747989" y="997319"/>
                </a:lnTo>
                <a:lnTo>
                  <a:pt x="636844" y="1061903"/>
                </a:lnTo>
                <a:lnTo>
                  <a:pt x="638527" y="1070293"/>
                </a:lnTo>
                <a:cubicBezTo>
                  <a:pt x="638527" y="1120463"/>
                  <a:pt x="607741" y="1162081"/>
                  <a:pt x="565410" y="1179755"/>
                </a:cubicBezTo>
                <a:lnTo>
                  <a:pt x="562511" y="1180336"/>
                </a:lnTo>
                <a:lnTo>
                  <a:pt x="562511" y="1439244"/>
                </a:lnTo>
                <a:lnTo>
                  <a:pt x="572773" y="1441246"/>
                </a:lnTo>
                <a:cubicBezTo>
                  <a:pt x="615532" y="1458919"/>
                  <a:pt x="644608" y="1500537"/>
                  <a:pt x="644608" y="1550707"/>
                </a:cubicBezTo>
                <a:lnTo>
                  <a:pt x="640375" y="1571429"/>
                </a:lnTo>
                <a:lnTo>
                  <a:pt x="865510" y="1701672"/>
                </a:lnTo>
                <a:lnTo>
                  <a:pt x="886716" y="1687534"/>
                </a:lnTo>
                <a:cubicBezTo>
                  <a:pt x="900969" y="1681643"/>
                  <a:pt x="916742" y="1678413"/>
                  <a:pt x="933465" y="1678413"/>
                </a:cubicBezTo>
                <a:cubicBezTo>
                  <a:pt x="950189" y="1678413"/>
                  <a:pt x="965962" y="1681833"/>
                  <a:pt x="980215" y="1687962"/>
                </a:cubicBezTo>
                <a:lnTo>
                  <a:pt x="997982" y="1700143"/>
                </a:lnTo>
                <a:lnTo>
                  <a:pt x="1212258" y="1576182"/>
                </a:lnTo>
                <a:lnTo>
                  <a:pt x="1210160" y="1565911"/>
                </a:lnTo>
                <a:cubicBezTo>
                  <a:pt x="1210160" y="1515742"/>
                  <a:pt x="1240946" y="1474123"/>
                  <a:pt x="1283277" y="1456450"/>
                </a:cubicBezTo>
                <a:lnTo>
                  <a:pt x="1298338" y="1453428"/>
                </a:lnTo>
                <a:lnTo>
                  <a:pt x="1298338" y="1189696"/>
                </a:lnTo>
                <a:lnTo>
                  <a:pt x="1292399" y="1188448"/>
                </a:lnTo>
                <a:cubicBezTo>
                  <a:pt x="1250068" y="1170062"/>
                  <a:pt x="1219282" y="1127303"/>
                  <a:pt x="1219282" y="1079414"/>
                </a:cubicBezTo>
                <a:lnTo>
                  <a:pt x="1223749" y="1057548"/>
                </a:lnTo>
                <a:lnTo>
                  <a:pt x="997965" y="926929"/>
                </a:lnTo>
                <a:lnTo>
                  <a:pt x="994296" y="929366"/>
                </a:lnTo>
                <a:lnTo>
                  <a:pt x="988000" y="935188"/>
                </a:lnTo>
                <a:lnTo>
                  <a:pt x="978749" y="939691"/>
                </a:lnTo>
                <a:lnTo>
                  <a:pt x="969810" y="945628"/>
                </a:lnTo>
                <a:lnTo>
                  <a:pt x="964268" y="946740"/>
                </a:lnTo>
                <a:lnTo>
                  <a:pt x="958437" y="949579"/>
                </a:lnTo>
                <a:cubicBezTo>
                  <a:pt x="947754" y="952933"/>
                  <a:pt x="936316" y="954750"/>
                  <a:pt x="924343" y="954750"/>
                </a:cubicBezTo>
                <a:lnTo>
                  <a:pt x="924343" y="954750"/>
                </a:lnTo>
                <a:lnTo>
                  <a:pt x="923835" y="954643"/>
                </a:lnTo>
                <a:lnTo>
                  <a:pt x="881110" y="945723"/>
                </a:lnTo>
                <a:lnTo>
                  <a:pt x="880997" y="945646"/>
                </a:lnTo>
                <a:lnTo>
                  <a:pt x="878876" y="945200"/>
                </a:lnTo>
                <a:close/>
                <a:moveTo>
                  <a:pt x="1285908" y="209454"/>
                </a:moveTo>
                <a:lnTo>
                  <a:pt x="1039711" y="351883"/>
                </a:lnTo>
                <a:lnTo>
                  <a:pt x="1042927" y="367913"/>
                </a:lnTo>
                <a:cubicBezTo>
                  <a:pt x="1042927" y="401360"/>
                  <a:pt x="1029244" y="431006"/>
                  <a:pt x="1007580" y="452291"/>
                </a:cubicBezTo>
                <a:lnTo>
                  <a:pt x="972994" y="475261"/>
                </a:lnTo>
                <a:lnTo>
                  <a:pt x="972994" y="608121"/>
                </a:lnTo>
                <a:lnTo>
                  <a:pt x="972994" y="728436"/>
                </a:lnTo>
                <a:lnTo>
                  <a:pt x="1008720" y="752929"/>
                </a:lnTo>
                <a:cubicBezTo>
                  <a:pt x="1030004" y="774594"/>
                  <a:pt x="1042927" y="804239"/>
                  <a:pt x="1042927" y="836166"/>
                </a:cubicBezTo>
                <a:lnTo>
                  <a:pt x="1038547" y="857606"/>
                </a:lnTo>
                <a:lnTo>
                  <a:pt x="1264627" y="988396"/>
                </a:lnTo>
                <a:lnTo>
                  <a:pt x="1292399" y="969952"/>
                </a:lnTo>
                <a:cubicBezTo>
                  <a:pt x="1306509" y="964061"/>
                  <a:pt x="1321902" y="960830"/>
                  <a:pt x="1337865" y="960830"/>
                </a:cubicBezTo>
                <a:cubicBezTo>
                  <a:pt x="1354588" y="960830"/>
                  <a:pt x="1370362" y="964251"/>
                  <a:pt x="1384615" y="970380"/>
                </a:cubicBezTo>
                <a:lnTo>
                  <a:pt x="1410990" y="988463"/>
                </a:lnTo>
                <a:lnTo>
                  <a:pt x="1650068" y="850153"/>
                </a:lnTo>
                <a:lnTo>
                  <a:pt x="1644966" y="824004"/>
                </a:lnTo>
                <a:cubicBezTo>
                  <a:pt x="1644966" y="790557"/>
                  <a:pt x="1658649" y="760911"/>
                  <a:pt x="1680313" y="739627"/>
                </a:cubicBezTo>
                <a:lnTo>
                  <a:pt x="1705780" y="722714"/>
                </a:lnTo>
                <a:lnTo>
                  <a:pt x="1705779" y="484271"/>
                </a:lnTo>
                <a:lnTo>
                  <a:pt x="1701598" y="483455"/>
                </a:lnTo>
                <a:cubicBezTo>
                  <a:pt x="1658839" y="465782"/>
                  <a:pt x="1629764" y="424164"/>
                  <a:pt x="1629764" y="373993"/>
                </a:cubicBezTo>
                <a:lnTo>
                  <a:pt x="1634464" y="350982"/>
                </a:lnTo>
                <a:lnTo>
                  <a:pt x="1412691" y="222683"/>
                </a:lnTo>
                <a:lnTo>
                  <a:pt x="1404617" y="228046"/>
                </a:lnTo>
                <a:cubicBezTo>
                  <a:pt x="1390507" y="233937"/>
                  <a:pt x="1375113" y="237167"/>
                  <a:pt x="1359150" y="237167"/>
                </a:cubicBezTo>
                <a:cubicBezTo>
                  <a:pt x="1342427" y="237167"/>
                  <a:pt x="1326653" y="233747"/>
                  <a:pt x="1312401" y="227618"/>
                </a:cubicBezTo>
                <a:close/>
                <a:moveTo>
                  <a:pt x="441920" y="226293"/>
                </a:moveTo>
                <a:lnTo>
                  <a:pt x="231909" y="347787"/>
                </a:lnTo>
                <a:lnTo>
                  <a:pt x="237167" y="373994"/>
                </a:lnTo>
                <a:cubicBezTo>
                  <a:pt x="237167" y="424164"/>
                  <a:pt x="206381" y="465783"/>
                  <a:pt x="164050" y="483456"/>
                </a:cubicBezTo>
                <a:lnTo>
                  <a:pt x="155071" y="485258"/>
                </a:lnTo>
                <a:lnTo>
                  <a:pt x="155071" y="740239"/>
                </a:lnTo>
                <a:lnTo>
                  <a:pt x="165333" y="742335"/>
                </a:lnTo>
                <a:cubicBezTo>
                  <a:pt x="208092" y="760721"/>
                  <a:pt x="237168" y="803479"/>
                  <a:pt x="237167" y="851369"/>
                </a:cubicBezTo>
                <a:lnTo>
                  <a:pt x="234601" y="863932"/>
                </a:lnTo>
                <a:lnTo>
                  <a:pt x="440781" y="983210"/>
                </a:lnTo>
                <a:lnTo>
                  <a:pt x="474477" y="960831"/>
                </a:lnTo>
                <a:cubicBezTo>
                  <a:pt x="488587" y="954940"/>
                  <a:pt x="503980" y="951709"/>
                  <a:pt x="519943" y="951709"/>
                </a:cubicBezTo>
                <a:cubicBezTo>
                  <a:pt x="536667" y="951709"/>
                  <a:pt x="552440" y="955130"/>
                  <a:pt x="566693" y="961258"/>
                </a:cubicBezTo>
                <a:lnTo>
                  <a:pt x="601190" y="984910"/>
                </a:lnTo>
                <a:lnTo>
                  <a:pt x="705420" y="924344"/>
                </a:lnTo>
                <a:lnTo>
                  <a:pt x="785942" y="878642"/>
                </a:lnTo>
                <a:lnTo>
                  <a:pt x="811567" y="863817"/>
                </a:lnTo>
                <a:lnTo>
                  <a:pt x="805759" y="836166"/>
                </a:lnTo>
                <a:cubicBezTo>
                  <a:pt x="805759" y="785996"/>
                  <a:pt x="836545" y="744378"/>
                  <a:pt x="878876" y="726704"/>
                </a:cubicBezTo>
                <a:lnTo>
                  <a:pt x="887857" y="724902"/>
                </a:lnTo>
                <a:lnTo>
                  <a:pt x="887857" y="602041"/>
                </a:lnTo>
                <a:lnTo>
                  <a:pt x="887857" y="479177"/>
                </a:lnTo>
                <a:lnTo>
                  <a:pt x="878877" y="477375"/>
                </a:lnTo>
                <a:cubicBezTo>
                  <a:pt x="836546" y="459702"/>
                  <a:pt x="805760" y="418084"/>
                  <a:pt x="805760" y="367913"/>
                </a:cubicBezTo>
                <a:lnTo>
                  <a:pt x="810313" y="345620"/>
                </a:lnTo>
                <a:lnTo>
                  <a:pt x="607514" y="228297"/>
                </a:lnTo>
                <a:lnTo>
                  <a:pt x="572440" y="252065"/>
                </a:lnTo>
                <a:cubicBezTo>
                  <a:pt x="558268" y="258099"/>
                  <a:pt x="542678" y="261454"/>
                  <a:pt x="526305" y="261493"/>
                </a:cubicBezTo>
                <a:cubicBezTo>
                  <a:pt x="493559" y="261570"/>
                  <a:pt x="463882" y="248367"/>
                  <a:pt x="442371" y="226958"/>
                </a:cubicBezTo>
                <a:close/>
                <a:moveTo>
                  <a:pt x="525745" y="24326"/>
                </a:moveTo>
                <a:cubicBezTo>
                  <a:pt x="591236" y="24171"/>
                  <a:pt x="644453" y="77137"/>
                  <a:pt x="644609" y="142629"/>
                </a:cubicBezTo>
                <a:lnTo>
                  <a:pt x="641709" y="157167"/>
                </a:lnTo>
                <a:lnTo>
                  <a:pt x="747989" y="218924"/>
                </a:lnTo>
                <a:lnTo>
                  <a:pt x="849541" y="277934"/>
                </a:lnTo>
                <a:lnTo>
                  <a:pt x="878877" y="258452"/>
                </a:lnTo>
                <a:cubicBezTo>
                  <a:pt x="892987" y="252560"/>
                  <a:pt x="908380" y="249330"/>
                  <a:pt x="924343" y="249330"/>
                </a:cubicBezTo>
                <a:cubicBezTo>
                  <a:pt x="941066" y="249330"/>
                  <a:pt x="956840" y="252750"/>
                  <a:pt x="971093" y="258879"/>
                </a:cubicBezTo>
                <a:lnTo>
                  <a:pt x="999784" y="278550"/>
                </a:lnTo>
                <a:lnTo>
                  <a:pt x="1112862" y="212843"/>
                </a:lnTo>
                <a:lnTo>
                  <a:pt x="1244810" y="139736"/>
                </a:lnTo>
                <a:lnTo>
                  <a:pt x="1240567" y="118583"/>
                </a:lnTo>
                <a:cubicBezTo>
                  <a:pt x="1240566" y="51690"/>
                  <a:pt x="1295297" y="0"/>
                  <a:pt x="1359150" y="0"/>
                </a:cubicBezTo>
                <a:cubicBezTo>
                  <a:pt x="1426044" y="0"/>
                  <a:pt x="1477734" y="54731"/>
                  <a:pt x="1477734" y="118583"/>
                </a:cubicBezTo>
                <a:lnTo>
                  <a:pt x="1468446" y="164056"/>
                </a:lnTo>
                <a:lnTo>
                  <a:pt x="1562871" y="218924"/>
                </a:lnTo>
                <a:lnTo>
                  <a:pt x="1674171" y="283599"/>
                </a:lnTo>
                <a:lnTo>
                  <a:pt x="1702880" y="264532"/>
                </a:lnTo>
                <a:cubicBezTo>
                  <a:pt x="1716991" y="258640"/>
                  <a:pt x="1732384" y="255410"/>
                  <a:pt x="1748347" y="255410"/>
                </a:cubicBezTo>
                <a:cubicBezTo>
                  <a:pt x="1815241" y="255410"/>
                  <a:pt x="1866931" y="310141"/>
                  <a:pt x="1866931" y="373993"/>
                </a:cubicBezTo>
                <a:cubicBezTo>
                  <a:pt x="1866931" y="424164"/>
                  <a:pt x="1836145" y="465782"/>
                  <a:pt x="1793814" y="483456"/>
                </a:cubicBezTo>
                <a:lnTo>
                  <a:pt x="1787876" y="484647"/>
                </a:lnTo>
                <a:lnTo>
                  <a:pt x="1787876" y="608121"/>
                </a:lnTo>
                <a:lnTo>
                  <a:pt x="1787876" y="710390"/>
                </a:lnTo>
                <a:lnTo>
                  <a:pt x="1810299" y="714970"/>
                </a:lnTo>
                <a:cubicBezTo>
                  <a:pt x="1853058" y="733356"/>
                  <a:pt x="1882134" y="776115"/>
                  <a:pt x="1882134" y="824004"/>
                </a:cubicBezTo>
                <a:cubicBezTo>
                  <a:pt x="1882134" y="890898"/>
                  <a:pt x="1827403" y="942588"/>
                  <a:pt x="1763550" y="942588"/>
                </a:cubicBezTo>
                <a:cubicBezTo>
                  <a:pt x="1746826" y="942588"/>
                  <a:pt x="1731053" y="939357"/>
                  <a:pt x="1716800" y="933466"/>
                </a:cubicBezTo>
                <a:lnTo>
                  <a:pt x="1696290" y="919792"/>
                </a:lnTo>
                <a:lnTo>
                  <a:pt x="1562871" y="997319"/>
                </a:lnTo>
                <a:lnTo>
                  <a:pt x="1452273" y="1058596"/>
                </a:lnTo>
                <a:lnTo>
                  <a:pt x="1456449" y="1079414"/>
                </a:lnTo>
                <a:cubicBezTo>
                  <a:pt x="1456450" y="1129584"/>
                  <a:pt x="1425663" y="1171202"/>
                  <a:pt x="1383332" y="1188876"/>
                </a:cubicBezTo>
                <a:lnTo>
                  <a:pt x="1380434" y="1189457"/>
                </a:lnTo>
                <a:lnTo>
                  <a:pt x="1380434" y="1316581"/>
                </a:lnTo>
                <a:lnTo>
                  <a:pt x="1380434" y="1459744"/>
                </a:lnTo>
                <a:lnTo>
                  <a:pt x="1413121" y="1481535"/>
                </a:lnTo>
                <a:cubicBezTo>
                  <a:pt x="1434405" y="1502819"/>
                  <a:pt x="1447327" y="1532465"/>
                  <a:pt x="1447328" y="1565911"/>
                </a:cubicBezTo>
                <a:cubicBezTo>
                  <a:pt x="1447328" y="1632805"/>
                  <a:pt x="1392597" y="1684495"/>
                  <a:pt x="1328743" y="1684495"/>
                </a:cubicBezTo>
                <a:cubicBezTo>
                  <a:pt x="1312780" y="1684496"/>
                  <a:pt x="1297387" y="1681265"/>
                  <a:pt x="1283277" y="1675374"/>
                </a:cubicBezTo>
                <a:lnTo>
                  <a:pt x="1245755" y="1650453"/>
                </a:lnTo>
                <a:lnTo>
                  <a:pt x="1152389" y="1702738"/>
                </a:lnTo>
                <a:lnTo>
                  <a:pt x="1045590" y="1764797"/>
                </a:lnTo>
                <a:lnTo>
                  <a:pt x="1052050" y="1796996"/>
                </a:lnTo>
                <a:cubicBezTo>
                  <a:pt x="1052050" y="1863890"/>
                  <a:pt x="997319" y="1915580"/>
                  <a:pt x="933465" y="1915580"/>
                </a:cubicBezTo>
                <a:cubicBezTo>
                  <a:pt x="869613" y="1915580"/>
                  <a:pt x="814882" y="1860849"/>
                  <a:pt x="814882" y="1796996"/>
                </a:cubicBezTo>
                <a:lnTo>
                  <a:pt x="820094" y="1770286"/>
                </a:lnTo>
                <a:lnTo>
                  <a:pt x="705420" y="1702738"/>
                </a:lnTo>
                <a:lnTo>
                  <a:pt x="599803" y="1641366"/>
                </a:lnTo>
                <a:lnTo>
                  <a:pt x="571490" y="1660170"/>
                </a:lnTo>
                <a:cubicBezTo>
                  <a:pt x="557380" y="1666061"/>
                  <a:pt x="541987" y="1669291"/>
                  <a:pt x="526023" y="1669292"/>
                </a:cubicBezTo>
                <a:cubicBezTo>
                  <a:pt x="462171" y="1669292"/>
                  <a:pt x="407440" y="1617602"/>
                  <a:pt x="407440" y="1550707"/>
                </a:cubicBezTo>
                <a:cubicBezTo>
                  <a:pt x="407440" y="1517261"/>
                  <a:pt x="421123" y="1487615"/>
                  <a:pt x="442787" y="1466331"/>
                </a:cubicBezTo>
                <a:lnTo>
                  <a:pt x="480415" y="1441340"/>
                </a:lnTo>
                <a:lnTo>
                  <a:pt x="480415" y="1313541"/>
                </a:lnTo>
                <a:lnTo>
                  <a:pt x="480415" y="1180946"/>
                </a:lnTo>
                <a:lnTo>
                  <a:pt x="474477" y="1179755"/>
                </a:lnTo>
                <a:cubicBezTo>
                  <a:pt x="432146" y="1162081"/>
                  <a:pt x="401359" y="1120463"/>
                  <a:pt x="401359" y="1070292"/>
                </a:cubicBezTo>
                <a:lnTo>
                  <a:pt x="403715" y="1058760"/>
                </a:lnTo>
                <a:lnTo>
                  <a:pt x="297980" y="997319"/>
                </a:lnTo>
                <a:lnTo>
                  <a:pt x="197246" y="938785"/>
                </a:lnTo>
                <a:lnTo>
                  <a:pt x="164050" y="960831"/>
                </a:lnTo>
                <a:cubicBezTo>
                  <a:pt x="149940" y="966723"/>
                  <a:pt x="134547" y="969953"/>
                  <a:pt x="118583" y="969953"/>
                </a:cubicBezTo>
                <a:cubicBezTo>
                  <a:pt x="51690" y="969953"/>
                  <a:pt x="0" y="915222"/>
                  <a:pt x="0" y="851369"/>
                </a:cubicBezTo>
                <a:cubicBezTo>
                  <a:pt x="0" y="801199"/>
                  <a:pt x="29076" y="759581"/>
                  <a:pt x="71834" y="741907"/>
                </a:cubicBezTo>
                <a:lnTo>
                  <a:pt x="72975" y="741685"/>
                </a:lnTo>
                <a:lnTo>
                  <a:pt x="72975" y="608121"/>
                </a:lnTo>
                <a:lnTo>
                  <a:pt x="72975" y="483679"/>
                </a:lnTo>
                <a:lnTo>
                  <a:pt x="71834" y="483456"/>
                </a:lnTo>
                <a:cubicBezTo>
                  <a:pt x="29076" y="465783"/>
                  <a:pt x="0" y="424164"/>
                  <a:pt x="0" y="373994"/>
                </a:cubicBezTo>
                <a:cubicBezTo>
                  <a:pt x="0" y="310141"/>
                  <a:pt x="51690" y="255410"/>
                  <a:pt x="118583" y="255410"/>
                </a:cubicBezTo>
                <a:cubicBezTo>
                  <a:pt x="135307" y="255410"/>
                  <a:pt x="151080" y="258831"/>
                  <a:pt x="165333" y="264960"/>
                </a:cubicBezTo>
                <a:lnTo>
                  <a:pt x="189840" y="281762"/>
                </a:lnTo>
                <a:lnTo>
                  <a:pt x="297980" y="218924"/>
                </a:lnTo>
                <a:lnTo>
                  <a:pt x="409656" y="154031"/>
                </a:lnTo>
                <a:lnTo>
                  <a:pt x="407441" y="143189"/>
                </a:lnTo>
                <a:cubicBezTo>
                  <a:pt x="407286" y="77697"/>
                  <a:pt x="460252" y="24480"/>
                  <a:pt x="525745" y="24326"/>
                </a:cubicBezTo>
                <a:close/>
              </a:path>
            </a:pathLst>
          </a:custGeom>
          <a:solidFill>
            <a:schemeClr val="bg2">
              <a:lumMod val="50000"/>
              <a:alpha val="20000"/>
            </a:schemeClr>
          </a:solidFill>
          <a:ln w="43323" cap="flat">
            <a:noFill/>
            <a:prstDash val="solid"/>
            <a:miter/>
          </a:ln>
        </p:spPr>
        <p:txBody>
          <a:bodyPr anchor="ctr"/>
          <a:lstStyle/>
          <a:p>
            <a:pPr>
              <a:defRPr/>
            </a:pPr>
            <a:endParaRPr lang="en-US"/>
          </a:p>
        </p:txBody>
      </p:sp>
      <p:sp>
        <p:nvSpPr>
          <p:cNvPr id="21" name="Freeform: Shape 382">
            <a:extLst>
              <a:ext uri="{FF2B5EF4-FFF2-40B4-BE49-F238E27FC236}">
                <a16:creationId xmlns:a16="http://schemas.microsoft.com/office/drawing/2014/main" id="{43716EEB-D789-83F0-0AFA-57380019B669}"/>
              </a:ext>
            </a:extLst>
          </p:cNvPr>
          <p:cNvSpPr/>
          <p:nvPr/>
        </p:nvSpPr>
        <p:spPr>
          <a:xfrm rot="19743079">
            <a:off x="10683875" y="1743075"/>
            <a:ext cx="1457325" cy="1482725"/>
          </a:xfrm>
          <a:custGeom>
            <a:avLst/>
            <a:gdLst>
              <a:gd name="connsiteX0" fmla="*/ 859940 w 1882134"/>
              <a:gd name="connsiteY0" fmla="*/ 932267 h 1915580"/>
              <a:gd name="connsiteX1" fmla="*/ 747989 w 1882134"/>
              <a:gd name="connsiteY1" fmla="*/ 997319 h 1915580"/>
              <a:gd name="connsiteX2" fmla="*/ 636844 w 1882134"/>
              <a:gd name="connsiteY2" fmla="*/ 1061903 h 1915580"/>
              <a:gd name="connsiteX3" fmla="*/ 638527 w 1882134"/>
              <a:gd name="connsiteY3" fmla="*/ 1070293 h 1915580"/>
              <a:gd name="connsiteX4" fmla="*/ 565410 w 1882134"/>
              <a:gd name="connsiteY4" fmla="*/ 1179755 h 1915580"/>
              <a:gd name="connsiteX5" fmla="*/ 562511 w 1882134"/>
              <a:gd name="connsiteY5" fmla="*/ 1180336 h 1915580"/>
              <a:gd name="connsiteX6" fmla="*/ 562511 w 1882134"/>
              <a:gd name="connsiteY6" fmla="*/ 1439244 h 1915580"/>
              <a:gd name="connsiteX7" fmla="*/ 572773 w 1882134"/>
              <a:gd name="connsiteY7" fmla="*/ 1441246 h 1915580"/>
              <a:gd name="connsiteX8" fmla="*/ 644608 w 1882134"/>
              <a:gd name="connsiteY8" fmla="*/ 1550707 h 1915580"/>
              <a:gd name="connsiteX9" fmla="*/ 640375 w 1882134"/>
              <a:gd name="connsiteY9" fmla="*/ 1571429 h 1915580"/>
              <a:gd name="connsiteX10" fmla="*/ 865510 w 1882134"/>
              <a:gd name="connsiteY10" fmla="*/ 1701672 h 1915580"/>
              <a:gd name="connsiteX11" fmla="*/ 886716 w 1882134"/>
              <a:gd name="connsiteY11" fmla="*/ 1687534 h 1915580"/>
              <a:gd name="connsiteX12" fmla="*/ 933465 w 1882134"/>
              <a:gd name="connsiteY12" fmla="*/ 1678413 h 1915580"/>
              <a:gd name="connsiteX13" fmla="*/ 980215 w 1882134"/>
              <a:gd name="connsiteY13" fmla="*/ 1687962 h 1915580"/>
              <a:gd name="connsiteX14" fmla="*/ 997982 w 1882134"/>
              <a:gd name="connsiteY14" fmla="*/ 1700143 h 1915580"/>
              <a:gd name="connsiteX15" fmla="*/ 1212258 w 1882134"/>
              <a:gd name="connsiteY15" fmla="*/ 1576182 h 1915580"/>
              <a:gd name="connsiteX16" fmla="*/ 1210160 w 1882134"/>
              <a:gd name="connsiteY16" fmla="*/ 1565911 h 1915580"/>
              <a:gd name="connsiteX17" fmla="*/ 1283277 w 1882134"/>
              <a:gd name="connsiteY17" fmla="*/ 1456450 h 1915580"/>
              <a:gd name="connsiteX18" fmla="*/ 1298338 w 1882134"/>
              <a:gd name="connsiteY18" fmla="*/ 1453428 h 1915580"/>
              <a:gd name="connsiteX19" fmla="*/ 1298338 w 1882134"/>
              <a:gd name="connsiteY19" fmla="*/ 1189696 h 1915580"/>
              <a:gd name="connsiteX20" fmla="*/ 1292399 w 1882134"/>
              <a:gd name="connsiteY20" fmla="*/ 1188448 h 1915580"/>
              <a:gd name="connsiteX21" fmla="*/ 1219282 w 1882134"/>
              <a:gd name="connsiteY21" fmla="*/ 1079414 h 1915580"/>
              <a:gd name="connsiteX22" fmla="*/ 1223749 w 1882134"/>
              <a:gd name="connsiteY22" fmla="*/ 1057548 h 1915580"/>
              <a:gd name="connsiteX23" fmla="*/ 997965 w 1882134"/>
              <a:gd name="connsiteY23" fmla="*/ 926929 h 1915580"/>
              <a:gd name="connsiteX24" fmla="*/ 994296 w 1882134"/>
              <a:gd name="connsiteY24" fmla="*/ 929366 h 1915580"/>
              <a:gd name="connsiteX25" fmla="*/ 988000 w 1882134"/>
              <a:gd name="connsiteY25" fmla="*/ 935188 h 1915580"/>
              <a:gd name="connsiteX26" fmla="*/ 978749 w 1882134"/>
              <a:gd name="connsiteY26" fmla="*/ 939691 h 1915580"/>
              <a:gd name="connsiteX27" fmla="*/ 969810 w 1882134"/>
              <a:gd name="connsiteY27" fmla="*/ 945628 h 1915580"/>
              <a:gd name="connsiteX28" fmla="*/ 964268 w 1882134"/>
              <a:gd name="connsiteY28" fmla="*/ 946740 h 1915580"/>
              <a:gd name="connsiteX29" fmla="*/ 958437 w 1882134"/>
              <a:gd name="connsiteY29" fmla="*/ 949579 h 1915580"/>
              <a:gd name="connsiteX30" fmla="*/ 924343 w 1882134"/>
              <a:gd name="connsiteY30" fmla="*/ 954750 h 1915580"/>
              <a:gd name="connsiteX31" fmla="*/ 924343 w 1882134"/>
              <a:gd name="connsiteY31" fmla="*/ 954750 h 1915580"/>
              <a:gd name="connsiteX32" fmla="*/ 923835 w 1882134"/>
              <a:gd name="connsiteY32" fmla="*/ 954643 h 1915580"/>
              <a:gd name="connsiteX33" fmla="*/ 881110 w 1882134"/>
              <a:gd name="connsiteY33" fmla="*/ 945723 h 1915580"/>
              <a:gd name="connsiteX34" fmla="*/ 880997 w 1882134"/>
              <a:gd name="connsiteY34" fmla="*/ 945646 h 1915580"/>
              <a:gd name="connsiteX35" fmla="*/ 878876 w 1882134"/>
              <a:gd name="connsiteY35" fmla="*/ 945200 h 1915580"/>
              <a:gd name="connsiteX36" fmla="*/ 1285908 w 1882134"/>
              <a:gd name="connsiteY36" fmla="*/ 209454 h 1915580"/>
              <a:gd name="connsiteX37" fmla="*/ 1039711 w 1882134"/>
              <a:gd name="connsiteY37" fmla="*/ 351883 h 1915580"/>
              <a:gd name="connsiteX38" fmla="*/ 1042927 w 1882134"/>
              <a:gd name="connsiteY38" fmla="*/ 367913 h 1915580"/>
              <a:gd name="connsiteX39" fmla="*/ 1007580 w 1882134"/>
              <a:gd name="connsiteY39" fmla="*/ 452291 h 1915580"/>
              <a:gd name="connsiteX40" fmla="*/ 972994 w 1882134"/>
              <a:gd name="connsiteY40" fmla="*/ 475261 h 1915580"/>
              <a:gd name="connsiteX41" fmla="*/ 972994 w 1882134"/>
              <a:gd name="connsiteY41" fmla="*/ 608121 h 1915580"/>
              <a:gd name="connsiteX42" fmla="*/ 972994 w 1882134"/>
              <a:gd name="connsiteY42" fmla="*/ 728436 h 1915580"/>
              <a:gd name="connsiteX43" fmla="*/ 1008720 w 1882134"/>
              <a:gd name="connsiteY43" fmla="*/ 752929 h 1915580"/>
              <a:gd name="connsiteX44" fmla="*/ 1042927 w 1882134"/>
              <a:gd name="connsiteY44" fmla="*/ 836166 h 1915580"/>
              <a:gd name="connsiteX45" fmla="*/ 1038547 w 1882134"/>
              <a:gd name="connsiteY45" fmla="*/ 857606 h 1915580"/>
              <a:gd name="connsiteX46" fmla="*/ 1264627 w 1882134"/>
              <a:gd name="connsiteY46" fmla="*/ 988396 h 1915580"/>
              <a:gd name="connsiteX47" fmla="*/ 1292399 w 1882134"/>
              <a:gd name="connsiteY47" fmla="*/ 969952 h 1915580"/>
              <a:gd name="connsiteX48" fmla="*/ 1337865 w 1882134"/>
              <a:gd name="connsiteY48" fmla="*/ 960830 h 1915580"/>
              <a:gd name="connsiteX49" fmla="*/ 1384615 w 1882134"/>
              <a:gd name="connsiteY49" fmla="*/ 970380 h 1915580"/>
              <a:gd name="connsiteX50" fmla="*/ 1410990 w 1882134"/>
              <a:gd name="connsiteY50" fmla="*/ 988463 h 1915580"/>
              <a:gd name="connsiteX51" fmla="*/ 1650068 w 1882134"/>
              <a:gd name="connsiteY51" fmla="*/ 850153 h 1915580"/>
              <a:gd name="connsiteX52" fmla="*/ 1644966 w 1882134"/>
              <a:gd name="connsiteY52" fmla="*/ 824004 h 1915580"/>
              <a:gd name="connsiteX53" fmla="*/ 1680313 w 1882134"/>
              <a:gd name="connsiteY53" fmla="*/ 739627 h 1915580"/>
              <a:gd name="connsiteX54" fmla="*/ 1705780 w 1882134"/>
              <a:gd name="connsiteY54" fmla="*/ 722714 h 1915580"/>
              <a:gd name="connsiteX55" fmla="*/ 1705779 w 1882134"/>
              <a:gd name="connsiteY55" fmla="*/ 484271 h 1915580"/>
              <a:gd name="connsiteX56" fmla="*/ 1701598 w 1882134"/>
              <a:gd name="connsiteY56" fmla="*/ 483455 h 1915580"/>
              <a:gd name="connsiteX57" fmla="*/ 1629764 w 1882134"/>
              <a:gd name="connsiteY57" fmla="*/ 373993 h 1915580"/>
              <a:gd name="connsiteX58" fmla="*/ 1634464 w 1882134"/>
              <a:gd name="connsiteY58" fmla="*/ 350982 h 1915580"/>
              <a:gd name="connsiteX59" fmla="*/ 1412691 w 1882134"/>
              <a:gd name="connsiteY59" fmla="*/ 222683 h 1915580"/>
              <a:gd name="connsiteX60" fmla="*/ 1404617 w 1882134"/>
              <a:gd name="connsiteY60" fmla="*/ 228046 h 1915580"/>
              <a:gd name="connsiteX61" fmla="*/ 1359150 w 1882134"/>
              <a:gd name="connsiteY61" fmla="*/ 237167 h 1915580"/>
              <a:gd name="connsiteX62" fmla="*/ 1312401 w 1882134"/>
              <a:gd name="connsiteY62" fmla="*/ 227618 h 1915580"/>
              <a:gd name="connsiteX63" fmla="*/ 441920 w 1882134"/>
              <a:gd name="connsiteY63" fmla="*/ 226293 h 1915580"/>
              <a:gd name="connsiteX64" fmla="*/ 231909 w 1882134"/>
              <a:gd name="connsiteY64" fmla="*/ 347787 h 1915580"/>
              <a:gd name="connsiteX65" fmla="*/ 237167 w 1882134"/>
              <a:gd name="connsiteY65" fmla="*/ 373994 h 1915580"/>
              <a:gd name="connsiteX66" fmla="*/ 164050 w 1882134"/>
              <a:gd name="connsiteY66" fmla="*/ 483456 h 1915580"/>
              <a:gd name="connsiteX67" fmla="*/ 155071 w 1882134"/>
              <a:gd name="connsiteY67" fmla="*/ 485258 h 1915580"/>
              <a:gd name="connsiteX68" fmla="*/ 155071 w 1882134"/>
              <a:gd name="connsiteY68" fmla="*/ 740239 h 1915580"/>
              <a:gd name="connsiteX69" fmla="*/ 165333 w 1882134"/>
              <a:gd name="connsiteY69" fmla="*/ 742335 h 1915580"/>
              <a:gd name="connsiteX70" fmla="*/ 237167 w 1882134"/>
              <a:gd name="connsiteY70" fmla="*/ 851369 h 1915580"/>
              <a:gd name="connsiteX71" fmla="*/ 234601 w 1882134"/>
              <a:gd name="connsiteY71" fmla="*/ 863932 h 1915580"/>
              <a:gd name="connsiteX72" fmla="*/ 440781 w 1882134"/>
              <a:gd name="connsiteY72" fmla="*/ 983210 h 1915580"/>
              <a:gd name="connsiteX73" fmla="*/ 474477 w 1882134"/>
              <a:gd name="connsiteY73" fmla="*/ 960831 h 1915580"/>
              <a:gd name="connsiteX74" fmla="*/ 519943 w 1882134"/>
              <a:gd name="connsiteY74" fmla="*/ 951709 h 1915580"/>
              <a:gd name="connsiteX75" fmla="*/ 566693 w 1882134"/>
              <a:gd name="connsiteY75" fmla="*/ 961258 h 1915580"/>
              <a:gd name="connsiteX76" fmla="*/ 601190 w 1882134"/>
              <a:gd name="connsiteY76" fmla="*/ 984910 h 1915580"/>
              <a:gd name="connsiteX77" fmla="*/ 705420 w 1882134"/>
              <a:gd name="connsiteY77" fmla="*/ 924344 h 1915580"/>
              <a:gd name="connsiteX78" fmla="*/ 785942 w 1882134"/>
              <a:gd name="connsiteY78" fmla="*/ 878642 h 1915580"/>
              <a:gd name="connsiteX79" fmla="*/ 811567 w 1882134"/>
              <a:gd name="connsiteY79" fmla="*/ 863817 h 1915580"/>
              <a:gd name="connsiteX80" fmla="*/ 805759 w 1882134"/>
              <a:gd name="connsiteY80" fmla="*/ 836166 h 1915580"/>
              <a:gd name="connsiteX81" fmla="*/ 878876 w 1882134"/>
              <a:gd name="connsiteY81" fmla="*/ 726704 h 1915580"/>
              <a:gd name="connsiteX82" fmla="*/ 887857 w 1882134"/>
              <a:gd name="connsiteY82" fmla="*/ 724902 h 1915580"/>
              <a:gd name="connsiteX83" fmla="*/ 887857 w 1882134"/>
              <a:gd name="connsiteY83" fmla="*/ 602041 h 1915580"/>
              <a:gd name="connsiteX84" fmla="*/ 887857 w 1882134"/>
              <a:gd name="connsiteY84" fmla="*/ 479177 h 1915580"/>
              <a:gd name="connsiteX85" fmla="*/ 878877 w 1882134"/>
              <a:gd name="connsiteY85" fmla="*/ 477375 h 1915580"/>
              <a:gd name="connsiteX86" fmla="*/ 805760 w 1882134"/>
              <a:gd name="connsiteY86" fmla="*/ 367913 h 1915580"/>
              <a:gd name="connsiteX87" fmla="*/ 810313 w 1882134"/>
              <a:gd name="connsiteY87" fmla="*/ 345620 h 1915580"/>
              <a:gd name="connsiteX88" fmla="*/ 607514 w 1882134"/>
              <a:gd name="connsiteY88" fmla="*/ 228297 h 1915580"/>
              <a:gd name="connsiteX89" fmla="*/ 572440 w 1882134"/>
              <a:gd name="connsiteY89" fmla="*/ 252065 h 1915580"/>
              <a:gd name="connsiteX90" fmla="*/ 526305 w 1882134"/>
              <a:gd name="connsiteY90" fmla="*/ 261493 h 1915580"/>
              <a:gd name="connsiteX91" fmla="*/ 442371 w 1882134"/>
              <a:gd name="connsiteY91" fmla="*/ 226958 h 1915580"/>
              <a:gd name="connsiteX92" fmla="*/ 525745 w 1882134"/>
              <a:gd name="connsiteY92" fmla="*/ 24326 h 1915580"/>
              <a:gd name="connsiteX93" fmla="*/ 644609 w 1882134"/>
              <a:gd name="connsiteY93" fmla="*/ 142629 h 1915580"/>
              <a:gd name="connsiteX94" fmla="*/ 641709 w 1882134"/>
              <a:gd name="connsiteY94" fmla="*/ 157167 h 1915580"/>
              <a:gd name="connsiteX95" fmla="*/ 747989 w 1882134"/>
              <a:gd name="connsiteY95" fmla="*/ 218924 h 1915580"/>
              <a:gd name="connsiteX96" fmla="*/ 849541 w 1882134"/>
              <a:gd name="connsiteY96" fmla="*/ 277934 h 1915580"/>
              <a:gd name="connsiteX97" fmla="*/ 878877 w 1882134"/>
              <a:gd name="connsiteY97" fmla="*/ 258452 h 1915580"/>
              <a:gd name="connsiteX98" fmla="*/ 924343 w 1882134"/>
              <a:gd name="connsiteY98" fmla="*/ 249330 h 1915580"/>
              <a:gd name="connsiteX99" fmla="*/ 971093 w 1882134"/>
              <a:gd name="connsiteY99" fmla="*/ 258879 h 1915580"/>
              <a:gd name="connsiteX100" fmla="*/ 999784 w 1882134"/>
              <a:gd name="connsiteY100" fmla="*/ 278550 h 1915580"/>
              <a:gd name="connsiteX101" fmla="*/ 1112862 w 1882134"/>
              <a:gd name="connsiteY101" fmla="*/ 212843 h 1915580"/>
              <a:gd name="connsiteX102" fmla="*/ 1244810 w 1882134"/>
              <a:gd name="connsiteY102" fmla="*/ 139736 h 1915580"/>
              <a:gd name="connsiteX103" fmla="*/ 1240567 w 1882134"/>
              <a:gd name="connsiteY103" fmla="*/ 118583 h 1915580"/>
              <a:gd name="connsiteX104" fmla="*/ 1359150 w 1882134"/>
              <a:gd name="connsiteY104" fmla="*/ 0 h 1915580"/>
              <a:gd name="connsiteX105" fmla="*/ 1477734 w 1882134"/>
              <a:gd name="connsiteY105" fmla="*/ 118583 h 1915580"/>
              <a:gd name="connsiteX106" fmla="*/ 1468446 w 1882134"/>
              <a:gd name="connsiteY106" fmla="*/ 164056 h 1915580"/>
              <a:gd name="connsiteX107" fmla="*/ 1562871 w 1882134"/>
              <a:gd name="connsiteY107" fmla="*/ 218924 h 1915580"/>
              <a:gd name="connsiteX108" fmla="*/ 1674171 w 1882134"/>
              <a:gd name="connsiteY108" fmla="*/ 283599 h 1915580"/>
              <a:gd name="connsiteX109" fmla="*/ 1702880 w 1882134"/>
              <a:gd name="connsiteY109" fmla="*/ 264532 h 1915580"/>
              <a:gd name="connsiteX110" fmla="*/ 1748347 w 1882134"/>
              <a:gd name="connsiteY110" fmla="*/ 255410 h 1915580"/>
              <a:gd name="connsiteX111" fmla="*/ 1866931 w 1882134"/>
              <a:gd name="connsiteY111" fmla="*/ 373993 h 1915580"/>
              <a:gd name="connsiteX112" fmla="*/ 1793814 w 1882134"/>
              <a:gd name="connsiteY112" fmla="*/ 483456 h 1915580"/>
              <a:gd name="connsiteX113" fmla="*/ 1787876 w 1882134"/>
              <a:gd name="connsiteY113" fmla="*/ 484647 h 1915580"/>
              <a:gd name="connsiteX114" fmla="*/ 1787876 w 1882134"/>
              <a:gd name="connsiteY114" fmla="*/ 608121 h 1915580"/>
              <a:gd name="connsiteX115" fmla="*/ 1787876 w 1882134"/>
              <a:gd name="connsiteY115" fmla="*/ 710390 h 1915580"/>
              <a:gd name="connsiteX116" fmla="*/ 1810299 w 1882134"/>
              <a:gd name="connsiteY116" fmla="*/ 714970 h 1915580"/>
              <a:gd name="connsiteX117" fmla="*/ 1882134 w 1882134"/>
              <a:gd name="connsiteY117" fmla="*/ 824004 h 1915580"/>
              <a:gd name="connsiteX118" fmla="*/ 1763550 w 1882134"/>
              <a:gd name="connsiteY118" fmla="*/ 942588 h 1915580"/>
              <a:gd name="connsiteX119" fmla="*/ 1716800 w 1882134"/>
              <a:gd name="connsiteY119" fmla="*/ 933466 h 1915580"/>
              <a:gd name="connsiteX120" fmla="*/ 1696290 w 1882134"/>
              <a:gd name="connsiteY120" fmla="*/ 919792 h 1915580"/>
              <a:gd name="connsiteX121" fmla="*/ 1562871 w 1882134"/>
              <a:gd name="connsiteY121" fmla="*/ 997319 h 1915580"/>
              <a:gd name="connsiteX122" fmla="*/ 1452273 w 1882134"/>
              <a:gd name="connsiteY122" fmla="*/ 1058596 h 1915580"/>
              <a:gd name="connsiteX123" fmla="*/ 1456449 w 1882134"/>
              <a:gd name="connsiteY123" fmla="*/ 1079414 h 1915580"/>
              <a:gd name="connsiteX124" fmla="*/ 1383332 w 1882134"/>
              <a:gd name="connsiteY124" fmla="*/ 1188876 h 1915580"/>
              <a:gd name="connsiteX125" fmla="*/ 1380434 w 1882134"/>
              <a:gd name="connsiteY125" fmla="*/ 1189457 h 1915580"/>
              <a:gd name="connsiteX126" fmla="*/ 1380434 w 1882134"/>
              <a:gd name="connsiteY126" fmla="*/ 1316581 h 1915580"/>
              <a:gd name="connsiteX127" fmla="*/ 1380434 w 1882134"/>
              <a:gd name="connsiteY127" fmla="*/ 1459744 h 1915580"/>
              <a:gd name="connsiteX128" fmla="*/ 1413121 w 1882134"/>
              <a:gd name="connsiteY128" fmla="*/ 1481535 h 1915580"/>
              <a:gd name="connsiteX129" fmla="*/ 1447328 w 1882134"/>
              <a:gd name="connsiteY129" fmla="*/ 1565911 h 1915580"/>
              <a:gd name="connsiteX130" fmla="*/ 1328743 w 1882134"/>
              <a:gd name="connsiteY130" fmla="*/ 1684495 h 1915580"/>
              <a:gd name="connsiteX131" fmla="*/ 1283277 w 1882134"/>
              <a:gd name="connsiteY131" fmla="*/ 1675374 h 1915580"/>
              <a:gd name="connsiteX132" fmla="*/ 1245755 w 1882134"/>
              <a:gd name="connsiteY132" fmla="*/ 1650453 h 1915580"/>
              <a:gd name="connsiteX133" fmla="*/ 1152389 w 1882134"/>
              <a:gd name="connsiteY133" fmla="*/ 1702738 h 1915580"/>
              <a:gd name="connsiteX134" fmla="*/ 1045590 w 1882134"/>
              <a:gd name="connsiteY134" fmla="*/ 1764797 h 1915580"/>
              <a:gd name="connsiteX135" fmla="*/ 1052050 w 1882134"/>
              <a:gd name="connsiteY135" fmla="*/ 1796996 h 1915580"/>
              <a:gd name="connsiteX136" fmla="*/ 933465 w 1882134"/>
              <a:gd name="connsiteY136" fmla="*/ 1915580 h 1915580"/>
              <a:gd name="connsiteX137" fmla="*/ 814882 w 1882134"/>
              <a:gd name="connsiteY137" fmla="*/ 1796996 h 1915580"/>
              <a:gd name="connsiteX138" fmla="*/ 820094 w 1882134"/>
              <a:gd name="connsiteY138" fmla="*/ 1770286 h 1915580"/>
              <a:gd name="connsiteX139" fmla="*/ 705420 w 1882134"/>
              <a:gd name="connsiteY139" fmla="*/ 1702738 h 1915580"/>
              <a:gd name="connsiteX140" fmla="*/ 599803 w 1882134"/>
              <a:gd name="connsiteY140" fmla="*/ 1641366 h 1915580"/>
              <a:gd name="connsiteX141" fmla="*/ 571490 w 1882134"/>
              <a:gd name="connsiteY141" fmla="*/ 1660170 h 1915580"/>
              <a:gd name="connsiteX142" fmla="*/ 526023 w 1882134"/>
              <a:gd name="connsiteY142" fmla="*/ 1669292 h 1915580"/>
              <a:gd name="connsiteX143" fmla="*/ 407440 w 1882134"/>
              <a:gd name="connsiteY143" fmla="*/ 1550707 h 1915580"/>
              <a:gd name="connsiteX144" fmla="*/ 442787 w 1882134"/>
              <a:gd name="connsiteY144" fmla="*/ 1466331 h 1915580"/>
              <a:gd name="connsiteX145" fmla="*/ 480415 w 1882134"/>
              <a:gd name="connsiteY145" fmla="*/ 1441340 h 1915580"/>
              <a:gd name="connsiteX146" fmla="*/ 480415 w 1882134"/>
              <a:gd name="connsiteY146" fmla="*/ 1313541 h 1915580"/>
              <a:gd name="connsiteX147" fmla="*/ 480415 w 1882134"/>
              <a:gd name="connsiteY147" fmla="*/ 1180946 h 1915580"/>
              <a:gd name="connsiteX148" fmla="*/ 474477 w 1882134"/>
              <a:gd name="connsiteY148" fmla="*/ 1179755 h 1915580"/>
              <a:gd name="connsiteX149" fmla="*/ 401359 w 1882134"/>
              <a:gd name="connsiteY149" fmla="*/ 1070292 h 1915580"/>
              <a:gd name="connsiteX150" fmla="*/ 403715 w 1882134"/>
              <a:gd name="connsiteY150" fmla="*/ 1058760 h 1915580"/>
              <a:gd name="connsiteX151" fmla="*/ 297980 w 1882134"/>
              <a:gd name="connsiteY151" fmla="*/ 997319 h 1915580"/>
              <a:gd name="connsiteX152" fmla="*/ 197246 w 1882134"/>
              <a:gd name="connsiteY152" fmla="*/ 938785 h 1915580"/>
              <a:gd name="connsiteX153" fmla="*/ 164050 w 1882134"/>
              <a:gd name="connsiteY153" fmla="*/ 960831 h 1915580"/>
              <a:gd name="connsiteX154" fmla="*/ 118583 w 1882134"/>
              <a:gd name="connsiteY154" fmla="*/ 969953 h 1915580"/>
              <a:gd name="connsiteX155" fmla="*/ 0 w 1882134"/>
              <a:gd name="connsiteY155" fmla="*/ 851369 h 1915580"/>
              <a:gd name="connsiteX156" fmla="*/ 71834 w 1882134"/>
              <a:gd name="connsiteY156" fmla="*/ 741907 h 1915580"/>
              <a:gd name="connsiteX157" fmla="*/ 72975 w 1882134"/>
              <a:gd name="connsiteY157" fmla="*/ 741685 h 1915580"/>
              <a:gd name="connsiteX158" fmla="*/ 72975 w 1882134"/>
              <a:gd name="connsiteY158" fmla="*/ 608121 h 1915580"/>
              <a:gd name="connsiteX159" fmla="*/ 72975 w 1882134"/>
              <a:gd name="connsiteY159" fmla="*/ 483679 h 1915580"/>
              <a:gd name="connsiteX160" fmla="*/ 71834 w 1882134"/>
              <a:gd name="connsiteY160" fmla="*/ 483456 h 1915580"/>
              <a:gd name="connsiteX161" fmla="*/ 0 w 1882134"/>
              <a:gd name="connsiteY161" fmla="*/ 373994 h 1915580"/>
              <a:gd name="connsiteX162" fmla="*/ 118583 w 1882134"/>
              <a:gd name="connsiteY162" fmla="*/ 255410 h 1915580"/>
              <a:gd name="connsiteX163" fmla="*/ 165333 w 1882134"/>
              <a:gd name="connsiteY163" fmla="*/ 264960 h 1915580"/>
              <a:gd name="connsiteX164" fmla="*/ 189840 w 1882134"/>
              <a:gd name="connsiteY164" fmla="*/ 281762 h 1915580"/>
              <a:gd name="connsiteX165" fmla="*/ 297980 w 1882134"/>
              <a:gd name="connsiteY165" fmla="*/ 218924 h 1915580"/>
              <a:gd name="connsiteX166" fmla="*/ 409656 w 1882134"/>
              <a:gd name="connsiteY166" fmla="*/ 154031 h 1915580"/>
              <a:gd name="connsiteX167" fmla="*/ 407441 w 1882134"/>
              <a:gd name="connsiteY167" fmla="*/ 143189 h 1915580"/>
              <a:gd name="connsiteX168" fmla="*/ 525745 w 1882134"/>
              <a:gd name="connsiteY168" fmla="*/ 24326 h 1915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Lst>
            <a:rect l="l" t="t" r="r" b="b"/>
            <a:pathLst>
              <a:path w="1882134" h="1915580">
                <a:moveTo>
                  <a:pt x="859940" y="932267"/>
                </a:moveTo>
                <a:lnTo>
                  <a:pt x="747989" y="997319"/>
                </a:lnTo>
                <a:lnTo>
                  <a:pt x="636844" y="1061903"/>
                </a:lnTo>
                <a:lnTo>
                  <a:pt x="638527" y="1070293"/>
                </a:lnTo>
                <a:cubicBezTo>
                  <a:pt x="638527" y="1120463"/>
                  <a:pt x="607741" y="1162081"/>
                  <a:pt x="565410" y="1179755"/>
                </a:cubicBezTo>
                <a:lnTo>
                  <a:pt x="562511" y="1180336"/>
                </a:lnTo>
                <a:lnTo>
                  <a:pt x="562511" y="1439244"/>
                </a:lnTo>
                <a:lnTo>
                  <a:pt x="572773" y="1441246"/>
                </a:lnTo>
                <a:cubicBezTo>
                  <a:pt x="615532" y="1458919"/>
                  <a:pt x="644608" y="1500537"/>
                  <a:pt x="644608" y="1550707"/>
                </a:cubicBezTo>
                <a:lnTo>
                  <a:pt x="640375" y="1571429"/>
                </a:lnTo>
                <a:lnTo>
                  <a:pt x="865510" y="1701672"/>
                </a:lnTo>
                <a:lnTo>
                  <a:pt x="886716" y="1687534"/>
                </a:lnTo>
                <a:cubicBezTo>
                  <a:pt x="900969" y="1681643"/>
                  <a:pt x="916742" y="1678413"/>
                  <a:pt x="933465" y="1678413"/>
                </a:cubicBezTo>
                <a:cubicBezTo>
                  <a:pt x="950189" y="1678413"/>
                  <a:pt x="965962" y="1681833"/>
                  <a:pt x="980215" y="1687962"/>
                </a:cubicBezTo>
                <a:lnTo>
                  <a:pt x="997982" y="1700143"/>
                </a:lnTo>
                <a:lnTo>
                  <a:pt x="1212258" y="1576182"/>
                </a:lnTo>
                <a:lnTo>
                  <a:pt x="1210160" y="1565911"/>
                </a:lnTo>
                <a:cubicBezTo>
                  <a:pt x="1210160" y="1515742"/>
                  <a:pt x="1240946" y="1474123"/>
                  <a:pt x="1283277" y="1456450"/>
                </a:cubicBezTo>
                <a:lnTo>
                  <a:pt x="1298338" y="1453428"/>
                </a:lnTo>
                <a:lnTo>
                  <a:pt x="1298338" y="1189696"/>
                </a:lnTo>
                <a:lnTo>
                  <a:pt x="1292399" y="1188448"/>
                </a:lnTo>
                <a:cubicBezTo>
                  <a:pt x="1250068" y="1170062"/>
                  <a:pt x="1219282" y="1127303"/>
                  <a:pt x="1219282" y="1079414"/>
                </a:cubicBezTo>
                <a:lnTo>
                  <a:pt x="1223749" y="1057548"/>
                </a:lnTo>
                <a:lnTo>
                  <a:pt x="997965" y="926929"/>
                </a:lnTo>
                <a:lnTo>
                  <a:pt x="994296" y="929366"/>
                </a:lnTo>
                <a:lnTo>
                  <a:pt x="988000" y="935188"/>
                </a:lnTo>
                <a:lnTo>
                  <a:pt x="978749" y="939691"/>
                </a:lnTo>
                <a:lnTo>
                  <a:pt x="969810" y="945628"/>
                </a:lnTo>
                <a:lnTo>
                  <a:pt x="964268" y="946740"/>
                </a:lnTo>
                <a:lnTo>
                  <a:pt x="958437" y="949579"/>
                </a:lnTo>
                <a:cubicBezTo>
                  <a:pt x="947754" y="952933"/>
                  <a:pt x="936316" y="954750"/>
                  <a:pt x="924343" y="954750"/>
                </a:cubicBezTo>
                <a:lnTo>
                  <a:pt x="924343" y="954750"/>
                </a:lnTo>
                <a:lnTo>
                  <a:pt x="923835" y="954643"/>
                </a:lnTo>
                <a:lnTo>
                  <a:pt x="881110" y="945723"/>
                </a:lnTo>
                <a:lnTo>
                  <a:pt x="880997" y="945646"/>
                </a:lnTo>
                <a:lnTo>
                  <a:pt x="878876" y="945200"/>
                </a:lnTo>
                <a:close/>
                <a:moveTo>
                  <a:pt x="1285908" y="209454"/>
                </a:moveTo>
                <a:lnTo>
                  <a:pt x="1039711" y="351883"/>
                </a:lnTo>
                <a:lnTo>
                  <a:pt x="1042927" y="367913"/>
                </a:lnTo>
                <a:cubicBezTo>
                  <a:pt x="1042927" y="401360"/>
                  <a:pt x="1029244" y="431006"/>
                  <a:pt x="1007580" y="452291"/>
                </a:cubicBezTo>
                <a:lnTo>
                  <a:pt x="972994" y="475261"/>
                </a:lnTo>
                <a:lnTo>
                  <a:pt x="972994" y="608121"/>
                </a:lnTo>
                <a:lnTo>
                  <a:pt x="972994" y="728436"/>
                </a:lnTo>
                <a:lnTo>
                  <a:pt x="1008720" y="752929"/>
                </a:lnTo>
                <a:cubicBezTo>
                  <a:pt x="1030004" y="774594"/>
                  <a:pt x="1042927" y="804239"/>
                  <a:pt x="1042927" y="836166"/>
                </a:cubicBezTo>
                <a:lnTo>
                  <a:pt x="1038547" y="857606"/>
                </a:lnTo>
                <a:lnTo>
                  <a:pt x="1264627" y="988396"/>
                </a:lnTo>
                <a:lnTo>
                  <a:pt x="1292399" y="969952"/>
                </a:lnTo>
                <a:cubicBezTo>
                  <a:pt x="1306509" y="964061"/>
                  <a:pt x="1321902" y="960830"/>
                  <a:pt x="1337865" y="960830"/>
                </a:cubicBezTo>
                <a:cubicBezTo>
                  <a:pt x="1354588" y="960830"/>
                  <a:pt x="1370362" y="964251"/>
                  <a:pt x="1384615" y="970380"/>
                </a:cubicBezTo>
                <a:lnTo>
                  <a:pt x="1410990" y="988463"/>
                </a:lnTo>
                <a:lnTo>
                  <a:pt x="1650068" y="850153"/>
                </a:lnTo>
                <a:lnTo>
                  <a:pt x="1644966" y="824004"/>
                </a:lnTo>
                <a:cubicBezTo>
                  <a:pt x="1644966" y="790557"/>
                  <a:pt x="1658649" y="760911"/>
                  <a:pt x="1680313" y="739627"/>
                </a:cubicBezTo>
                <a:lnTo>
                  <a:pt x="1705780" y="722714"/>
                </a:lnTo>
                <a:lnTo>
                  <a:pt x="1705779" y="484271"/>
                </a:lnTo>
                <a:lnTo>
                  <a:pt x="1701598" y="483455"/>
                </a:lnTo>
                <a:cubicBezTo>
                  <a:pt x="1658839" y="465782"/>
                  <a:pt x="1629764" y="424164"/>
                  <a:pt x="1629764" y="373993"/>
                </a:cubicBezTo>
                <a:lnTo>
                  <a:pt x="1634464" y="350982"/>
                </a:lnTo>
                <a:lnTo>
                  <a:pt x="1412691" y="222683"/>
                </a:lnTo>
                <a:lnTo>
                  <a:pt x="1404617" y="228046"/>
                </a:lnTo>
                <a:cubicBezTo>
                  <a:pt x="1390507" y="233937"/>
                  <a:pt x="1375113" y="237167"/>
                  <a:pt x="1359150" y="237167"/>
                </a:cubicBezTo>
                <a:cubicBezTo>
                  <a:pt x="1342427" y="237167"/>
                  <a:pt x="1326653" y="233747"/>
                  <a:pt x="1312401" y="227618"/>
                </a:cubicBezTo>
                <a:close/>
                <a:moveTo>
                  <a:pt x="441920" y="226293"/>
                </a:moveTo>
                <a:lnTo>
                  <a:pt x="231909" y="347787"/>
                </a:lnTo>
                <a:lnTo>
                  <a:pt x="237167" y="373994"/>
                </a:lnTo>
                <a:cubicBezTo>
                  <a:pt x="237167" y="424164"/>
                  <a:pt x="206381" y="465783"/>
                  <a:pt x="164050" y="483456"/>
                </a:cubicBezTo>
                <a:lnTo>
                  <a:pt x="155071" y="485258"/>
                </a:lnTo>
                <a:lnTo>
                  <a:pt x="155071" y="740239"/>
                </a:lnTo>
                <a:lnTo>
                  <a:pt x="165333" y="742335"/>
                </a:lnTo>
                <a:cubicBezTo>
                  <a:pt x="208092" y="760721"/>
                  <a:pt x="237168" y="803479"/>
                  <a:pt x="237167" y="851369"/>
                </a:cubicBezTo>
                <a:lnTo>
                  <a:pt x="234601" y="863932"/>
                </a:lnTo>
                <a:lnTo>
                  <a:pt x="440781" y="983210"/>
                </a:lnTo>
                <a:lnTo>
                  <a:pt x="474477" y="960831"/>
                </a:lnTo>
                <a:cubicBezTo>
                  <a:pt x="488587" y="954940"/>
                  <a:pt x="503980" y="951709"/>
                  <a:pt x="519943" y="951709"/>
                </a:cubicBezTo>
                <a:cubicBezTo>
                  <a:pt x="536667" y="951709"/>
                  <a:pt x="552440" y="955130"/>
                  <a:pt x="566693" y="961258"/>
                </a:cubicBezTo>
                <a:lnTo>
                  <a:pt x="601190" y="984910"/>
                </a:lnTo>
                <a:lnTo>
                  <a:pt x="705420" y="924344"/>
                </a:lnTo>
                <a:lnTo>
                  <a:pt x="785942" y="878642"/>
                </a:lnTo>
                <a:lnTo>
                  <a:pt x="811567" y="863817"/>
                </a:lnTo>
                <a:lnTo>
                  <a:pt x="805759" y="836166"/>
                </a:lnTo>
                <a:cubicBezTo>
                  <a:pt x="805759" y="785996"/>
                  <a:pt x="836545" y="744378"/>
                  <a:pt x="878876" y="726704"/>
                </a:cubicBezTo>
                <a:lnTo>
                  <a:pt x="887857" y="724902"/>
                </a:lnTo>
                <a:lnTo>
                  <a:pt x="887857" y="602041"/>
                </a:lnTo>
                <a:lnTo>
                  <a:pt x="887857" y="479177"/>
                </a:lnTo>
                <a:lnTo>
                  <a:pt x="878877" y="477375"/>
                </a:lnTo>
                <a:cubicBezTo>
                  <a:pt x="836546" y="459702"/>
                  <a:pt x="805760" y="418084"/>
                  <a:pt x="805760" y="367913"/>
                </a:cubicBezTo>
                <a:lnTo>
                  <a:pt x="810313" y="345620"/>
                </a:lnTo>
                <a:lnTo>
                  <a:pt x="607514" y="228297"/>
                </a:lnTo>
                <a:lnTo>
                  <a:pt x="572440" y="252065"/>
                </a:lnTo>
                <a:cubicBezTo>
                  <a:pt x="558268" y="258099"/>
                  <a:pt x="542678" y="261454"/>
                  <a:pt x="526305" y="261493"/>
                </a:cubicBezTo>
                <a:cubicBezTo>
                  <a:pt x="493559" y="261570"/>
                  <a:pt x="463882" y="248367"/>
                  <a:pt x="442371" y="226958"/>
                </a:cubicBezTo>
                <a:close/>
                <a:moveTo>
                  <a:pt x="525745" y="24326"/>
                </a:moveTo>
                <a:cubicBezTo>
                  <a:pt x="591236" y="24171"/>
                  <a:pt x="644453" y="77137"/>
                  <a:pt x="644609" y="142629"/>
                </a:cubicBezTo>
                <a:lnTo>
                  <a:pt x="641709" y="157167"/>
                </a:lnTo>
                <a:lnTo>
                  <a:pt x="747989" y="218924"/>
                </a:lnTo>
                <a:lnTo>
                  <a:pt x="849541" y="277934"/>
                </a:lnTo>
                <a:lnTo>
                  <a:pt x="878877" y="258452"/>
                </a:lnTo>
                <a:cubicBezTo>
                  <a:pt x="892987" y="252560"/>
                  <a:pt x="908380" y="249330"/>
                  <a:pt x="924343" y="249330"/>
                </a:cubicBezTo>
                <a:cubicBezTo>
                  <a:pt x="941066" y="249330"/>
                  <a:pt x="956840" y="252750"/>
                  <a:pt x="971093" y="258879"/>
                </a:cubicBezTo>
                <a:lnTo>
                  <a:pt x="999784" y="278550"/>
                </a:lnTo>
                <a:lnTo>
                  <a:pt x="1112862" y="212843"/>
                </a:lnTo>
                <a:lnTo>
                  <a:pt x="1244810" y="139736"/>
                </a:lnTo>
                <a:lnTo>
                  <a:pt x="1240567" y="118583"/>
                </a:lnTo>
                <a:cubicBezTo>
                  <a:pt x="1240566" y="51690"/>
                  <a:pt x="1295297" y="0"/>
                  <a:pt x="1359150" y="0"/>
                </a:cubicBezTo>
                <a:cubicBezTo>
                  <a:pt x="1426044" y="0"/>
                  <a:pt x="1477734" y="54731"/>
                  <a:pt x="1477734" y="118583"/>
                </a:cubicBezTo>
                <a:lnTo>
                  <a:pt x="1468446" y="164056"/>
                </a:lnTo>
                <a:lnTo>
                  <a:pt x="1562871" y="218924"/>
                </a:lnTo>
                <a:lnTo>
                  <a:pt x="1674171" y="283599"/>
                </a:lnTo>
                <a:lnTo>
                  <a:pt x="1702880" y="264532"/>
                </a:lnTo>
                <a:cubicBezTo>
                  <a:pt x="1716991" y="258640"/>
                  <a:pt x="1732384" y="255410"/>
                  <a:pt x="1748347" y="255410"/>
                </a:cubicBezTo>
                <a:cubicBezTo>
                  <a:pt x="1815241" y="255410"/>
                  <a:pt x="1866931" y="310141"/>
                  <a:pt x="1866931" y="373993"/>
                </a:cubicBezTo>
                <a:cubicBezTo>
                  <a:pt x="1866931" y="424164"/>
                  <a:pt x="1836145" y="465782"/>
                  <a:pt x="1793814" y="483456"/>
                </a:cubicBezTo>
                <a:lnTo>
                  <a:pt x="1787876" y="484647"/>
                </a:lnTo>
                <a:lnTo>
                  <a:pt x="1787876" y="608121"/>
                </a:lnTo>
                <a:lnTo>
                  <a:pt x="1787876" y="710390"/>
                </a:lnTo>
                <a:lnTo>
                  <a:pt x="1810299" y="714970"/>
                </a:lnTo>
                <a:cubicBezTo>
                  <a:pt x="1853058" y="733356"/>
                  <a:pt x="1882134" y="776115"/>
                  <a:pt x="1882134" y="824004"/>
                </a:cubicBezTo>
                <a:cubicBezTo>
                  <a:pt x="1882134" y="890898"/>
                  <a:pt x="1827403" y="942588"/>
                  <a:pt x="1763550" y="942588"/>
                </a:cubicBezTo>
                <a:cubicBezTo>
                  <a:pt x="1746826" y="942588"/>
                  <a:pt x="1731053" y="939357"/>
                  <a:pt x="1716800" y="933466"/>
                </a:cubicBezTo>
                <a:lnTo>
                  <a:pt x="1696290" y="919792"/>
                </a:lnTo>
                <a:lnTo>
                  <a:pt x="1562871" y="997319"/>
                </a:lnTo>
                <a:lnTo>
                  <a:pt x="1452273" y="1058596"/>
                </a:lnTo>
                <a:lnTo>
                  <a:pt x="1456449" y="1079414"/>
                </a:lnTo>
                <a:cubicBezTo>
                  <a:pt x="1456450" y="1129584"/>
                  <a:pt x="1425663" y="1171202"/>
                  <a:pt x="1383332" y="1188876"/>
                </a:cubicBezTo>
                <a:lnTo>
                  <a:pt x="1380434" y="1189457"/>
                </a:lnTo>
                <a:lnTo>
                  <a:pt x="1380434" y="1316581"/>
                </a:lnTo>
                <a:lnTo>
                  <a:pt x="1380434" y="1459744"/>
                </a:lnTo>
                <a:lnTo>
                  <a:pt x="1413121" y="1481535"/>
                </a:lnTo>
                <a:cubicBezTo>
                  <a:pt x="1434405" y="1502819"/>
                  <a:pt x="1447327" y="1532465"/>
                  <a:pt x="1447328" y="1565911"/>
                </a:cubicBezTo>
                <a:cubicBezTo>
                  <a:pt x="1447328" y="1632805"/>
                  <a:pt x="1392597" y="1684495"/>
                  <a:pt x="1328743" y="1684495"/>
                </a:cubicBezTo>
                <a:cubicBezTo>
                  <a:pt x="1312780" y="1684496"/>
                  <a:pt x="1297387" y="1681265"/>
                  <a:pt x="1283277" y="1675374"/>
                </a:cubicBezTo>
                <a:lnTo>
                  <a:pt x="1245755" y="1650453"/>
                </a:lnTo>
                <a:lnTo>
                  <a:pt x="1152389" y="1702738"/>
                </a:lnTo>
                <a:lnTo>
                  <a:pt x="1045590" y="1764797"/>
                </a:lnTo>
                <a:lnTo>
                  <a:pt x="1052050" y="1796996"/>
                </a:lnTo>
                <a:cubicBezTo>
                  <a:pt x="1052050" y="1863890"/>
                  <a:pt x="997319" y="1915580"/>
                  <a:pt x="933465" y="1915580"/>
                </a:cubicBezTo>
                <a:cubicBezTo>
                  <a:pt x="869613" y="1915580"/>
                  <a:pt x="814882" y="1860849"/>
                  <a:pt x="814882" y="1796996"/>
                </a:cubicBezTo>
                <a:lnTo>
                  <a:pt x="820094" y="1770286"/>
                </a:lnTo>
                <a:lnTo>
                  <a:pt x="705420" y="1702738"/>
                </a:lnTo>
                <a:lnTo>
                  <a:pt x="599803" y="1641366"/>
                </a:lnTo>
                <a:lnTo>
                  <a:pt x="571490" y="1660170"/>
                </a:lnTo>
                <a:cubicBezTo>
                  <a:pt x="557380" y="1666061"/>
                  <a:pt x="541987" y="1669291"/>
                  <a:pt x="526023" y="1669292"/>
                </a:cubicBezTo>
                <a:cubicBezTo>
                  <a:pt x="462171" y="1669292"/>
                  <a:pt x="407440" y="1617602"/>
                  <a:pt x="407440" y="1550707"/>
                </a:cubicBezTo>
                <a:cubicBezTo>
                  <a:pt x="407440" y="1517261"/>
                  <a:pt x="421123" y="1487615"/>
                  <a:pt x="442787" y="1466331"/>
                </a:cubicBezTo>
                <a:lnTo>
                  <a:pt x="480415" y="1441340"/>
                </a:lnTo>
                <a:lnTo>
                  <a:pt x="480415" y="1313541"/>
                </a:lnTo>
                <a:lnTo>
                  <a:pt x="480415" y="1180946"/>
                </a:lnTo>
                <a:lnTo>
                  <a:pt x="474477" y="1179755"/>
                </a:lnTo>
                <a:cubicBezTo>
                  <a:pt x="432146" y="1162081"/>
                  <a:pt x="401359" y="1120463"/>
                  <a:pt x="401359" y="1070292"/>
                </a:cubicBezTo>
                <a:lnTo>
                  <a:pt x="403715" y="1058760"/>
                </a:lnTo>
                <a:lnTo>
                  <a:pt x="297980" y="997319"/>
                </a:lnTo>
                <a:lnTo>
                  <a:pt x="197246" y="938785"/>
                </a:lnTo>
                <a:lnTo>
                  <a:pt x="164050" y="960831"/>
                </a:lnTo>
                <a:cubicBezTo>
                  <a:pt x="149940" y="966723"/>
                  <a:pt x="134547" y="969953"/>
                  <a:pt x="118583" y="969953"/>
                </a:cubicBezTo>
                <a:cubicBezTo>
                  <a:pt x="51690" y="969953"/>
                  <a:pt x="0" y="915222"/>
                  <a:pt x="0" y="851369"/>
                </a:cubicBezTo>
                <a:cubicBezTo>
                  <a:pt x="0" y="801199"/>
                  <a:pt x="29076" y="759581"/>
                  <a:pt x="71834" y="741907"/>
                </a:cubicBezTo>
                <a:lnTo>
                  <a:pt x="72975" y="741685"/>
                </a:lnTo>
                <a:lnTo>
                  <a:pt x="72975" y="608121"/>
                </a:lnTo>
                <a:lnTo>
                  <a:pt x="72975" y="483679"/>
                </a:lnTo>
                <a:lnTo>
                  <a:pt x="71834" y="483456"/>
                </a:lnTo>
                <a:cubicBezTo>
                  <a:pt x="29076" y="465783"/>
                  <a:pt x="0" y="424164"/>
                  <a:pt x="0" y="373994"/>
                </a:cubicBezTo>
                <a:cubicBezTo>
                  <a:pt x="0" y="310141"/>
                  <a:pt x="51690" y="255410"/>
                  <a:pt x="118583" y="255410"/>
                </a:cubicBezTo>
                <a:cubicBezTo>
                  <a:pt x="135307" y="255410"/>
                  <a:pt x="151080" y="258831"/>
                  <a:pt x="165333" y="264960"/>
                </a:cubicBezTo>
                <a:lnTo>
                  <a:pt x="189840" y="281762"/>
                </a:lnTo>
                <a:lnTo>
                  <a:pt x="297980" y="218924"/>
                </a:lnTo>
                <a:lnTo>
                  <a:pt x="409656" y="154031"/>
                </a:lnTo>
                <a:lnTo>
                  <a:pt x="407441" y="143189"/>
                </a:lnTo>
                <a:cubicBezTo>
                  <a:pt x="407286" y="77697"/>
                  <a:pt x="460252" y="24480"/>
                  <a:pt x="525745" y="24326"/>
                </a:cubicBezTo>
                <a:close/>
              </a:path>
            </a:pathLst>
          </a:custGeom>
          <a:solidFill>
            <a:schemeClr val="bg2">
              <a:lumMod val="50000"/>
              <a:alpha val="20000"/>
            </a:schemeClr>
          </a:solidFill>
          <a:ln w="43323" cap="flat">
            <a:noFill/>
            <a:prstDash val="solid"/>
            <a:miter/>
          </a:ln>
        </p:spPr>
        <p:txBody>
          <a:bodyPr anchor="ctr"/>
          <a:lstStyle/>
          <a:p>
            <a:pPr>
              <a:defRPr/>
            </a:pPr>
            <a:endParaRPr lang="en-US"/>
          </a:p>
        </p:txBody>
      </p:sp>
      <p:sp>
        <p:nvSpPr>
          <p:cNvPr id="12" name="Freeform: Shape 387">
            <a:extLst>
              <a:ext uri="{FF2B5EF4-FFF2-40B4-BE49-F238E27FC236}">
                <a16:creationId xmlns:a16="http://schemas.microsoft.com/office/drawing/2014/main" id="{DE4FEEFD-3AA4-E4A0-9B85-5E6936AE0A73}"/>
              </a:ext>
            </a:extLst>
          </p:cNvPr>
          <p:cNvSpPr/>
          <p:nvPr/>
        </p:nvSpPr>
        <p:spPr>
          <a:xfrm rot="355510">
            <a:off x="26988" y="2022475"/>
            <a:ext cx="1912937" cy="1944688"/>
          </a:xfrm>
          <a:custGeom>
            <a:avLst/>
            <a:gdLst>
              <a:gd name="connsiteX0" fmla="*/ 859940 w 1882134"/>
              <a:gd name="connsiteY0" fmla="*/ 932267 h 1915580"/>
              <a:gd name="connsiteX1" fmla="*/ 747989 w 1882134"/>
              <a:gd name="connsiteY1" fmla="*/ 997319 h 1915580"/>
              <a:gd name="connsiteX2" fmla="*/ 636844 w 1882134"/>
              <a:gd name="connsiteY2" fmla="*/ 1061903 h 1915580"/>
              <a:gd name="connsiteX3" fmla="*/ 638527 w 1882134"/>
              <a:gd name="connsiteY3" fmla="*/ 1070293 h 1915580"/>
              <a:gd name="connsiteX4" fmla="*/ 565410 w 1882134"/>
              <a:gd name="connsiteY4" fmla="*/ 1179755 h 1915580"/>
              <a:gd name="connsiteX5" fmla="*/ 562511 w 1882134"/>
              <a:gd name="connsiteY5" fmla="*/ 1180336 h 1915580"/>
              <a:gd name="connsiteX6" fmla="*/ 562511 w 1882134"/>
              <a:gd name="connsiteY6" fmla="*/ 1439244 h 1915580"/>
              <a:gd name="connsiteX7" fmla="*/ 572773 w 1882134"/>
              <a:gd name="connsiteY7" fmla="*/ 1441246 h 1915580"/>
              <a:gd name="connsiteX8" fmla="*/ 644608 w 1882134"/>
              <a:gd name="connsiteY8" fmla="*/ 1550707 h 1915580"/>
              <a:gd name="connsiteX9" fmla="*/ 640375 w 1882134"/>
              <a:gd name="connsiteY9" fmla="*/ 1571429 h 1915580"/>
              <a:gd name="connsiteX10" fmla="*/ 865510 w 1882134"/>
              <a:gd name="connsiteY10" fmla="*/ 1701672 h 1915580"/>
              <a:gd name="connsiteX11" fmla="*/ 886716 w 1882134"/>
              <a:gd name="connsiteY11" fmla="*/ 1687534 h 1915580"/>
              <a:gd name="connsiteX12" fmla="*/ 933465 w 1882134"/>
              <a:gd name="connsiteY12" fmla="*/ 1678413 h 1915580"/>
              <a:gd name="connsiteX13" fmla="*/ 980215 w 1882134"/>
              <a:gd name="connsiteY13" fmla="*/ 1687962 h 1915580"/>
              <a:gd name="connsiteX14" fmla="*/ 997982 w 1882134"/>
              <a:gd name="connsiteY14" fmla="*/ 1700143 h 1915580"/>
              <a:gd name="connsiteX15" fmla="*/ 1212258 w 1882134"/>
              <a:gd name="connsiteY15" fmla="*/ 1576182 h 1915580"/>
              <a:gd name="connsiteX16" fmla="*/ 1210160 w 1882134"/>
              <a:gd name="connsiteY16" fmla="*/ 1565911 h 1915580"/>
              <a:gd name="connsiteX17" fmla="*/ 1283277 w 1882134"/>
              <a:gd name="connsiteY17" fmla="*/ 1456450 h 1915580"/>
              <a:gd name="connsiteX18" fmla="*/ 1298338 w 1882134"/>
              <a:gd name="connsiteY18" fmla="*/ 1453428 h 1915580"/>
              <a:gd name="connsiteX19" fmla="*/ 1298338 w 1882134"/>
              <a:gd name="connsiteY19" fmla="*/ 1189696 h 1915580"/>
              <a:gd name="connsiteX20" fmla="*/ 1292399 w 1882134"/>
              <a:gd name="connsiteY20" fmla="*/ 1188448 h 1915580"/>
              <a:gd name="connsiteX21" fmla="*/ 1219282 w 1882134"/>
              <a:gd name="connsiteY21" fmla="*/ 1079414 h 1915580"/>
              <a:gd name="connsiteX22" fmla="*/ 1223749 w 1882134"/>
              <a:gd name="connsiteY22" fmla="*/ 1057548 h 1915580"/>
              <a:gd name="connsiteX23" fmla="*/ 997965 w 1882134"/>
              <a:gd name="connsiteY23" fmla="*/ 926929 h 1915580"/>
              <a:gd name="connsiteX24" fmla="*/ 994296 w 1882134"/>
              <a:gd name="connsiteY24" fmla="*/ 929366 h 1915580"/>
              <a:gd name="connsiteX25" fmla="*/ 988000 w 1882134"/>
              <a:gd name="connsiteY25" fmla="*/ 935188 h 1915580"/>
              <a:gd name="connsiteX26" fmla="*/ 978749 w 1882134"/>
              <a:gd name="connsiteY26" fmla="*/ 939691 h 1915580"/>
              <a:gd name="connsiteX27" fmla="*/ 969810 w 1882134"/>
              <a:gd name="connsiteY27" fmla="*/ 945628 h 1915580"/>
              <a:gd name="connsiteX28" fmla="*/ 964268 w 1882134"/>
              <a:gd name="connsiteY28" fmla="*/ 946740 h 1915580"/>
              <a:gd name="connsiteX29" fmla="*/ 958437 w 1882134"/>
              <a:gd name="connsiteY29" fmla="*/ 949579 h 1915580"/>
              <a:gd name="connsiteX30" fmla="*/ 924343 w 1882134"/>
              <a:gd name="connsiteY30" fmla="*/ 954750 h 1915580"/>
              <a:gd name="connsiteX31" fmla="*/ 924343 w 1882134"/>
              <a:gd name="connsiteY31" fmla="*/ 954750 h 1915580"/>
              <a:gd name="connsiteX32" fmla="*/ 923835 w 1882134"/>
              <a:gd name="connsiteY32" fmla="*/ 954643 h 1915580"/>
              <a:gd name="connsiteX33" fmla="*/ 881110 w 1882134"/>
              <a:gd name="connsiteY33" fmla="*/ 945723 h 1915580"/>
              <a:gd name="connsiteX34" fmla="*/ 880997 w 1882134"/>
              <a:gd name="connsiteY34" fmla="*/ 945646 h 1915580"/>
              <a:gd name="connsiteX35" fmla="*/ 878876 w 1882134"/>
              <a:gd name="connsiteY35" fmla="*/ 945200 h 1915580"/>
              <a:gd name="connsiteX36" fmla="*/ 1285908 w 1882134"/>
              <a:gd name="connsiteY36" fmla="*/ 209454 h 1915580"/>
              <a:gd name="connsiteX37" fmla="*/ 1039711 w 1882134"/>
              <a:gd name="connsiteY37" fmla="*/ 351883 h 1915580"/>
              <a:gd name="connsiteX38" fmla="*/ 1042927 w 1882134"/>
              <a:gd name="connsiteY38" fmla="*/ 367913 h 1915580"/>
              <a:gd name="connsiteX39" fmla="*/ 1007580 w 1882134"/>
              <a:gd name="connsiteY39" fmla="*/ 452291 h 1915580"/>
              <a:gd name="connsiteX40" fmla="*/ 972994 w 1882134"/>
              <a:gd name="connsiteY40" fmla="*/ 475261 h 1915580"/>
              <a:gd name="connsiteX41" fmla="*/ 972994 w 1882134"/>
              <a:gd name="connsiteY41" fmla="*/ 608121 h 1915580"/>
              <a:gd name="connsiteX42" fmla="*/ 972994 w 1882134"/>
              <a:gd name="connsiteY42" fmla="*/ 728436 h 1915580"/>
              <a:gd name="connsiteX43" fmla="*/ 1008720 w 1882134"/>
              <a:gd name="connsiteY43" fmla="*/ 752929 h 1915580"/>
              <a:gd name="connsiteX44" fmla="*/ 1042927 w 1882134"/>
              <a:gd name="connsiteY44" fmla="*/ 836166 h 1915580"/>
              <a:gd name="connsiteX45" fmla="*/ 1038547 w 1882134"/>
              <a:gd name="connsiteY45" fmla="*/ 857606 h 1915580"/>
              <a:gd name="connsiteX46" fmla="*/ 1264627 w 1882134"/>
              <a:gd name="connsiteY46" fmla="*/ 988396 h 1915580"/>
              <a:gd name="connsiteX47" fmla="*/ 1292399 w 1882134"/>
              <a:gd name="connsiteY47" fmla="*/ 969952 h 1915580"/>
              <a:gd name="connsiteX48" fmla="*/ 1337865 w 1882134"/>
              <a:gd name="connsiteY48" fmla="*/ 960830 h 1915580"/>
              <a:gd name="connsiteX49" fmla="*/ 1384615 w 1882134"/>
              <a:gd name="connsiteY49" fmla="*/ 970380 h 1915580"/>
              <a:gd name="connsiteX50" fmla="*/ 1410990 w 1882134"/>
              <a:gd name="connsiteY50" fmla="*/ 988463 h 1915580"/>
              <a:gd name="connsiteX51" fmla="*/ 1650068 w 1882134"/>
              <a:gd name="connsiteY51" fmla="*/ 850153 h 1915580"/>
              <a:gd name="connsiteX52" fmla="*/ 1644966 w 1882134"/>
              <a:gd name="connsiteY52" fmla="*/ 824004 h 1915580"/>
              <a:gd name="connsiteX53" fmla="*/ 1680313 w 1882134"/>
              <a:gd name="connsiteY53" fmla="*/ 739627 h 1915580"/>
              <a:gd name="connsiteX54" fmla="*/ 1705780 w 1882134"/>
              <a:gd name="connsiteY54" fmla="*/ 722714 h 1915580"/>
              <a:gd name="connsiteX55" fmla="*/ 1705779 w 1882134"/>
              <a:gd name="connsiteY55" fmla="*/ 484271 h 1915580"/>
              <a:gd name="connsiteX56" fmla="*/ 1701598 w 1882134"/>
              <a:gd name="connsiteY56" fmla="*/ 483455 h 1915580"/>
              <a:gd name="connsiteX57" fmla="*/ 1629764 w 1882134"/>
              <a:gd name="connsiteY57" fmla="*/ 373993 h 1915580"/>
              <a:gd name="connsiteX58" fmla="*/ 1634464 w 1882134"/>
              <a:gd name="connsiteY58" fmla="*/ 350982 h 1915580"/>
              <a:gd name="connsiteX59" fmla="*/ 1412691 w 1882134"/>
              <a:gd name="connsiteY59" fmla="*/ 222683 h 1915580"/>
              <a:gd name="connsiteX60" fmla="*/ 1404617 w 1882134"/>
              <a:gd name="connsiteY60" fmla="*/ 228046 h 1915580"/>
              <a:gd name="connsiteX61" fmla="*/ 1359150 w 1882134"/>
              <a:gd name="connsiteY61" fmla="*/ 237167 h 1915580"/>
              <a:gd name="connsiteX62" fmla="*/ 1312401 w 1882134"/>
              <a:gd name="connsiteY62" fmla="*/ 227618 h 1915580"/>
              <a:gd name="connsiteX63" fmla="*/ 441920 w 1882134"/>
              <a:gd name="connsiteY63" fmla="*/ 226293 h 1915580"/>
              <a:gd name="connsiteX64" fmla="*/ 231909 w 1882134"/>
              <a:gd name="connsiteY64" fmla="*/ 347787 h 1915580"/>
              <a:gd name="connsiteX65" fmla="*/ 237167 w 1882134"/>
              <a:gd name="connsiteY65" fmla="*/ 373994 h 1915580"/>
              <a:gd name="connsiteX66" fmla="*/ 164050 w 1882134"/>
              <a:gd name="connsiteY66" fmla="*/ 483456 h 1915580"/>
              <a:gd name="connsiteX67" fmla="*/ 155071 w 1882134"/>
              <a:gd name="connsiteY67" fmla="*/ 485258 h 1915580"/>
              <a:gd name="connsiteX68" fmla="*/ 155071 w 1882134"/>
              <a:gd name="connsiteY68" fmla="*/ 740239 h 1915580"/>
              <a:gd name="connsiteX69" fmla="*/ 165333 w 1882134"/>
              <a:gd name="connsiteY69" fmla="*/ 742335 h 1915580"/>
              <a:gd name="connsiteX70" fmla="*/ 237167 w 1882134"/>
              <a:gd name="connsiteY70" fmla="*/ 851369 h 1915580"/>
              <a:gd name="connsiteX71" fmla="*/ 234601 w 1882134"/>
              <a:gd name="connsiteY71" fmla="*/ 863932 h 1915580"/>
              <a:gd name="connsiteX72" fmla="*/ 440781 w 1882134"/>
              <a:gd name="connsiteY72" fmla="*/ 983210 h 1915580"/>
              <a:gd name="connsiteX73" fmla="*/ 474477 w 1882134"/>
              <a:gd name="connsiteY73" fmla="*/ 960831 h 1915580"/>
              <a:gd name="connsiteX74" fmla="*/ 519943 w 1882134"/>
              <a:gd name="connsiteY74" fmla="*/ 951709 h 1915580"/>
              <a:gd name="connsiteX75" fmla="*/ 566693 w 1882134"/>
              <a:gd name="connsiteY75" fmla="*/ 961258 h 1915580"/>
              <a:gd name="connsiteX76" fmla="*/ 601190 w 1882134"/>
              <a:gd name="connsiteY76" fmla="*/ 984910 h 1915580"/>
              <a:gd name="connsiteX77" fmla="*/ 705420 w 1882134"/>
              <a:gd name="connsiteY77" fmla="*/ 924344 h 1915580"/>
              <a:gd name="connsiteX78" fmla="*/ 785942 w 1882134"/>
              <a:gd name="connsiteY78" fmla="*/ 878642 h 1915580"/>
              <a:gd name="connsiteX79" fmla="*/ 811567 w 1882134"/>
              <a:gd name="connsiteY79" fmla="*/ 863817 h 1915580"/>
              <a:gd name="connsiteX80" fmla="*/ 805759 w 1882134"/>
              <a:gd name="connsiteY80" fmla="*/ 836166 h 1915580"/>
              <a:gd name="connsiteX81" fmla="*/ 878876 w 1882134"/>
              <a:gd name="connsiteY81" fmla="*/ 726704 h 1915580"/>
              <a:gd name="connsiteX82" fmla="*/ 887857 w 1882134"/>
              <a:gd name="connsiteY82" fmla="*/ 724902 h 1915580"/>
              <a:gd name="connsiteX83" fmla="*/ 887857 w 1882134"/>
              <a:gd name="connsiteY83" fmla="*/ 602041 h 1915580"/>
              <a:gd name="connsiteX84" fmla="*/ 887857 w 1882134"/>
              <a:gd name="connsiteY84" fmla="*/ 479177 h 1915580"/>
              <a:gd name="connsiteX85" fmla="*/ 878877 w 1882134"/>
              <a:gd name="connsiteY85" fmla="*/ 477375 h 1915580"/>
              <a:gd name="connsiteX86" fmla="*/ 805760 w 1882134"/>
              <a:gd name="connsiteY86" fmla="*/ 367913 h 1915580"/>
              <a:gd name="connsiteX87" fmla="*/ 810313 w 1882134"/>
              <a:gd name="connsiteY87" fmla="*/ 345620 h 1915580"/>
              <a:gd name="connsiteX88" fmla="*/ 607514 w 1882134"/>
              <a:gd name="connsiteY88" fmla="*/ 228297 h 1915580"/>
              <a:gd name="connsiteX89" fmla="*/ 572440 w 1882134"/>
              <a:gd name="connsiteY89" fmla="*/ 252065 h 1915580"/>
              <a:gd name="connsiteX90" fmla="*/ 526305 w 1882134"/>
              <a:gd name="connsiteY90" fmla="*/ 261493 h 1915580"/>
              <a:gd name="connsiteX91" fmla="*/ 442371 w 1882134"/>
              <a:gd name="connsiteY91" fmla="*/ 226958 h 1915580"/>
              <a:gd name="connsiteX92" fmla="*/ 525745 w 1882134"/>
              <a:gd name="connsiteY92" fmla="*/ 24326 h 1915580"/>
              <a:gd name="connsiteX93" fmla="*/ 644609 w 1882134"/>
              <a:gd name="connsiteY93" fmla="*/ 142629 h 1915580"/>
              <a:gd name="connsiteX94" fmla="*/ 641709 w 1882134"/>
              <a:gd name="connsiteY94" fmla="*/ 157167 h 1915580"/>
              <a:gd name="connsiteX95" fmla="*/ 747989 w 1882134"/>
              <a:gd name="connsiteY95" fmla="*/ 218924 h 1915580"/>
              <a:gd name="connsiteX96" fmla="*/ 849541 w 1882134"/>
              <a:gd name="connsiteY96" fmla="*/ 277934 h 1915580"/>
              <a:gd name="connsiteX97" fmla="*/ 878877 w 1882134"/>
              <a:gd name="connsiteY97" fmla="*/ 258452 h 1915580"/>
              <a:gd name="connsiteX98" fmla="*/ 924343 w 1882134"/>
              <a:gd name="connsiteY98" fmla="*/ 249330 h 1915580"/>
              <a:gd name="connsiteX99" fmla="*/ 971093 w 1882134"/>
              <a:gd name="connsiteY99" fmla="*/ 258879 h 1915580"/>
              <a:gd name="connsiteX100" fmla="*/ 999784 w 1882134"/>
              <a:gd name="connsiteY100" fmla="*/ 278550 h 1915580"/>
              <a:gd name="connsiteX101" fmla="*/ 1112862 w 1882134"/>
              <a:gd name="connsiteY101" fmla="*/ 212843 h 1915580"/>
              <a:gd name="connsiteX102" fmla="*/ 1244810 w 1882134"/>
              <a:gd name="connsiteY102" fmla="*/ 139736 h 1915580"/>
              <a:gd name="connsiteX103" fmla="*/ 1240567 w 1882134"/>
              <a:gd name="connsiteY103" fmla="*/ 118583 h 1915580"/>
              <a:gd name="connsiteX104" fmla="*/ 1359150 w 1882134"/>
              <a:gd name="connsiteY104" fmla="*/ 0 h 1915580"/>
              <a:gd name="connsiteX105" fmla="*/ 1477734 w 1882134"/>
              <a:gd name="connsiteY105" fmla="*/ 118583 h 1915580"/>
              <a:gd name="connsiteX106" fmla="*/ 1468446 w 1882134"/>
              <a:gd name="connsiteY106" fmla="*/ 164056 h 1915580"/>
              <a:gd name="connsiteX107" fmla="*/ 1562871 w 1882134"/>
              <a:gd name="connsiteY107" fmla="*/ 218924 h 1915580"/>
              <a:gd name="connsiteX108" fmla="*/ 1674171 w 1882134"/>
              <a:gd name="connsiteY108" fmla="*/ 283599 h 1915580"/>
              <a:gd name="connsiteX109" fmla="*/ 1702880 w 1882134"/>
              <a:gd name="connsiteY109" fmla="*/ 264532 h 1915580"/>
              <a:gd name="connsiteX110" fmla="*/ 1748347 w 1882134"/>
              <a:gd name="connsiteY110" fmla="*/ 255410 h 1915580"/>
              <a:gd name="connsiteX111" fmla="*/ 1866931 w 1882134"/>
              <a:gd name="connsiteY111" fmla="*/ 373993 h 1915580"/>
              <a:gd name="connsiteX112" fmla="*/ 1793814 w 1882134"/>
              <a:gd name="connsiteY112" fmla="*/ 483456 h 1915580"/>
              <a:gd name="connsiteX113" fmla="*/ 1787876 w 1882134"/>
              <a:gd name="connsiteY113" fmla="*/ 484647 h 1915580"/>
              <a:gd name="connsiteX114" fmla="*/ 1787876 w 1882134"/>
              <a:gd name="connsiteY114" fmla="*/ 608121 h 1915580"/>
              <a:gd name="connsiteX115" fmla="*/ 1787876 w 1882134"/>
              <a:gd name="connsiteY115" fmla="*/ 710390 h 1915580"/>
              <a:gd name="connsiteX116" fmla="*/ 1810299 w 1882134"/>
              <a:gd name="connsiteY116" fmla="*/ 714970 h 1915580"/>
              <a:gd name="connsiteX117" fmla="*/ 1882134 w 1882134"/>
              <a:gd name="connsiteY117" fmla="*/ 824004 h 1915580"/>
              <a:gd name="connsiteX118" fmla="*/ 1763550 w 1882134"/>
              <a:gd name="connsiteY118" fmla="*/ 942588 h 1915580"/>
              <a:gd name="connsiteX119" fmla="*/ 1716800 w 1882134"/>
              <a:gd name="connsiteY119" fmla="*/ 933466 h 1915580"/>
              <a:gd name="connsiteX120" fmla="*/ 1696290 w 1882134"/>
              <a:gd name="connsiteY120" fmla="*/ 919792 h 1915580"/>
              <a:gd name="connsiteX121" fmla="*/ 1562871 w 1882134"/>
              <a:gd name="connsiteY121" fmla="*/ 997319 h 1915580"/>
              <a:gd name="connsiteX122" fmla="*/ 1452273 w 1882134"/>
              <a:gd name="connsiteY122" fmla="*/ 1058596 h 1915580"/>
              <a:gd name="connsiteX123" fmla="*/ 1456449 w 1882134"/>
              <a:gd name="connsiteY123" fmla="*/ 1079414 h 1915580"/>
              <a:gd name="connsiteX124" fmla="*/ 1383332 w 1882134"/>
              <a:gd name="connsiteY124" fmla="*/ 1188876 h 1915580"/>
              <a:gd name="connsiteX125" fmla="*/ 1380434 w 1882134"/>
              <a:gd name="connsiteY125" fmla="*/ 1189457 h 1915580"/>
              <a:gd name="connsiteX126" fmla="*/ 1380434 w 1882134"/>
              <a:gd name="connsiteY126" fmla="*/ 1316581 h 1915580"/>
              <a:gd name="connsiteX127" fmla="*/ 1380434 w 1882134"/>
              <a:gd name="connsiteY127" fmla="*/ 1459744 h 1915580"/>
              <a:gd name="connsiteX128" fmla="*/ 1413121 w 1882134"/>
              <a:gd name="connsiteY128" fmla="*/ 1481535 h 1915580"/>
              <a:gd name="connsiteX129" fmla="*/ 1447328 w 1882134"/>
              <a:gd name="connsiteY129" fmla="*/ 1565911 h 1915580"/>
              <a:gd name="connsiteX130" fmla="*/ 1328743 w 1882134"/>
              <a:gd name="connsiteY130" fmla="*/ 1684495 h 1915580"/>
              <a:gd name="connsiteX131" fmla="*/ 1283277 w 1882134"/>
              <a:gd name="connsiteY131" fmla="*/ 1675374 h 1915580"/>
              <a:gd name="connsiteX132" fmla="*/ 1245755 w 1882134"/>
              <a:gd name="connsiteY132" fmla="*/ 1650453 h 1915580"/>
              <a:gd name="connsiteX133" fmla="*/ 1152389 w 1882134"/>
              <a:gd name="connsiteY133" fmla="*/ 1702738 h 1915580"/>
              <a:gd name="connsiteX134" fmla="*/ 1045590 w 1882134"/>
              <a:gd name="connsiteY134" fmla="*/ 1764797 h 1915580"/>
              <a:gd name="connsiteX135" fmla="*/ 1052050 w 1882134"/>
              <a:gd name="connsiteY135" fmla="*/ 1796996 h 1915580"/>
              <a:gd name="connsiteX136" fmla="*/ 933465 w 1882134"/>
              <a:gd name="connsiteY136" fmla="*/ 1915580 h 1915580"/>
              <a:gd name="connsiteX137" fmla="*/ 814882 w 1882134"/>
              <a:gd name="connsiteY137" fmla="*/ 1796996 h 1915580"/>
              <a:gd name="connsiteX138" fmla="*/ 820094 w 1882134"/>
              <a:gd name="connsiteY138" fmla="*/ 1770286 h 1915580"/>
              <a:gd name="connsiteX139" fmla="*/ 705420 w 1882134"/>
              <a:gd name="connsiteY139" fmla="*/ 1702738 h 1915580"/>
              <a:gd name="connsiteX140" fmla="*/ 599803 w 1882134"/>
              <a:gd name="connsiteY140" fmla="*/ 1641366 h 1915580"/>
              <a:gd name="connsiteX141" fmla="*/ 571490 w 1882134"/>
              <a:gd name="connsiteY141" fmla="*/ 1660170 h 1915580"/>
              <a:gd name="connsiteX142" fmla="*/ 526023 w 1882134"/>
              <a:gd name="connsiteY142" fmla="*/ 1669292 h 1915580"/>
              <a:gd name="connsiteX143" fmla="*/ 407440 w 1882134"/>
              <a:gd name="connsiteY143" fmla="*/ 1550707 h 1915580"/>
              <a:gd name="connsiteX144" fmla="*/ 442787 w 1882134"/>
              <a:gd name="connsiteY144" fmla="*/ 1466331 h 1915580"/>
              <a:gd name="connsiteX145" fmla="*/ 480415 w 1882134"/>
              <a:gd name="connsiteY145" fmla="*/ 1441340 h 1915580"/>
              <a:gd name="connsiteX146" fmla="*/ 480415 w 1882134"/>
              <a:gd name="connsiteY146" fmla="*/ 1313541 h 1915580"/>
              <a:gd name="connsiteX147" fmla="*/ 480415 w 1882134"/>
              <a:gd name="connsiteY147" fmla="*/ 1180946 h 1915580"/>
              <a:gd name="connsiteX148" fmla="*/ 474477 w 1882134"/>
              <a:gd name="connsiteY148" fmla="*/ 1179755 h 1915580"/>
              <a:gd name="connsiteX149" fmla="*/ 401359 w 1882134"/>
              <a:gd name="connsiteY149" fmla="*/ 1070292 h 1915580"/>
              <a:gd name="connsiteX150" fmla="*/ 403715 w 1882134"/>
              <a:gd name="connsiteY150" fmla="*/ 1058760 h 1915580"/>
              <a:gd name="connsiteX151" fmla="*/ 297980 w 1882134"/>
              <a:gd name="connsiteY151" fmla="*/ 997319 h 1915580"/>
              <a:gd name="connsiteX152" fmla="*/ 197246 w 1882134"/>
              <a:gd name="connsiteY152" fmla="*/ 938785 h 1915580"/>
              <a:gd name="connsiteX153" fmla="*/ 164050 w 1882134"/>
              <a:gd name="connsiteY153" fmla="*/ 960831 h 1915580"/>
              <a:gd name="connsiteX154" fmla="*/ 118583 w 1882134"/>
              <a:gd name="connsiteY154" fmla="*/ 969953 h 1915580"/>
              <a:gd name="connsiteX155" fmla="*/ 0 w 1882134"/>
              <a:gd name="connsiteY155" fmla="*/ 851369 h 1915580"/>
              <a:gd name="connsiteX156" fmla="*/ 71834 w 1882134"/>
              <a:gd name="connsiteY156" fmla="*/ 741907 h 1915580"/>
              <a:gd name="connsiteX157" fmla="*/ 72975 w 1882134"/>
              <a:gd name="connsiteY157" fmla="*/ 741685 h 1915580"/>
              <a:gd name="connsiteX158" fmla="*/ 72975 w 1882134"/>
              <a:gd name="connsiteY158" fmla="*/ 608121 h 1915580"/>
              <a:gd name="connsiteX159" fmla="*/ 72975 w 1882134"/>
              <a:gd name="connsiteY159" fmla="*/ 483679 h 1915580"/>
              <a:gd name="connsiteX160" fmla="*/ 71834 w 1882134"/>
              <a:gd name="connsiteY160" fmla="*/ 483456 h 1915580"/>
              <a:gd name="connsiteX161" fmla="*/ 0 w 1882134"/>
              <a:gd name="connsiteY161" fmla="*/ 373994 h 1915580"/>
              <a:gd name="connsiteX162" fmla="*/ 118583 w 1882134"/>
              <a:gd name="connsiteY162" fmla="*/ 255410 h 1915580"/>
              <a:gd name="connsiteX163" fmla="*/ 165333 w 1882134"/>
              <a:gd name="connsiteY163" fmla="*/ 264960 h 1915580"/>
              <a:gd name="connsiteX164" fmla="*/ 189840 w 1882134"/>
              <a:gd name="connsiteY164" fmla="*/ 281762 h 1915580"/>
              <a:gd name="connsiteX165" fmla="*/ 297980 w 1882134"/>
              <a:gd name="connsiteY165" fmla="*/ 218924 h 1915580"/>
              <a:gd name="connsiteX166" fmla="*/ 409656 w 1882134"/>
              <a:gd name="connsiteY166" fmla="*/ 154031 h 1915580"/>
              <a:gd name="connsiteX167" fmla="*/ 407441 w 1882134"/>
              <a:gd name="connsiteY167" fmla="*/ 143189 h 1915580"/>
              <a:gd name="connsiteX168" fmla="*/ 525745 w 1882134"/>
              <a:gd name="connsiteY168" fmla="*/ 24326 h 1915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Lst>
            <a:rect l="l" t="t" r="r" b="b"/>
            <a:pathLst>
              <a:path w="1882134" h="1915580">
                <a:moveTo>
                  <a:pt x="859940" y="932267"/>
                </a:moveTo>
                <a:lnTo>
                  <a:pt x="747989" y="997319"/>
                </a:lnTo>
                <a:lnTo>
                  <a:pt x="636844" y="1061903"/>
                </a:lnTo>
                <a:lnTo>
                  <a:pt x="638527" y="1070293"/>
                </a:lnTo>
                <a:cubicBezTo>
                  <a:pt x="638527" y="1120463"/>
                  <a:pt x="607741" y="1162081"/>
                  <a:pt x="565410" y="1179755"/>
                </a:cubicBezTo>
                <a:lnTo>
                  <a:pt x="562511" y="1180336"/>
                </a:lnTo>
                <a:lnTo>
                  <a:pt x="562511" y="1439244"/>
                </a:lnTo>
                <a:lnTo>
                  <a:pt x="572773" y="1441246"/>
                </a:lnTo>
                <a:cubicBezTo>
                  <a:pt x="615532" y="1458919"/>
                  <a:pt x="644608" y="1500537"/>
                  <a:pt x="644608" y="1550707"/>
                </a:cubicBezTo>
                <a:lnTo>
                  <a:pt x="640375" y="1571429"/>
                </a:lnTo>
                <a:lnTo>
                  <a:pt x="865510" y="1701672"/>
                </a:lnTo>
                <a:lnTo>
                  <a:pt x="886716" y="1687534"/>
                </a:lnTo>
                <a:cubicBezTo>
                  <a:pt x="900969" y="1681643"/>
                  <a:pt x="916742" y="1678413"/>
                  <a:pt x="933465" y="1678413"/>
                </a:cubicBezTo>
                <a:cubicBezTo>
                  <a:pt x="950189" y="1678413"/>
                  <a:pt x="965962" y="1681833"/>
                  <a:pt x="980215" y="1687962"/>
                </a:cubicBezTo>
                <a:lnTo>
                  <a:pt x="997982" y="1700143"/>
                </a:lnTo>
                <a:lnTo>
                  <a:pt x="1212258" y="1576182"/>
                </a:lnTo>
                <a:lnTo>
                  <a:pt x="1210160" y="1565911"/>
                </a:lnTo>
                <a:cubicBezTo>
                  <a:pt x="1210160" y="1515742"/>
                  <a:pt x="1240946" y="1474123"/>
                  <a:pt x="1283277" y="1456450"/>
                </a:cubicBezTo>
                <a:lnTo>
                  <a:pt x="1298338" y="1453428"/>
                </a:lnTo>
                <a:lnTo>
                  <a:pt x="1298338" y="1189696"/>
                </a:lnTo>
                <a:lnTo>
                  <a:pt x="1292399" y="1188448"/>
                </a:lnTo>
                <a:cubicBezTo>
                  <a:pt x="1250068" y="1170062"/>
                  <a:pt x="1219282" y="1127303"/>
                  <a:pt x="1219282" y="1079414"/>
                </a:cubicBezTo>
                <a:lnTo>
                  <a:pt x="1223749" y="1057548"/>
                </a:lnTo>
                <a:lnTo>
                  <a:pt x="997965" y="926929"/>
                </a:lnTo>
                <a:lnTo>
                  <a:pt x="994296" y="929366"/>
                </a:lnTo>
                <a:lnTo>
                  <a:pt x="988000" y="935188"/>
                </a:lnTo>
                <a:lnTo>
                  <a:pt x="978749" y="939691"/>
                </a:lnTo>
                <a:lnTo>
                  <a:pt x="969810" y="945628"/>
                </a:lnTo>
                <a:lnTo>
                  <a:pt x="964268" y="946740"/>
                </a:lnTo>
                <a:lnTo>
                  <a:pt x="958437" y="949579"/>
                </a:lnTo>
                <a:cubicBezTo>
                  <a:pt x="947754" y="952933"/>
                  <a:pt x="936316" y="954750"/>
                  <a:pt x="924343" y="954750"/>
                </a:cubicBezTo>
                <a:lnTo>
                  <a:pt x="924343" y="954750"/>
                </a:lnTo>
                <a:lnTo>
                  <a:pt x="923835" y="954643"/>
                </a:lnTo>
                <a:lnTo>
                  <a:pt x="881110" y="945723"/>
                </a:lnTo>
                <a:lnTo>
                  <a:pt x="880997" y="945646"/>
                </a:lnTo>
                <a:lnTo>
                  <a:pt x="878876" y="945200"/>
                </a:lnTo>
                <a:close/>
                <a:moveTo>
                  <a:pt x="1285908" y="209454"/>
                </a:moveTo>
                <a:lnTo>
                  <a:pt x="1039711" y="351883"/>
                </a:lnTo>
                <a:lnTo>
                  <a:pt x="1042927" y="367913"/>
                </a:lnTo>
                <a:cubicBezTo>
                  <a:pt x="1042927" y="401360"/>
                  <a:pt x="1029244" y="431006"/>
                  <a:pt x="1007580" y="452291"/>
                </a:cubicBezTo>
                <a:lnTo>
                  <a:pt x="972994" y="475261"/>
                </a:lnTo>
                <a:lnTo>
                  <a:pt x="972994" y="608121"/>
                </a:lnTo>
                <a:lnTo>
                  <a:pt x="972994" y="728436"/>
                </a:lnTo>
                <a:lnTo>
                  <a:pt x="1008720" y="752929"/>
                </a:lnTo>
                <a:cubicBezTo>
                  <a:pt x="1030004" y="774594"/>
                  <a:pt x="1042927" y="804239"/>
                  <a:pt x="1042927" y="836166"/>
                </a:cubicBezTo>
                <a:lnTo>
                  <a:pt x="1038547" y="857606"/>
                </a:lnTo>
                <a:lnTo>
                  <a:pt x="1264627" y="988396"/>
                </a:lnTo>
                <a:lnTo>
                  <a:pt x="1292399" y="969952"/>
                </a:lnTo>
                <a:cubicBezTo>
                  <a:pt x="1306509" y="964061"/>
                  <a:pt x="1321902" y="960830"/>
                  <a:pt x="1337865" y="960830"/>
                </a:cubicBezTo>
                <a:cubicBezTo>
                  <a:pt x="1354588" y="960830"/>
                  <a:pt x="1370362" y="964251"/>
                  <a:pt x="1384615" y="970380"/>
                </a:cubicBezTo>
                <a:lnTo>
                  <a:pt x="1410990" y="988463"/>
                </a:lnTo>
                <a:lnTo>
                  <a:pt x="1650068" y="850153"/>
                </a:lnTo>
                <a:lnTo>
                  <a:pt x="1644966" y="824004"/>
                </a:lnTo>
                <a:cubicBezTo>
                  <a:pt x="1644966" y="790557"/>
                  <a:pt x="1658649" y="760911"/>
                  <a:pt x="1680313" y="739627"/>
                </a:cubicBezTo>
                <a:lnTo>
                  <a:pt x="1705780" y="722714"/>
                </a:lnTo>
                <a:lnTo>
                  <a:pt x="1705779" y="484271"/>
                </a:lnTo>
                <a:lnTo>
                  <a:pt x="1701598" y="483455"/>
                </a:lnTo>
                <a:cubicBezTo>
                  <a:pt x="1658839" y="465782"/>
                  <a:pt x="1629764" y="424164"/>
                  <a:pt x="1629764" y="373993"/>
                </a:cubicBezTo>
                <a:lnTo>
                  <a:pt x="1634464" y="350982"/>
                </a:lnTo>
                <a:lnTo>
                  <a:pt x="1412691" y="222683"/>
                </a:lnTo>
                <a:lnTo>
                  <a:pt x="1404617" y="228046"/>
                </a:lnTo>
                <a:cubicBezTo>
                  <a:pt x="1390507" y="233937"/>
                  <a:pt x="1375113" y="237167"/>
                  <a:pt x="1359150" y="237167"/>
                </a:cubicBezTo>
                <a:cubicBezTo>
                  <a:pt x="1342427" y="237167"/>
                  <a:pt x="1326653" y="233747"/>
                  <a:pt x="1312401" y="227618"/>
                </a:cubicBezTo>
                <a:close/>
                <a:moveTo>
                  <a:pt x="441920" y="226293"/>
                </a:moveTo>
                <a:lnTo>
                  <a:pt x="231909" y="347787"/>
                </a:lnTo>
                <a:lnTo>
                  <a:pt x="237167" y="373994"/>
                </a:lnTo>
                <a:cubicBezTo>
                  <a:pt x="237167" y="424164"/>
                  <a:pt x="206381" y="465783"/>
                  <a:pt x="164050" y="483456"/>
                </a:cubicBezTo>
                <a:lnTo>
                  <a:pt x="155071" y="485258"/>
                </a:lnTo>
                <a:lnTo>
                  <a:pt x="155071" y="740239"/>
                </a:lnTo>
                <a:lnTo>
                  <a:pt x="165333" y="742335"/>
                </a:lnTo>
                <a:cubicBezTo>
                  <a:pt x="208092" y="760721"/>
                  <a:pt x="237168" y="803479"/>
                  <a:pt x="237167" y="851369"/>
                </a:cubicBezTo>
                <a:lnTo>
                  <a:pt x="234601" y="863932"/>
                </a:lnTo>
                <a:lnTo>
                  <a:pt x="440781" y="983210"/>
                </a:lnTo>
                <a:lnTo>
                  <a:pt x="474477" y="960831"/>
                </a:lnTo>
                <a:cubicBezTo>
                  <a:pt x="488587" y="954940"/>
                  <a:pt x="503980" y="951709"/>
                  <a:pt x="519943" y="951709"/>
                </a:cubicBezTo>
                <a:cubicBezTo>
                  <a:pt x="536667" y="951709"/>
                  <a:pt x="552440" y="955130"/>
                  <a:pt x="566693" y="961258"/>
                </a:cubicBezTo>
                <a:lnTo>
                  <a:pt x="601190" y="984910"/>
                </a:lnTo>
                <a:lnTo>
                  <a:pt x="705420" y="924344"/>
                </a:lnTo>
                <a:lnTo>
                  <a:pt x="785942" y="878642"/>
                </a:lnTo>
                <a:lnTo>
                  <a:pt x="811567" y="863817"/>
                </a:lnTo>
                <a:lnTo>
                  <a:pt x="805759" y="836166"/>
                </a:lnTo>
                <a:cubicBezTo>
                  <a:pt x="805759" y="785996"/>
                  <a:pt x="836545" y="744378"/>
                  <a:pt x="878876" y="726704"/>
                </a:cubicBezTo>
                <a:lnTo>
                  <a:pt x="887857" y="724902"/>
                </a:lnTo>
                <a:lnTo>
                  <a:pt x="887857" y="602041"/>
                </a:lnTo>
                <a:lnTo>
                  <a:pt x="887857" y="479177"/>
                </a:lnTo>
                <a:lnTo>
                  <a:pt x="878877" y="477375"/>
                </a:lnTo>
                <a:cubicBezTo>
                  <a:pt x="836546" y="459702"/>
                  <a:pt x="805760" y="418084"/>
                  <a:pt x="805760" y="367913"/>
                </a:cubicBezTo>
                <a:lnTo>
                  <a:pt x="810313" y="345620"/>
                </a:lnTo>
                <a:lnTo>
                  <a:pt x="607514" y="228297"/>
                </a:lnTo>
                <a:lnTo>
                  <a:pt x="572440" y="252065"/>
                </a:lnTo>
                <a:cubicBezTo>
                  <a:pt x="558268" y="258099"/>
                  <a:pt x="542678" y="261454"/>
                  <a:pt x="526305" y="261493"/>
                </a:cubicBezTo>
                <a:cubicBezTo>
                  <a:pt x="493559" y="261570"/>
                  <a:pt x="463882" y="248367"/>
                  <a:pt x="442371" y="226958"/>
                </a:cubicBezTo>
                <a:close/>
                <a:moveTo>
                  <a:pt x="525745" y="24326"/>
                </a:moveTo>
                <a:cubicBezTo>
                  <a:pt x="591236" y="24171"/>
                  <a:pt x="644453" y="77137"/>
                  <a:pt x="644609" y="142629"/>
                </a:cubicBezTo>
                <a:lnTo>
                  <a:pt x="641709" y="157167"/>
                </a:lnTo>
                <a:lnTo>
                  <a:pt x="747989" y="218924"/>
                </a:lnTo>
                <a:lnTo>
                  <a:pt x="849541" y="277934"/>
                </a:lnTo>
                <a:lnTo>
                  <a:pt x="878877" y="258452"/>
                </a:lnTo>
                <a:cubicBezTo>
                  <a:pt x="892987" y="252560"/>
                  <a:pt x="908380" y="249330"/>
                  <a:pt x="924343" y="249330"/>
                </a:cubicBezTo>
                <a:cubicBezTo>
                  <a:pt x="941066" y="249330"/>
                  <a:pt x="956840" y="252750"/>
                  <a:pt x="971093" y="258879"/>
                </a:cubicBezTo>
                <a:lnTo>
                  <a:pt x="999784" y="278550"/>
                </a:lnTo>
                <a:lnTo>
                  <a:pt x="1112862" y="212843"/>
                </a:lnTo>
                <a:lnTo>
                  <a:pt x="1244810" y="139736"/>
                </a:lnTo>
                <a:lnTo>
                  <a:pt x="1240567" y="118583"/>
                </a:lnTo>
                <a:cubicBezTo>
                  <a:pt x="1240566" y="51690"/>
                  <a:pt x="1295297" y="0"/>
                  <a:pt x="1359150" y="0"/>
                </a:cubicBezTo>
                <a:cubicBezTo>
                  <a:pt x="1426044" y="0"/>
                  <a:pt x="1477734" y="54731"/>
                  <a:pt x="1477734" y="118583"/>
                </a:cubicBezTo>
                <a:lnTo>
                  <a:pt x="1468446" y="164056"/>
                </a:lnTo>
                <a:lnTo>
                  <a:pt x="1562871" y="218924"/>
                </a:lnTo>
                <a:lnTo>
                  <a:pt x="1674171" y="283599"/>
                </a:lnTo>
                <a:lnTo>
                  <a:pt x="1702880" y="264532"/>
                </a:lnTo>
                <a:cubicBezTo>
                  <a:pt x="1716991" y="258640"/>
                  <a:pt x="1732384" y="255410"/>
                  <a:pt x="1748347" y="255410"/>
                </a:cubicBezTo>
                <a:cubicBezTo>
                  <a:pt x="1815241" y="255410"/>
                  <a:pt x="1866931" y="310141"/>
                  <a:pt x="1866931" y="373993"/>
                </a:cubicBezTo>
                <a:cubicBezTo>
                  <a:pt x="1866931" y="424164"/>
                  <a:pt x="1836145" y="465782"/>
                  <a:pt x="1793814" y="483456"/>
                </a:cubicBezTo>
                <a:lnTo>
                  <a:pt x="1787876" y="484647"/>
                </a:lnTo>
                <a:lnTo>
                  <a:pt x="1787876" y="608121"/>
                </a:lnTo>
                <a:lnTo>
                  <a:pt x="1787876" y="710390"/>
                </a:lnTo>
                <a:lnTo>
                  <a:pt x="1810299" y="714970"/>
                </a:lnTo>
                <a:cubicBezTo>
                  <a:pt x="1853058" y="733356"/>
                  <a:pt x="1882134" y="776115"/>
                  <a:pt x="1882134" y="824004"/>
                </a:cubicBezTo>
                <a:cubicBezTo>
                  <a:pt x="1882134" y="890898"/>
                  <a:pt x="1827403" y="942588"/>
                  <a:pt x="1763550" y="942588"/>
                </a:cubicBezTo>
                <a:cubicBezTo>
                  <a:pt x="1746826" y="942588"/>
                  <a:pt x="1731053" y="939357"/>
                  <a:pt x="1716800" y="933466"/>
                </a:cubicBezTo>
                <a:lnTo>
                  <a:pt x="1696290" y="919792"/>
                </a:lnTo>
                <a:lnTo>
                  <a:pt x="1562871" y="997319"/>
                </a:lnTo>
                <a:lnTo>
                  <a:pt x="1452273" y="1058596"/>
                </a:lnTo>
                <a:lnTo>
                  <a:pt x="1456449" y="1079414"/>
                </a:lnTo>
                <a:cubicBezTo>
                  <a:pt x="1456450" y="1129584"/>
                  <a:pt x="1425663" y="1171202"/>
                  <a:pt x="1383332" y="1188876"/>
                </a:cubicBezTo>
                <a:lnTo>
                  <a:pt x="1380434" y="1189457"/>
                </a:lnTo>
                <a:lnTo>
                  <a:pt x="1380434" y="1316581"/>
                </a:lnTo>
                <a:lnTo>
                  <a:pt x="1380434" y="1459744"/>
                </a:lnTo>
                <a:lnTo>
                  <a:pt x="1413121" y="1481535"/>
                </a:lnTo>
                <a:cubicBezTo>
                  <a:pt x="1434405" y="1502819"/>
                  <a:pt x="1447327" y="1532465"/>
                  <a:pt x="1447328" y="1565911"/>
                </a:cubicBezTo>
                <a:cubicBezTo>
                  <a:pt x="1447328" y="1632805"/>
                  <a:pt x="1392597" y="1684495"/>
                  <a:pt x="1328743" y="1684495"/>
                </a:cubicBezTo>
                <a:cubicBezTo>
                  <a:pt x="1312780" y="1684496"/>
                  <a:pt x="1297387" y="1681265"/>
                  <a:pt x="1283277" y="1675374"/>
                </a:cubicBezTo>
                <a:lnTo>
                  <a:pt x="1245755" y="1650453"/>
                </a:lnTo>
                <a:lnTo>
                  <a:pt x="1152389" y="1702738"/>
                </a:lnTo>
                <a:lnTo>
                  <a:pt x="1045590" y="1764797"/>
                </a:lnTo>
                <a:lnTo>
                  <a:pt x="1052050" y="1796996"/>
                </a:lnTo>
                <a:cubicBezTo>
                  <a:pt x="1052050" y="1863890"/>
                  <a:pt x="997319" y="1915580"/>
                  <a:pt x="933465" y="1915580"/>
                </a:cubicBezTo>
                <a:cubicBezTo>
                  <a:pt x="869613" y="1915580"/>
                  <a:pt x="814882" y="1860849"/>
                  <a:pt x="814882" y="1796996"/>
                </a:cubicBezTo>
                <a:lnTo>
                  <a:pt x="820094" y="1770286"/>
                </a:lnTo>
                <a:lnTo>
                  <a:pt x="705420" y="1702738"/>
                </a:lnTo>
                <a:lnTo>
                  <a:pt x="599803" y="1641366"/>
                </a:lnTo>
                <a:lnTo>
                  <a:pt x="571490" y="1660170"/>
                </a:lnTo>
                <a:cubicBezTo>
                  <a:pt x="557380" y="1666061"/>
                  <a:pt x="541987" y="1669291"/>
                  <a:pt x="526023" y="1669292"/>
                </a:cubicBezTo>
                <a:cubicBezTo>
                  <a:pt x="462171" y="1669292"/>
                  <a:pt x="407440" y="1617602"/>
                  <a:pt x="407440" y="1550707"/>
                </a:cubicBezTo>
                <a:cubicBezTo>
                  <a:pt x="407440" y="1517261"/>
                  <a:pt x="421123" y="1487615"/>
                  <a:pt x="442787" y="1466331"/>
                </a:cubicBezTo>
                <a:lnTo>
                  <a:pt x="480415" y="1441340"/>
                </a:lnTo>
                <a:lnTo>
                  <a:pt x="480415" y="1313541"/>
                </a:lnTo>
                <a:lnTo>
                  <a:pt x="480415" y="1180946"/>
                </a:lnTo>
                <a:lnTo>
                  <a:pt x="474477" y="1179755"/>
                </a:lnTo>
                <a:cubicBezTo>
                  <a:pt x="432146" y="1162081"/>
                  <a:pt x="401359" y="1120463"/>
                  <a:pt x="401359" y="1070292"/>
                </a:cubicBezTo>
                <a:lnTo>
                  <a:pt x="403715" y="1058760"/>
                </a:lnTo>
                <a:lnTo>
                  <a:pt x="297980" y="997319"/>
                </a:lnTo>
                <a:lnTo>
                  <a:pt x="197246" y="938785"/>
                </a:lnTo>
                <a:lnTo>
                  <a:pt x="164050" y="960831"/>
                </a:lnTo>
                <a:cubicBezTo>
                  <a:pt x="149940" y="966723"/>
                  <a:pt x="134547" y="969953"/>
                  <a:pt x="118583" y="969953"/>
                </a:cubicBezTo>
                <a:cubicBezTo>
                  <a:pt x="51690" y="969953"/>
                  <a:pt x="0" y="915222"/>
                  <a:pt x="0" y="851369"/>
                </a:cubicBezTo>
                <a:cubicBezTo>
                  <a:pt x="0" y="801199"/>
                  <a:pt x="29076" y="759581"/>
                  <a:pt x="71834" y="741907"/>
                </a:cubicBezTo>
                <a:lnTo>
                  <a:pt x="72975" y="741685"/>
                </a:lnTo>
                <a:lnTo>
                  <a:pt x="72975" y="608121"/>
                </a:lnTo>
                <a:lnTo>
                  <a:pt x="72975" y="483679"/>
                </a:lnTo>
                <a:lnTo>
                  <a:pt x="71834" y="483456"/>
                </a:lnTo>
                <a:cubicBezTo>
                  <a:pt x="29076" y="465783"/>
                  <a:pt x="0" y="424164"/>
                  <a:pt x="0" y="373994"/>
                </a:cubicBezTo>
                <a:cubicBezTo>
                  <a:pt x="0" y="310141"/>
                  <a:pt x="51690" y="255410"/>
                  <a:pt x="118583" y="255410"/>
                </a:cubicBezTo>
                <a:cubicBezTo>
                  <a:pt x="135307" y="255410"/>
                  <a:pt x="151080" y="258831"/>
                  <a:pt x="165333" y="264960"/>
                </a:cubicBezTo>
                <a:lnTo>
                  <a:pt x="189840" y="281762"/>
                </a:lnTo>
                <a:lnTo>
                  <a:pt x="297980" y="218924"/>
                </a:lnTo>
                <a:lnTo>
                  <a:pt x="409656" y="154031"/>
                </a:lnTo>
                <a:lnTo>
                  <a:pt x="407441" y="143189"/>
                </a:lnTo>
                <a:cubicBezTo>
                  <a:pt x="407286" y="77697"/>
                  <a:pt x="460252" y="24480"/>
                  <a:pt x="525745" y="24326"/>
                </a:cubicBezTo>
                <a:close/>
              </a:path>
            </a:pathLst>
          </a:custGeom>
          <a:solidFill>
            <a:schemeClr val="bg2">
              <a:lumMod val="50000"/>
              <a:alpha val="20000"/>
            </a:schemeClr>
          </a:solidFill>
          <a:ln w="43323" cap="flat">
            <a:noFill/>
            <a:prstDash val="solid"/>
            <a:miter/>
          </a:ln>
        </p:spPr>
        <p:txBody>
          <a:bodyPr anchor="ctr"/>
          <a:lstStyle/>
          <a:p>
            <a:pPr>
              <a:defRPr/>
            </a:pPr>
            <a:endParaRPr lang="en-US"/>
          </a:p>
        </p:txBody>
      </p:sp>
      <p:sp>
        <p:nvSpPr>
          <p:cNvPr id="13" name="Freeform: Shape 386">
            <a:extLst>
              <a:ext uri="{FF2B5EF4-FFF2-40B4-BE49-F238E27FC236}">
                <a16:creationId xmlns:a16="http://schemas.microsoft.com/office/drawing/2014/main" id="{FA1AC35D-049D-8765-7021-78F231A29A2A}"/>
              </a:ext>
            </a:extLst>
          </p:cNvPr>
          <p:cNvSpPr/>
          <p:nvPr/>
        </p:nvSpPr>
        <p:spPr>
          <a:xfrm rot="18613461">
            <a:off x="8662988" y="1439863"/>
            <a:ext cx="1077912" cy="881062"/>
          </a:xfrm>
          <a:custGeom>
            <a:avLst/>
            <a:gdLst>
              <a:gd name="connsiteX0" fmla="*/ 618123 w 1077492"/>
              <a:gd name="connsiteY0" fmla="*/ 5091 h 880832"/>
              <a:gd name="connsiteX1" fmla="*/ 649515 w 1077492"/>
              <a:gd name="connsiteY1" fmla="*/ 48 h 880832"/>
              <a:gd name="connsiteX2" fmla="*/ 706766 w 1077492"/>
              <a:gd name="connsiteY2" fmla="*/ 25655 h 880832"/>
              <a:gd name="connsiteX3" fmla="*/ 703831 w 1077492"/>
              <a:gd name="connsiteY3" fmla="*/ 142493 h 880832"/>
              <a:gd name="connsiteX4" fmla="*/ 665641 w 1077492"/>
              <a:gd name="connsiteY4" fmla="*/ 157025 h 880832"/>
              <a:gd name="connsiteX5" fmla="*/ 665641 w 1077492"/>
              <a:gd name="connsiteY5" fmla="*/ 352605 h 880832"/>
              <a:gd name="connsiteX6" fmla="*/ 684786 w 1077492"/>
              <a:gd name="connsiteY6" fmla="*/ 356972 h 880832"/>
              <a:gd name="connsiteX7" fmla="*/ 718689 w 1077492"/>
              <a:gd name="connsiteY7" fmla="*/ 380793 h 880832"/>
              <a:gd name="connsiteX8" fmla="*/ 738749 w 1077492"/>
              <a:gd name="connsiteY8" fmla="*/ 496690 h 880832"/>
              <a:gd name="connsiteX9" fmla="*/ 735230 w 1077492"/>
              <a:gd name="connsiteY9" fmla="*/ 501698 h 880832"/>
              <a:gd name="connsiteX10" fmla="*/ 845060 w 1077492"/>
              <a:gd name="connsiteY10" fmla="*/ 617186 h 880832"/>
              <a:gd name="connsiteX11" fmla="*/ 879258 w 1077492"/>
              <a:gd name="connsiteY11" fmla="*/ 595803 h 880832"/>
              <a:gd name="connsiteX12" fmla="*/ 1037048 w 1077492"/>
              <a:gd name="connsiteY12" fmla="*/ 632408 h 880832"/>
              <a:gd name="connsiteX13" fmla="*/ 1031825 w 1077492"/>
              <a:gd name="connsiteY13" fmla="*/ 840388 h 880832"/>
              <a:gd name="connsiteX14" fmla="*/ 823846 w 1077492"/>
              <a:gd name="connsiteY14" fmla="*/ 835165 h 880832"/>
              <a:gd name="connsiteX15" fmla="*/ 795994 w 1077492"/>
              <a:gd name="connsiteY15" fmla="*/ 674255 h 880832"/>
              <a:gd name="connsiteX16" fmla="*/ 803191 w 1077492"/>
              <a:gd name="connsiteY16" fmla="*/ 664013 h 880832"/>
              <a:gd name="connsiteX17" fmla="*/ 690708 w 1077492"/>
              <a:gd name="connsiteY17" fmla="*/ 545736 h 880832"/>
              <a:gd name="connsiteX18" fmla="*/ 678778 w 1077492"/>
              <a:gd name="connsiteY18" fmla="*/ 553196 h 880832"/>
              <a:gd name="connsiteX19" fmla="*/ 565128 w 1077492"/>
              <a:gd name="connsiteY19" fmla="*/ 526831 h 880832"/>
              <a:gd name="connsiteX20" fmla="*/ 562479 w 1077492"/>
              <a:gd name="connsiteY20" fmla="*/ 522594 h 880832"/>
              <a:gd name="connsiteX21" fmla="*/ 207664 w 1077492"/>
              <a:gd name="connsiteY21" fmla="*/ 608151 h 880832"/>
              <a:gd name="connsiteX22" fmla="*/ 203307 w 1077492"/>
              <a:gd name="connsiteY22" fmla="*/ 628640 h 880832"/>
              <a:gd name="connsiteX23" fmla="*/ 178918 w 1077492"/>
              <a:gd name="connsiteY23" fmla="*/ 663609 h 880832"/>
              <a:gd name="connsiteX24" fmla="*/ 29119 w 1077492"/>
              <a:gd name="connsiteY24" fmla="*/ 659847 h 880832"/>
              <a:gd name="connsiteX25" fmla="*/ 32881 w 1077492"/>
              <a:gd name="connsiteY25" fmla="*/ 510048 h 880832"/>
              <a:gd name="connsiteX26" fmla="*/ 67936 w 1077492"/>
              <a:gd name="connsiteY26" fmla="*/ 487958 h 880832"/>
              <a:gd name="connsiteX27" fmla="*/ 182679 w 1077492"/>
              <a:gd name="connsiteY27" fmla="*/ 513810 h 880832"/>
              <a:gd name="connsiteX28" fmla="*/ 199867 w 1077492"/>
              <a:gd name="connsiteY28" fmla="*/ 541086 h 880832"/>
              <a:gd name="connsiteX29" fmla="*/ 537541 w 1077492"/>
              <a:gd name="connsiteY29" fmla="*/ 459661 h 880832"/>
              <a:gd name="connsiteX30" fmla="*/ 536059 w 1077492"/>
              <a:gd name="connsiteY30" fmla="*/ 450434 h 880832"/>
              <a:gd name="connsiteX31" fmla="*/ 568890 w 1077492"/>
              <a:gd name="connsiteY31" fmla="*/ 377032 h 880832"/>
              <a:gd name="connsiteX32" fmla="*/ 605039 w 1077492"/>
              <a:gd name="connsiteY32" fmla="*/ 354429 h 880832"/>
              <a:gd name="connsiteX33" fmla="*/ 624516 w 1077492"/>
              <a:gd name="connsiteY33" fmla="*/ 351300 h 880832"/>
              <a:gd name="connsiteX34" fmla="*/ 624516 w 1077492"/>
              <a:gd name="connsiteY34" fmla="*/ 160667 h 880832"/>
              <a:gd name="connsiteX35" fmla="*/ 613436 w 1077492"/>
              <a:gd name="connsiteY35" fmla="*/ 158139 h 880832"/>
              <a:gd name="connsiteX36" fmla="*/ 586993 w 1077492"/>
              <a:gd name="connsiteY36" fmla="*/ 139559 h 880832"/>
              <a:gd name="connsiteX37" fmla="*/ 589927 w 1077492"/>
              <a:gd name="connsiteY37" fmla="*/ 22721 h 880832"/>
              <a:gd name="connsiteX38" fmla="*/ 618123 w 1077492"/>
              <a:gd name="connsiteY38" fmla="*/ 5091 h 880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1077492" h="880832">
                <a:moveTo>
                  <a:pt x="618123" y="5091"/>
                </a:moveTo>
                <a:cubicBezTo>
                  <a:pt x="628264" y="1341"/>
                  <a:pt x="638938" y="-311"/>
                  <a:pt x="649515" y="48"/>
                </a:cubicBezTo>
                <a:cubicBezTo>
                  <a:pt x="670668" y="767"/>
                  <a:pt x="691432" y="9532"/>
                  <a:pt x="706766" y="25655"/>
                </a:cubicBezTo>
                <a:cubicBezTo>
                  <a:pt x="738893" y="59437"/>
                  <a:pt x="736078" y="111827"/>
                  <a:pt x="703831" y="142493"/>
                </a:cubicBezTo>
                <a:lnTo>
                  <a:pt x="665641" y="157025"/>
                </a:lnTo>
                <a:lnTo>
                  <a:pt x="665641" y="352605"/>
                </a:lnTo>
                <a:lnTo>
                  <a:pt x="684786" y="356972"/>
                </a:lnTo>
                <a:cubicBezTo>
                  <a:pt x="697289" y="362480"/>
                  <a:pt x="708859" y="370458"/>
                  <a:pt x="718689" y="380793"/>
                </a:cubicBezTo>
                <a:cubicBezTo>
                  <a:pt x="749581" y="413278"/>
                  <a:pt x="755275" y="459181"/>
                  <a:pt x="738749" y="496690"/>
                </a:cubicBezTo>
                <a:lnTo>
                  <a:pt x="735230" y="501698"/>
                </a:lnTo>
                <a:lnTo>
                  <a:pt x="845060" y="617186"/>
                </a:lnTo>
                <a:lnTo>
                  <a:pt x="879258" y="595803"/>
                </a:lnTo>
                <a:cubicBezTo>
                  <a:pt x="933414" y="575777"/>
                  <a:pt x="996107" y="589357"/>
                  <a:pt x="1037048" y="632408"/>
                </a:cubicBezTo>
                <a:cubicBezTo>
                  <a:pt x="1094236" y="692542"/>
                  <a:pt x="1089226" y="785799"/>
                  <a:pt x="1031825" y="840388"/>
                </a:cubicBezTo>
                <a:cubicBezTo>
                  <a:pt x="971691" y="897576"/>
                  <a:pt x="878434" y="892566"/>
                  <a:pt x="823846" y="835165"/>
                </a:cubicBezTo>
                <a:cubicBezTo>
                  <a:pt x="780955" y="790064"/>
                  <a:pt x="773050" y="726332"/>
                  <a:pt x="795994" y="674255"/>
                </a:cubicBezTo>
                <a:lnTo>
                  <a:pt x="803191" y="664013"/>
                </a:lnTo>
                <a:lnTo>
                  <a:pt x="690708" y="545736"/>
                </a:lnTo>
                <a:lnTo>
                  <a:pt x="678778" y="553196"/>
                </a:lnTo>
                <a:cubicBezTo>
                  <a:pt x="639771" y="567620"/>
                  <a:pt x="594617" y="557839"/>
                  <a:pt x="565128" y="526831"/>
                </a:cubicBezTo>
                <a:lnTo>
                  <a:pt x="562479" y="522594"/>
                </a:lnTo>
                <a:lnTo>
                  <a:pt x="207664" y="608151"/>
                </a:lnTo>
                <a:lnTo>
                  <a:pt x="203307" y="628640"/>
                </a:lnTo>
                <a:cubicBezTo>
                  <a:pt x="197853" y="641384"/>
                  <a:pt x="189746" y="653311"/>
                  <a:pt x="178918" y="663609"/>
                </a:cubicBezTo>
                <a:cubicBezTo>
                  <a:pt x="137575" y="702927"/>
                  <a:pt x="70309" y="703160"/>
                  <a:pt x="29119" y="659847"/>
                </a:cubicBezTo>
                <a:cubicBezTo>
                  <a:pt x="-10199" y="618504"/>
                  <a:pt x="-10431" y="551239"/>
                  <a:pt x="32881" y="510048"/>
                </a:cubicBezTo>
                <a:cubicBezTo>
                  <a:pt x="43217" y="500219"/>
                  <a:pt x="55173" y="492832"/>
                  <a:pt x="67936" y="487958"/>
                </a:cubicBezTo>
                <a:cubicBezTo>
                  <a:pt x="106227" y="473336"/>
                  <a:pt x="151787" y="481326"/>
                  <a:pt x="182679" y="513810"/>
                </a:cubicBezTo>
                <a:lnTo>
                  <a:pt x="199867" y="541086"/>
                </a:lnTo>
                <a:lnTo>
                  <a:pt x="537541" y="459661"/>
                </a:lnTo>
                <a:lnTo>
                  <a:pt x="536059" y="450434"/>
                </a:lnTo>
                <a:cubicBezTo>
                  <a:pt x="536980" y="423313"/>
                  <a:pt x="548218" y="396691"/>
                  <a:pt x="568890" y="377032"/>
                </a:cubicBezTo>
                <a:cubicBezTo>
                  <a:pt x="579718" y="366735"/>
                  <a:pt x="592037" y="359237"/>
                  <a:pt x="605039" y="354429"/>
                </a:cubicBezTo>
                <a:lnTo>
                  <a:pt x="624516" y="351300"/>
                </a:lnTo>
                <a:lnTo>
                  <a:pt x="624516" y="160667"/>
                </a:lnTo>
                <a:lnTo>
                  <a:pt x="613436" y="158139"/>
                </a:lnTo>
                <a:cubicBezTo>
                  <a:pt x="603685" y="153843"/>
                  <a:pt x="594660" y="147621"/>
                  <a:pt x="586993" y="139559"/>
                </a:cubicBezTo>
                <a:cubicBezTo>
                  <a:pt x="554867" y="105778"/>
                  <a:pt x="557681" y="53388"/>
                  <a:pt x="589927" y="22721"/>
                </a:cubicBezTo>
                <a:cubicBezTo>
                  <a:pt x="598373" y="14690"/>
                  <a:pt x="607982" y="8842"/>
                  <a:pt x="618123" y="5091"/>
                </a:cubicBezTo>
                <a:close/>
              </a:path>
            </a:pathLst>
          </a:custGeom>
          <a:solidFill>
            <a:schemeClr val="bg2">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4" name="Freeform: Shape 381">
            <a:extLst>
              <a:ext uri="{FF2B5EF4-FFF2-40B4-BE49-F238E27FC236}">
                <a16:creationId xmlns:a16="http://schemas.microsoft.com/office/drawing/2014/main" id="{121710D5-69DD-4F07-EF7F-268AA808FBA6}"/>
              </a:ext>
            </a:extLst>
          </p:cNvPr>
          <p:cNvSpPr/>
          <p:nvPr/>
        </p:nvSpPr>
        <p:spPr>
          <a:xfrm rot="5905001">
            <a:off x="4504532" y="5117306"/>
            <a:ext cx="1244600" cy="1338263"/>
          </a:xfrm>
          <a:custGeom>
            <a:avLst/>
            <a:gdLst>
              <a:gd name="connsiteX0" fmla="*/ 943257 w 2013900"/>
              <a:gd name="connsiteY0" fmla="*/ 1501970 h 1900583"/>
              <a:gd name="connsiteX1" fmla="*/ 744074 w 2013900"/>
              <a:gd name="connsiteY1" fmla="*/ 1348088 h 1900583"/>
              <a:gd name="connsiteX2" fmla="*/ 748630 w 2013900"/>
              <a:gd name="connsiteY2" fmla="*/ 1338807 h 1900583"/>
              <a:gd name="connsiteX3" fmla="*/ 706808 w 2013900"/>
              <a:gd name="connsiteY3" fmla="*/ 1216890 h 1900583"/>
              <a:gd name="connsiteX4" fmla="*/ 695446 w 2013900"/>
              <a:gd name="connsiteY4" fmla="*/ 1211313 h 1900583"/>
              <a:gd name="connsiteX5" fmla="*/ 726700 w 2013900"/>
              <a:gd name="connsiteY5" fmla="*/ 978267 h 1900583"/>
              <a:gd name="connsiteX6" fmla="*/ 764518 w 2013900"/>
              <a:gd name="connsiteY6" fmla="*/ 965451 h 1900583"/>
              <a:gd name="connsiteX7" fmla="*/ 799083 w 2013900"/>
              <a:gd name="connsiteY7" fmla="*/ 935439 h 1900583"/>
              <a:gd name="connsiteX8" fmla="*/ 819837 w 2013900"/>
              <a:gd name="connsiteY8" fmla="*/ 893157 h 1900583"/>
              <a:gd name="connsiteX9" fmla="*/ 822213 w 2013900"/>
              <a:gd name="connsiteY9" fmla="*/ 851356 h 1900583"/>
              <a:gd name="connsiteX10" fmla="*/ 1043738 w 2013900"/>
              <a:gd name="connsiteY10" fmla="*/ 760675 h 1900583"/>
              <a:gd name="connsiteX11" fmla="*/ 1061832 w 2013900"/>
              <a:gd name="connsiteY11" fmla="*/ 781899 h 1900583"/>
              <a:gd name="connsiteX12" fmla="*/ 1191467 w 2013900"/>
              <a:gd name="connsiteY12" fmla="*/ 790843 h 1900583"/>
              <a:gd name="connsiteX13" fmla="*/ 1200605 w 2013900"/>
              <a:gd name="connsiteY13" fmla="*/ 782908 h 1900583"/>
              <a:gd name="connsiteX14" fmla="*/ 1391604 w 2013900"/>
              <a:gd name="connsiteY14" fmla="*/ 930468 h 1900583"/>
              <a:gd name="connsiteX15" fmla="*/ 1386234 w 2013900"/>
              <a:gd name="connsiteY15" fmla="*/ 941312 h 1900583"/>
              <a:gd name="connsiteX16" fmla="*/ 1427616 w 2013900"/>
              <a:gd name="connsiteY16" fmla="*/ 1064490 h 1900583"/>
              <a:gd name="connsiteX17" fmla="*/ 1447779 w 2013900"/>
              <a:gd name="connsiteY17" fmla="*/ 1074387 h 1900583"/>
              <a:gd name="connsiteX18" fmla="*/ 1417037 w 2013900"/>
              <a:gd name="connsiteY18" fmla="*/ 1303612 h 1900583"/>
              <a:gd name="connsiteX19" fmla="*/ 1377304 w 2013900"/>
              <a:gd name="connsiteY19" fmla="*/ 1316666 h 1900583"/>
              <a:gd name="connsiteX20" fmla="*/ 1342096 w 2013900"/>
              <a:gd name="connsiteY20" fmla="*/ 1347016 h 1900583"/>
              <a:gd name="connsiteX21" fmla="*/ 1318419 w 2013900"/>
              <a:gd name="connsiteY21" fmla="*/ 1433424 h 1900583"/>
              <a:gd name="connsiteX22" fmla="*/ 1318667 w 2013900"/>
              <a:gd name="connsiteY22" fmla="*/ 1434179 h 1900583"/>
              <a:gd name="connsiteX23" fmla="*/ 1097018 w 2013900"/>
              <a:gd name="connsiteY23" fmla="*/ 1524911 h 1900583"/>
              <a:gd name="connsiteX24" fmla="*/ 1079718 w 2013900"/>
              <a:gd name="connsiteY24" fmla="*/ 1504987 h 1900583"/>
              <a:gd name="connsiteX25" fmla="*/ 950083 w 2013900"/>
              <a:gd name="connsiteY25" fmla="*/ 1496043 h 1900583"/>
              <a:gd name="connsiteX26" fmla="*/ 75043 w 2013900"/>
              <a:gd name="connsiteY26" fmla="*/ 1597161 h 1900583"/>
              <a:gd name="connsiteX27" fmla="*/ 108134 w 2013900"/>
              <a:gd name="connsiteY27" fmla="*/ 1604721 h 1900583"/>
              <a:gd name="connsiteX28" fmla="*/ 154857 w 2013900"/>
              <a:gd name="connsiteY28" fmla="*/ 1598764 h 1900583"/>
              <a:gd name="connsiteX29" fmla="*/ 233875 w 2013900"/>
              <a:gd name="connsiteY29" fmla="*/ 1496935 h 1900583"/>
              <a:gd name="connsiteX30" fmla="*/ 231813 w 2013900"/>
              <a:gd name="connsiteY30" fmla="*/ 1480763 h 1900583"/>
              <a:gd name="connsiteX31" fmla="*/ 540598 w 2013900"/>
              <a:gd name="connsiteY31" fmla="*/ 1375577 h 1900583"/>
              <a:gd name="connsiteX32" fmla="*/ 563677 w 2013900"/>
              <a:gd name="connsiteY32" fmla="*/ 1402157 h 1900583"/>
              <a:gd name="connsiteX33" fmla="*/ 692537 w 2013900"/>
              <a:gd name="connsiteY33" fmla="*/ 1412103 h 1900583"/>
              <a:gd name="connsiteX34" fmla="*/ 693400 w 2013900"/>
              <a:gd name="connsiteY34" fmla="*/ 1411346 h 1900583"/>
              <a:gd name="connsiteX35" fmla="*/ 797736 w 2013900"/>
              <a:gd name="connsiteY35" fmla="*/ 1491953 h 1900583"/>
              <a:gd name="connsiteX36" fmla="*/ 894945 w 2013900"/>
              <a:gd name="connsiteY36" fmla="*/ 1567053 h 1900583"/>
              <a:gd name="connsiteX37" fmla="*/ 894430 w 2013900"/>
              <a:gd name="connsiteY37" fmla="*/ 1568079 h 1900583"/>
              <a:gd name="connsiteX38" fmla="*/ 936587 w 2013900"/>
              <a:gd name="connsiteY38" fmla="*/ 1690255 h 1900583"/>
              <a:gd name="connsiteX39" fmla="*/ 1100786 w 2013900"/>
              <a:gd name="connsiteY39" fmla="*/ 1669186 h 1900583"/>
              <a:gd name="connsiteX40" fmla="*/ 1121540 w 2013900"/>
              <a:gd name="connsiteY40" fmla="*/ 1626904 h 1900583"/>
              <a:gd name="connsiteX41" fmla="*/ 1123204 w 2013900"/>
              <a:gd name="connsiteY41" fmla="*/ 1597620 h 1900583"/>
              <a:gd name="connsiteX42" fmla="*/ 1237555 w 2013900"/>
              <a:gd name="connsiteY42" fmla="*/ 1551067 h 1900583"/>
              <a:gd name="connsiteX43" fmla="*/ 1355644 w 2013900"/>
              <a:gd name="connsiteY43" fmla="*/ 1502993 h 1900583"/>
              <a:gd name="connsiteX44" fmla="*/ 1362776 w 2013900"/>
              <a:gd name="connsiteY44" fmla="*/ 1511266 h 1900583"/>
              <a:gd name="connsiteX45" fmla="*/ 1491817 w 2013900"/>
              <a:gd name="connsiteY45" fmla="*/ 1520936 h 1900583"/>
              <a:gd name="connsiteX46" fmla="*/ 1499270 w 2013900"/>
              <a:gd name="connsiteY46" fmla="*/ 1514511 h 1900583"/>
              <a:gd name="connsiteX47" fmla="*/ 1790657 w 2013900"/>
              <a:gd name="connsiteY47" fmla="*/ 1739626 h 1900583"/>
              <a:gd name="connsiteX48" fmla="*/ 1783473 w 2013900"/>
              <a:gd name="connsiteY48" fmla="*/ 1754261 h 1900583"/>
              <a:gd name="connsiteX49" fmla="*/ 1825296 w 2013900"/>
              <a:gd name="connsiteY49" fmla="*/ 1876178 h 1900583"/>
              <a:gd name="connsiteX50" fmla="*/ 1867578 w 2013900"/>
              <a:gd name="connsiteY50" fmla="*/ 1896932 h 1900583"/>
              <a:gd name="connsiteX51" fmla="*/ 1989494 w 2013900"/>
              <a:gd name="connsiteY51" fmla="*/ 1855110 h 1900583"/>
              <a:gd name="connsiteX52" fmla="*/ 1968427 w 2013900"/>
              <a:gd name="connsiteY52" fmla="*/ 1690911 h 1900583"/>
              <a:gd name="connsiteX53" fmla="*/ 1838792 w 2013900"/>
              <a:gd name="connsiteY53" fmla="*/ 1681967 h 1900583"/>
              <a:gd name="connsiteX54" fmla="*/ 1838014 w 2013900"/>
              <a:gd name="connsiteY54" fmla="*/ 1682642 h 1900583"/>
              <a:gd name="connsiteX55" fmla="*/ 1544325 w 2013900"/>
              <a:gd name="connsiteY55" fmla="*/ 1455749 h 1900583"/>
              <a:gd name="connsiteX56" fmla="*/ 1547700 w 2013900"/>
              <a:gd name="connsiteY56" fmla="*/ 1448953 h 1900583"/>
              <a:gd name="connsiteX57" fmla="*/ 1506345 w 2013900"/>
              <a:gd name="connsiteY57" fmla="*/ 1326336 h 1900583"/>
              <a:gd name="connsiteX58" fmla="*/ 1493239 w 2013900"/>
              <a:gd name="connsiteY58" fmla="*/ 1319828 h 1900583"/>
              <a:gd name="connsiteX59" fmla="*/ 1509136 w 2013900"/>
              <a:gd name="connsiteY59" fmla="*/ 1199535 h 1900583"/>
              <a:gd name="connsiteX60" fmla="*/ 1524327 w 2013900"/>
              <a:gd name="connsiteY60" fmla="*/ 1084591 h 1900583"/>
              <a:gd name="connsiteX61" fmla="*/ 1557251 w 2013900"/>
              <a:gd name="connsiteY61" fmla="*/ 1073434 h 1900583"/>
              <a:gd name="connsiteX62" fmla="*/ 1591815 w 2013900"/>
              <a:gd name="connsiteY62" fmla="*/ 1043422 h 1900583"/>
              <a:gd name="connsiteX63" fmla="*/ 1570748 w 2013900"/>
              <a:gd name="connsiteY63" fmla="*/ 879222 h 1900583"/>
              <a:gd name="connsiteX64" fmla="*/ 1483503 w 2013900"/>
              <a:gd name="connsiteY64" fmla="*/ 855912 h 1900583"/>
              <a:gd name="connsiteX65" fmla="*/ 1444684 w 2013900"/>
              <a:gd name="connsiteY65" fmla="*/ 869068 h 1900583"/>
              <a:gd name="connsiteX66" fmla="*/ 1340899 w 2013900"/>
              <a:gd name="connsiteY66" fmla="*/ 788887 h 1900583"/>
              <a:gd name="connsiteX67" fmla="*/ 1246914 w 2013900"/>
              <a:gd name="connsiteY67" fmla="*/ 716278 h 1900583"/>
              <a:gd name="connsiteX68" fmla="*/ 1249341 w 2013900"/>
              <a:gd name="connsiteY68" fmla="*/ 673586 h 1900583"/>
              <a:gd name="connsiteX69" fmla="*/ 1204964 w 2013900"/>
              <a:gd name="connsiteY69" fmla="*/ 596631 h 1900583"/>
              <a:gd name="connsiteX70" fmla="*/ 1168993 w 2013900"/>
              <a:gd name="connsiteY70" fmla="*/ 578975 h 1900583"/>
              <a:gd name="connsiteX71" fmla="*/ 1168993 w 2013900"/>
              <a:gd name="connsiteY71" fmla="*/ 225315 h 1900583"/>
              <a:gd name="connsiteX72" fmla="*/ 1170003 w 2013900"/>
              <a:gd name="connsiteY72" fmla="*/ 225113 h 1900583"/>
              <a:gd name="connsiteX73" fmla="*/ 1242179 w 2013900"/>
              <a:gd name="connsiteY73" fmla="*/ 117058 h 1900583"/>
              <a:gd name="connsiteX74" fmla="*/ 1125121 w 2013900"/>
              <a:gd name="connsiteY74" fmla="*/ 1 h 1900583"/>
              <a:gd name="connsiteX75" fmla="*/ 1008063 w 2013900"/>
              <a:gd name="connsiteY75" fmla="*/ 117059 h 1900583"/>
              <a:gd name="connsiteX76" fmla="*/ 1078973 w 2013900"/>
              <a:gd name="connsiteY76" fmla="*/ 224691 h 1900583"/>
              <a:gd name="connsiteX77" fmla="*/ 1094946 w 2013900"/>
              <a:gd name="connsiteY77" fmla="*/ 227954 h 1900583"/>
              <a:gd name="connsiteX78" fmla="*/ 1094946 w 2013900"/>
              <a:gd name="connsiteY78" fmla="*/ 580718 h 1900583"/>
              <a:gd name="connsiteX79" fmla="*/ 1086671 w 2013900"/>
              <a:gd name="connsiteY79" fmla="*/ 583843 h 1900583"/>
              <a:gd name="connsiteX80" fmla="*/ 1075329 w 2013900"/>
              <a:gd name="connsiteY80" fmla="*/ 587687 h 1900583"/>
              <a:gd name="connsiteX81" fmla="*/ 1040783 w 2013900"/>
              <a:gd name="connsiteY81" fmla="*/ 617683 h 1900583"/>
              <a:gd name="connsiteX82" fmla="*/ 1040763 w 2013900"/>
              <a:gd name="connsiteY82" fmla="*/ 617700 h 1900583"/>
              <a:gd name="connsiteX83" fmla="*/ 1021723 w 2013900"/>
              <a:gd name="connsiteY83" fmla="*/ 656920 h 1900583"/>
              <a:gd name="connsiteX84" fmla="*/ 1021715 w 2013900"/>
              <a:gd name="connsiteY84" fmla="*/ 657057 h 1900583"/>
              <a:gd name="connsiteX85" fmla="*/ 1020784 w 2013900"/>
              <a:gd name="connsiteY85" fmla="*/ 658980 h 1900583"/>
              <a:gd name="connsiteX86" fmla="*/ 1019460 w 2013900"/>
              <a:gd name="connsiteY86" fmla="*/ 681579 h 1900583"/>
              <a:gd name="connsiteX87" fmla="*/ 901080 w 2013900"/>
              <a:gd name="connsiteY87" fmla="*/ 729772 h 1900583"/>
              <a:gd name="connsiteX88" fmla="*/ 783553 w 2013900"/>
              <a:gd name="connsiteY88" fmla="*/ 777618 h 1900583"/>
              <a:gd name="connsiteX89" fmla="*/ 778015 w 2013900"/>
              <a:gd name="connsiteY89" fmla="*/ 771240 h 1900583"/>
              <a:gd name="connsiteX90" fmla="*/ 613815 w 2013900"/>
              <a:gd name="connsiteY90" fmla="*/ 792308 h 1900583"/>
              <a:gd name="connsiteX91" fmla="*/ 634884 w 2013900"/>
              <a:gd name="connsiteY91" fmla="*/ 956507 h 1900583"/>
              <a:gd name="connsiteX92" fmla="*/ 645314 w 2013900"/>
              <a:gd name="connsiteY92" fmla="*/ 961627 h 1900583"/>
              <a:gd name="connsiteX93" fmla="*/ 629499 w 2013900"/>
              <a:gd name="connsiteY93" fmla="*/ 1081304 h 1900583"/>
              <a:gd name="connsiteX94" fmla="*/ 614430 w 2013900"/>
              <a:gd name="connsiteY94" fmla="*/ 1195319 h 1900583"/>
              <a:gd name="connsiteX95" fmla="*/ 577174 w 2013900"/>
              <a:gd name="connsiteY95" fmla="*/ 1207946 h 1900583"/>
              <a:gd name="connsiteX96" fmla="*/ 542608 w 2013900"/>
              <a:gd name="connsiteY96" fmla="*/ 1237958 h 1900583"/>
              <a:gd name="connsiteX97" fmla="*/ 521855 w 2013900"/>
              <a:gd name="connsiteY97" fmla="*/ 1280240 h 1900583"/>
              <a:gd name="connsiteX98" fmla="*/ 520493 w 2013900"/>
              <a:gd name="connsiteY98" fmla="*/ 1304200 h 1900583"/>
              <a:gd name="connsiteX99" fmla="*/ 205439 w 2013900"/>
              <a:gd name="connsiteY99" fmla="*/ 1411522 h 1900583"/>
              <a:gd name="connsiteX100" fmla="*/ 204922 w 2013900"/>
              <a:gd name="connsiteY100" fmla="*/ 1410631 h 1900583"/>
              <a:gd name="connsiteX101" fmla="*/ 79366 w 2013900"/>
              <a:gd name="connsiteY101" fmla="*/ 1377152 h 1900583"/>
              <a:gd name="connsiteX102" fmla="*/ 6306 w 2013900"/>
              <a:gd name="connsiteY102" fmla="*/ 1525703 h 1900583"/>
              <a:gd name="connsiteX103" fmla="*/ 75043 w 2013900"/>
              <a:gd name="connsiteY103" fmla="*/ 1597161 h 1900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2013900" h="1900583">
                <a:moveTo>
                  <a:pt x="943257" y="1501970"/>
                </a:moveTo>
                <a:lnTo>
                  <a:pt x="744074" y="1348088"/>
                </a:lnTo>
                <a:lnTo>
                  <a:pt x="748630" y="1338807"/>
                </a:lnTo>
                <a:cubicBezTo>
                  <a:pt x="760072" y="1294309"/>
                  <a:pt x="744218" y="1245791"/>
                  <a:pt x="706808" y="1216890"/>
                </a:cubicBezTo>
                <a:lnTo>
                  <a:pt x="695446" y="1211313"/>
                </a:lnTo>
                <a:lnTo>
                  <a:pt x="726700" y="978267"/>
                </a:lnTo>
                <a:lnTo>
                  <a:pt x="764518" y="965451"/>
                </a:lnTo>
                <a:cubicBezTo>
                  <a:pt x="777636" y="957984"/>
                  <a:pt x="789449" y="947909"/>
                  <a:pt x="799083" y="935439"/>
                </a:cubicBezTo>
                <a:cubicBezTo>
                  <a:pt x="809176" y="922375"/>
                  <a:pt x="816023" y="907989"/>
                  <a:pt x="819837" y="893157"/>
                </a:cubicBezTo>
                <a:lnTo>
                  <a:pt x="822213" y="851356"/>
                </a:lnTo>
                <a:lnTo>
                  <a:pt x="1043738" y="760675"/>
                </a:lnTo>
                <a:lnTo>
                  <a:pt x="1061832" y="781899"/>
                </a:lnTo>
                <a:cubicBezTo>
                  <a:pt x="1101024" y="812177"/>
                  <a:pt x="1152114" y="813244"/>
                  <a:pt x="1191467" y="790843"/>
                </a:cubicBezTo>
                <a:lnTo>
                  <a:pt x="1200605" y="782908"/>
                </a:lnTo>
                <a:lnTo>
                  <a:pt x="1391604" y="930468"/>
                </a:lnTo>
                <a:lnTo>
                  <a:pt x="1386234" y="941312"/>
                </a:lnTo>
                <a:cubicBezTo>
                  <a:pt x="1374493" y="985046"/>
                  <a:pt x="1388425" y="1034212"/>
                  <a:pt x="1427616" y="1064490"/>
                </a:cubicBezTo>
                <a:lnTo>
                  <a:pt x="1447779" y="1074387"/>
                </a:lnTo>
                <a:lnTo>
                  <a:pt x="1417037" y="1303612"/>
                </a:lnTo>
                <a:lnTo>
                  <a:pt x="1377304" y="1316666"/>
                </a:lnTo>
                <a:cubicBezTo>
                  <a:pt x="1364036" y="1324096"/>
                  <a:pt x="1352007" y="1334250"/>
                  <a:pt x="1342096" y="1347016"/>
                </a:cubicBezTo>
                <a:cubicBezTo>
                  <a:pt x="1322273" y="1372550"/>
                  <a:pt x="1314676" y="1403701"/>
                  <a:pt x="1318419" y="1433424"/>
                </a:cubicBezTo>
                <a:lnTo>
                  <a:pt x="1318667" y="1434179"/>
                </a:lnTo>
                <a:lnTo>
                  <a:pt x="1097018" y="1524911"/>
                </a:lnTo>
                <a:lnTo>
                  <a:pt x="1079718" y="1504987"/>
                </a:lnTo>
                <a:cubicBezTo>
                  <a:pt x="1040526" y="1474709"/>
                  <a:pt x="989436" y="1473641"/>
                  <a:pt x="950083" y="1496043"/>
                </a:cubicBezTo>
                <a:close/>
                <a:moveTo>
                  <a:pt x="75043" y="1597161"/>
                </a:moveTo>
                <a:cubicBezTo>
                  <a:pt x="85545" y="1601240"/>
                  <a:pt x="96683" y="1603828"/>
                  <a:pt x="108134" y="1604721"/>
                </a:cubicBezTo>
                <a:cubicBezTo>
                  <a:pt x="123403" y="1605911"/>
                  <a:pt x="139230" y="1604086"/>
                  <a:pt x="154857" y="1598764"/>
                </a:cubicBezTo>
                <a:cubicBezTo>
                  <a:pt x="199605" y="1583520"/>
                  <a:pt x="230305" y="1542741"/>
                  <a:pt x="233875" y="1496935"/>
                </a:cubicBezTo>
                <a:lnTo>
                  <a:pt x="231813" y="1480763"/>
                </a:lnTo>
                <a:lnTo>
                  <a:pt x="540598" y="1375577"/>
                </a:lnTo>
                <a:lnTo>
                  <a:pt x="563677" y="1402157"/>
                </a:lnTo>
                <a:cubicBezTo>
                  <a:pt x="602868" y="1432435"/>
                  <a:pt x="652926" y="1434839"/>
                  <a:pt x="692537" y="1412103"/>
                </a:cubicBezTo>
                <a:lnTo>
                  <a:pt x="693400" y="1411346"/>
                </a:lnTo>
                <a:lnTo>
                  <a:pt x="797736" y="1491953"/>
                </a:lnTo>
                <a:lnTo>
                  <a:pt x="894945" y="1567053"/>
                </a:lnTo>
                <a:lnTo>
                  <a:pt x="894430" y="1568079"/>
                </a:lnTo>
                <a:cubicBezTo>
                  <a:pt x="882432" y="1612147"/>
                  <a:pt x="897395" y="1659977"/>
                  <a:pt x="936587" y="1690255"/>
                </a:cubicBezTo>
                <a:cubicBezTo>
                  <a:pt x="986466" y="1728790"/>
                  <a:pt x="1060415" y="1721441"/>
                  <a:pt x="1100786" y="1669186"/>
                </a:cubicBezTo>
                <a:cubicBezTo>
                  <a:pt x="1110878" y="1656123"/>
                  <a:pt x="1117725" y="1641737"/>
                  <a:pt x="1121540" y="1626904"/>
                </a:cubicBezTo>
                <a:lnTo>
                  <a:pt x="1123204" y="1597620"/>
                </a:lnTo>
                <a:lnTo>
                  <a:pt x="1237555" y="1551067"/>
                </a:lnTo>
                <a:lnTo>
                  <a:pt x="1355644" y="1502993"/>
                </a:lnTo>
                <a:lnTo>
                  <a:pt x="1362776" y="1511266"/>
                </a:lnTo>
                <a:cubicBezTo>
                  <a:pt x="1401076" y="1541000"/>
                  <a:pt x="1452016" y="1543225"/>
                  <a:pt x="1491817" y="1520936"/>
                </a:cubicBezTo>
                <a:lnTo>
                  <a:pt x="1499270" y="1514511"/>
                </a:lnTo>
                <a:lnTo>
                  <a:pt x="1790657" y="1739626"/>
                </a:lnTo>
                <a:lnTo>
                  <a:pt x="1783473" y="1754261"/>
                </a:lnTo>
                <a:cubicBezTo>
                  <a:pt x="1772031" y="1798759"/>
                  <a:pt x="1787886" y="1847276"/>
                  <a:pt x="1825296" y="1876178"/>
                </a:cubicBezTo>
                <a:cubicBezTo>
                  <a:pt x="1838359" y="1886271"/>
                  <a:pt x="1852745" y="1893118"/>
                  <a:pt x="1867578" y="1896932"/>
                </a:cubicBezTo>
                <a:cubicBezTo>
                  <a:pt x="1912075" y="1908374"/>
                  <a:pt x="1960593" y="1892520"/>
                  <a:pt x="1989494" y="1855110"/>
                </a:cubicBezTo>
                <a:cubicBezTo>
                  <a:pt x="2029865" y="1802855"/>
                  <a:pt x="2018306" y="1729446"/>
                  <a:pt x="1968427" y="1690911"/>
                </a:cubicBezTo>
                <a:cubicBezTo>
                  <a:pt x="1929235" y="1660633"/>
                  <a:pt x="1878145" y="1659565"/>
                  <a:pt x="1838792" y="1681967"/>
                </a:cubicBezTo>
                <a:lnTo>
                  <a:pt x="1838014" y="1682642"/>
                </a:lnTo>
                <a:lnTo>
                  <a:pt x="1544325" y="1455749"/>
                </a:lnTo>
                <a:lnTo>
                  <a:pt x="1547700" y="1448953"/>
                </a:lnTo>
                <a:cubicBezTo>
                  <a:pt x="1559428" y="1404868"/>
                  <a:pt x="1544645" y="1356070"/>
                  <a:pt x="1506345" y="1326336"/>
                </a:cubicBezTo>
                <a:lnTo>
                  <a:pt x="1493239" y="1319828"/>
                </a:lnTo>
                <a:lnTo>
                  <a:pt x="1509136" y="1199535"/>
                </a:lnTo>
                <a:lnTo>
                  <a:pt x="1524327" y="1084591"/>
                </a:lnTo>
                <a:lnTo>
                  <a:pt x="1557251" y="1073434"/>
                </a:lnTo>
                <a:cubicBezTo>
                  <a:pt x="1570368" y="1065966"/>
                  <a:pt x="1582182" y="1055892"/>
                  <a:pt x="1591815" y="1043422"/>
                </a:cubicBezTo>
                <a:cubicBezTo>
                  <a:pt x="1632186" y="991167"/>
                  <a:pt x="1620627" y="917758"/>
                  <a:pt x="1570748" y="879222"/>
                </a:cubicBezTo>
                <a:cubicBezTo>
                  <a:pt x="1544620" y="859037"/>
                  <a:pt x="1513204" y="851834"/>
                  <a:pt x="1483503" y="855912"/>
                </a:cubicBezTo>
                <a:lnTo>
                  <a:pt x="1444684" y="869068"/>
                </a:lnTo>
                <a:lnTo>
                  <a:pt x="1340899" y="788887"/>
                </a:lnTo>
                <a:lnTo>
                  <a:pt x="1246914" y="716278"/>
                </a:lnTo>
                <a:lnTo>
                  <a:pt x="1249341" y="673586"/>
                </a:lnTo>
                <a:cubicBezTo>
                  <a:pt x="1245263" y="643885"/>
                  <a:pt x="1229903" y="615899"/>
                  <a:pt x="1204964" y="596631"/>
                </a:cubicBezTo>
                <a:lnTo>
                  <a:pt x="1168993" y="578975"/>
                </a:lnTo>
                <a:lnTo>
                  <a:pt x="1168993" y="225315"/>
                </a:lnTo>
                <a:lnTo>
                  <a:pt x="1170003" y="225113"/>
                </a:lnTo>
                <a:cubicBezTo>
                  <a:pt x="1211789" y="207666"/>
                  <a:pt x="1242179" y="166584"/>
                  <a:pt x="1242179" y="117058"/>
                </a:cubicBezTo>
                <a:cubicBezTo>
                  <a:pt x="1242179" y="54028"/>
                  <a:pt x="1191154" y="0"/>
                  <a:pt x="1125121" y="1"/>
                </a:cubicBezTo>
                <a:cubicBezTo>
                  <a:pt x="1062090" y="1"/>
                  <a:pt x="1008063" y="51026"/>
                  <a:pt x="1008063" y="117059"/>
                </a:cubicBezTo>
                <a:cubicBezTo>
                  <a:pt x="1008063" y="164333"/>
                  <a:pt x="1036765" y="206541"/>
                  <a:pt x="1078973" y="224691"/>
                </a:cubicBezTo>
                <a:lnTo>
                  <a:pt x="1094946" y="227954"/>
                </a:lnTo>
                <a:lnTo>
                  <a:pt x="1094946" y="580718"/>
                </a:lnTo>
                <a:lnTo>
                  <a:pt x="1086671" y="583843"/>
                </a:lnTo>
                <a:lnTo>
                  <a:pt x="1075329" y="587687"/>
                </a:lnTo>
                <a:lnTo>
                  <a:pt x="1040783" y="617683"/>
                </a:lnTo>
                <a:lnTo>
                  <a:pt x="1040763" y="617700"/>
                </a:lnTo>
                <a:cubicBezTo>
                  <a:pt x="1031588" y="629576"/>
                  <a:pt x="1025281" y="642956"/>
                  <a:pt x="1021723" y="656920"/>
                </a:cubicBezTo>
                <a:lnTo>
                  <a:pt x="1021715" y="657057"/>
                </a:lnTo>
                <a:lnTo>
                  <a:pt x="1020784" y="658980"/>
                </a:lnTo>
                <a:lnTo>
                  <a:pt x="1019460" y="681579"/>
                </a:lnTo>
                <a:lnTo>
                  <a:pt x="901080" y="729772"/>
                </a:lnTo>
                <a:lnTo>
                  <a:pt x="783553" y="777618"/>
                </a:lnTo>
                <a:lnTo>
                  <a:pt x="778015" y="771240"/>
                </a:lnTo>
                <a:cubicBezTo>
                  <a:pt x="725760" y="730869"/>
                  <a:pt x="652351" y="742428"/>
                  <a:pt x="613815" y="792308"/>
                </a:cubicBezTo>
                <a:cubicBezTo>
                  <a:pt x="575280" y="842187"/>
                  <a:pt x="582629" y="916137"/>
                  <a:pt x="634884" y="956507"/>
                </a:cubicBezTo>
                <a:lnTo>
                  <a:pt x="645314" y="961627"/>
                </a:lnTo>
                <a:lnTo>
                  <a:pt x="629499" y="1081304"/>
                </a:lnTo>
                <a:lnTo>
                  <a:pt x="614430" y="1195319"/>
                </a:lnTo>
                <a:lnTo>
                  <a:pt x="577174" y="1207946"/>
                </a:lnTo>
                <a:cubicBezTo>
                  <a:pt x="564056" y="1215413"/>
                  <a:pt x="552242" y="1225488"/>
                  <a:pt x="542608" y="1237958"/>
                </a:cubicBezTo>
                <a:cubicBezTo>
                  <a:pt x="532516" y="1251022"/>
                  <a:pt x="525669" y="1265407"/>
                  <a:pt x="521855" y="1280240"/>
                </a:cubicBezTo>
                <a:lnTo>
                  <a:pt x="520493" y="1304200"/>
                </a:lnTo>
                <a:lnTo>
                  <a:pt x="205439" y="1411522"/>
                </a:lnTo>
                <a:lnTo>
                  <a:pt x="204922" y="1410631"/>
                </a:lnTo>
                <a:cubicBezTo>
                  <a:pt x="174933" y="1376702"/>
                  <a:pt x="126246" y="1361182"/>
                  <a:pt x="79366" y="1377152"/>
                </a:cubicBezTo>
                <a:cubicBezTo>
                  <a:pt x="19701" y="1397476"/>
                  <a:pt x="-14987" y="1463197"/>
                  <a:pt x="6306" y="1525703"/>
                </a:cubicBezTo>
                <a:cubicBezTo>
                  <a:pt x="17738" y="1559264"/>
                  <a:pt x="43535" y="1584923"/>
                  <a:pt x="75043" y="1597161"/>
                </a:cubicBezTo>
                <a:close/>
              </a:path>
            </a:pathLst>
          </a:custGeom>
          <a:solidFill>
            <a:schemeClr val="bg2">
              <a:lumMod val="50000"/>
              <a:alpha val="20000"/>
            </a:schemeClr>
          </a:solidFill>
          <a:ln w="43323" cap="flat">
            <a:noFill/>
            <a:prstDash val="solid"/>
            <a:miter/>
          </a:ln>
        </p:spPr>
        <p:txBody>
          <a:bodyPr anchor="ctr"/>
          <a:lstStyle/>
          <a:p>
            <a:pPr>
              <a:defRPr/>
            </a:pPr>
            <a:endParaRPr lang="en-US" dirty="0"/>
          </a:p>
        </p:txBody>
      </p:sp>
      <p:sp>
        <p:nvSpPr>
          <p:cNvPr id="15" name="Freeform: Shape 381">
            <a:extLst>
              <a:ext uri="{FF2B5EF4-FFF2-40B4-BE49-F238E27FC236}">
                <a16:creationId xmlns:a16="http://schemas.microsoft.com/office/drawing/2014/main" id="{77EF0EB4-F67A-C53E-4DD1-CEE458407A38}"/>
              </a:ext>
            </a:extLst>
          </p:cNvPr>
          <p:cNvSpPr/>
          <p:nvPr/>
        </p:nvSpPr>
        <p:spPr>
          <a:xfrm rot="8265889">
            <a:off x="7294563" y="5241925"/>
            <a:ext cx="1244600" cy="1336675"/>
          </a:xfrm>
          <a:custGeom>
            <a:avLst/>
            <a:gdLst>
              <a:gd name="connsiteX0" fmla="*/ 943257 w 2013900"/>
              <a:gd name="connsiteY0" fmla="*/ 1501970 h 1900583"/>
              <a:gd name="connsiteX1" fmla="*/ 744074 w 2013900"/>
              <a:gd name="connsiteY1" fmla="*/ 1348088 h 1900583"/>
              <a:gd name="connsiteX2" fmla="*/ 748630 w 2013900"/>
              <a:gd name="connsiteY2" fmla="*/ 1338807 h 1900583"/>
              <a:gd name="connsiteX3" fmla="*/ 706808 w 2013900"/>
              <a:gd name="connsiteY3" fmla="*/ 1216890 h 1900583"/>
              <a:gd name="connsiteX4" fmla="*/ 695446 w 2013900"/>
              <a:gd name="connsiteY4" fmla="*/ 1211313 h 1900583"/>
              <a:gd name="connsiteX5" fmla="*/ 726700 w 2013900"/>
              <a:gd name="connsiteY5" fmla="*/ 978267 h 1900583"/>
              <a:gd name="connsiteX6" fmla="*/ 764518 w 2013900"/>
              <a:gd name="connsiteY6" fmla="*/ 965451 h 1900583"/>
              <a:gd name="connsiteX7" fmla="*/ 799083 w 2013900"/>
              <a:gd name="connsiteY7" fmla="*/ 935439 h 1900583"/>
              <a:gd name="connsiteX8" fmla="*/ 819837 w 2013900"/>
              <a:gd name="connsiteY8" fmla="*/ 893157 h 1900583"/>
              <a:gd name="connsiteX9" fmla="*/ 822213 w 2013900"/>
              <a:gd name="connsiteY9" fmla="*/ 851356 h 1900583"/>
              <a:gd name="connsiteX10" fmla="*/ 1043738 w 2013900"/>
              <a:gd name="connsiteY10" fmla="*/ 760675 h 1900583"/>
              <a:gd name="connsiteX11" fmla="*/ 1061832 w 2013900"/>
              <a:gd name="connsiteY11" fmla="*/ 781899 h 1900583"/>
              <a:gd name="connsiteX12" fmla="*/ 1191467 w 2013900"/>
              <a:gd name="connsiteY12" fmla="*/ 790843 h 1900583"/>
              <a:gd name="connsiteX13" fmla="*/ 1200605 w 2013900"/>
              <a:gd name="connsiteY13" fmla="*/ 782908 h 1900583"/>
              <a:gd name="connsiteX14" fmla="*/ 1391604 w 2013900"/>
              <a:gd name="connsiteY14" fmla="*/ 930468 h 1900583"/>
              <a:gd name="connsiteX15" fmla="*/ 1386234 w 2013900"/>
              <a:gd name="connsiteY15" fmla="*/ 941312 h 1900583"/>
              <a:gd name="connsiteX16" fmla="*/ 1427616 w 2013900"/>
              <a:gd name="connsiteY16" fmla="*/ 1064490 h 1900583"/>
              <a:gd name="connsiteX17" fmla="*/ 1447779 w 2013900"/>
              <a:gd name="connsiteY17" fmla="*/ 1074387 h 1900583"/>
              <a:gd name="connsiteX18" fmla="*/ 1417037 w 2013900"/>
              <a:gd name="connsiteY18" fmla="*/ 1303612 h 1900583"/>
              <a:gd name="connsiteX19" fmla="*/ 1377304 w 2013900"/>
              <a:gd name="connsiteY19" fmla="*/ 1316666 h 1900583"/>
              <a:gd name="connsiteX20" fmla="*/ 1342096 w 2013900"/>
              <a:gd name="connsiteY20" fmla="*/ 1347016 h 1900583"/>
              <a:gd name="connsiteX21" fmla="*/ 1318419 w 2013900"/>
              <a:gd name="connsiteY21" fmla="*/ 1433424 h 1900583"/>
              <a:gd name="connsiteX22" fmla="*/ 1318667 w 2013900"/>
              <a:gd name="connsiteY22" fmla="*/ 1434179 h 1900583"/>
              <a:gd name="connsiteX23" fmla="*/ 1097018 w 2013900"/>
              <a:gd name="connsiteY23" fmla="*/ 1524911 h 1900583"/>
              <a:gd name="connsiteX24" fmla="*/ 1079718 w 2013900"/>
              <a:gd name="connsiteY24" fmla="*/ 1504987 h 1900583"/>
              <a:gd name="connsiteX25" fmla="*/ 950083 w 2013900"/>
              <a:gd name="connsiteY25" fmla="*/ 1496043 h 1900583"/>
              <a:gd name="connsiteX26" fmla="*/ 75043 w 2013900"/>
              <a:gd name="connsiteY26" fmla="*/ 1597161 h 1900583"/>
              <a:gd name="connsiteX27" fmla="*/ 108134 w 2013900"/>
              <a:gd name="connsiteY27" fmla="*/ 1604721 h 1900583"/>
              <a:gd name="connsiteX28" fmla="*/ 154857 w 2013900"/>
              <a:gd name="connsiteY28" fmla="*/ 1598764 h 1900583"/>
              <a:gd name="connsiteX29" fmla="*/ 233875 w 2013900"/>
              <a:gd name="connsiteY29" fmla="*/ 1496935 h 1900583"/>
              <a:gd name="connsiteX30" fmla="*/ 231813 w 2013900"/>
              <a:gd name="connsiteY30" fmla="*/ 1480763 h 1900583"/>
              <a:gd name="connsiteX31" fmla="*/ 540598 w 2013900"/>
              <a:gd name="connsiteY31" fmla="*/ 1375577 h 1900583"/>
              <a:gd name="connsiteX32" fmla="*/ 563677 w 2013900"/>
              <a:gd name="connsiteY32" fmla="*/ 1402157 h 1900583"/>
              <a:gd name="connsiteX33" fmla="*/ 692537 w 2013900"/>
              <a:gd name="connsiteY33" fmla="*/ 1412103 h 1900583"/>
              <a:gd name="connsiteX34" fmla="*/ 693400 w 2013900"/>
              <a:gd name="connsiteY34" fmla="*/ 1411346 h 1900583"/>
              <a:gd name="connsiteX35" fmla="*/ 797736 w 2013900"/>
              <a:gd name="connsiteY35" fmla="*/ 1491953 h 1900583"/>
              <a:gd name="connsiteX36" fmla="*/ 894945 w 2013900"/>
              <a:gd name="connsiteY36" fmla="*/ 1567053 h 1900583"/>
              <a:gd name="connsiteX37" fmla="*/ 894430 w 2013900"/>
              <a:gd name="connsiteY37" fmla="*/ 1568079 h 1900583"/>
              <a:gd name="connsiteX38" fmla="*/ 936587 w 2013900"/>
              <a:gd name="connsiteY38" fmla="*/ 1690255 h 1900583"/>
              <a:gd name="connsiteX39" fmla="*/ 1100786 w 2013900"/>
              <a:gd name="connsiteY39" fmla="*/ 1669186 h 1900583"/>
              <a:gd name="connsiteX40" fmla="*/ 1121540 w 2013900"/>
              <a:gd name="connsiteY40" fmla="*/ 1626904 h 1900583"/>
              <a:gd name="connsiteX41" fmla="*/ 1123204 w 2013900"/>
              <a:gd name="connsiteY41" fmla="*/ 1597620 h 1900583"/>
              <a:gd name="connsiteX42" fmla="*/ 1237555 w 2013900"/>
              <a:gd name="connsiteY42" fmla="*/ 1551067 h 1900583"/>
              <a:gd name="connsiteX43" fmla="*/ 1355644 w 2013900"/>
              <a:gd name="connsiteY43" fmla="*/ 1502993 h 1900583"/>
              <a:gd name="connsiteX44" fmla="*/ 1362776 w 2013900"/>
              <a:gd name="connsiteY44" fmla="*/ 1511266 h 1900583"/>
              <a:gd name="connsiteX45" fmla="*/ 1491817 w 2013900"/>
              <a:gd name="connsiteY45" fmla="*/ 1520936 h 1900583"/>
              <a:gd name="connsiteX46" fmla="*/ 1499270 w 2013900"/>
              <a:gd name="connsiteY46" fmla="*/ 1514511 h 1900583"/>
              <a:gd name="connsiteX47" fmla="*/ 1790657 w 2013900"/>
              <a:gd name="connsiteY47" fmla="*/ 1739626 h 1900583"/>
              <a:gd name="connsiteX48" fmla="*/ 1783473 w 2013900"/>
              <a:gd name="connsiteY48" fmla="*/ 1754261 h 1900583"/>
              <a:gd name="connsiteX49" fmla="*/ 1825296 w 2013900"/>
              <a:gd name="connsiteY49" fmla="*/ 1876178 h 1900583"/>
              <a:gd name="connsiteX50" fmla="*/ 1867578 w 2013900"/>
              <a:gd name="connsiteY50" fmla="*/ 1896932 h 1900583"/>
              <a:gd name="connsiteX51" fmla="*/ 1989494 w 2013900"/>
              <a:gd name="connsiteY51" fmla="*/ 1855110 h 1900583"/>
              <a:gd name="connsiteX52" fmla="*/ 1968427 w 2013900"/>
              <a:gd name="connsiteY52" fmla="*/ 1690911 h 1900583"/>
              <a:gd name="connsiteX53" fmla="*/ 1838792 w 2013900"/>
              <a:gd name="connsiteY53" fmla="*/ 1681967 h 1900583"/>
              <a:gd name="connsiteX54" fmla="*/ 1838014 w 2013900"/>
              <a:gd name="connsiteY54" fmla="*/ 1682642 h 1900583"/>
              <a:gd name="connsiteX55" fmla="*/ 1544325 w 2013900"/>
              <a:gd name="connsiteY55" fmla="*/ 1455749 h 1900583"/>
              <a:gd name="connsiteX56" fmla="*/ 1547700 w 2013900"/>
              <a:gd name="connsiteY56" fmla="*/ 1448953 h 1900583"/>
              <a:gd name="connsiteX57" fmla="*/ 1506345 w 2013900"/>
              <a:gd name="connsiteY57" fmla="*/ 1326336 h 1900583"/>
              <a:gd name="connsiteX58" fmla="*/ 1493239 w 2013900"/>
              <a:gd name="connsiteY58" fmla="*/ 1319828 h 1900583"/>
              <a:gd name="connsiteX59" fmla="*/ 1509136 w 2013900"/>
              <a:gd name="connsiteY59" fmla="*/ 1199535 h 1900583"/>
              <a:gd name="connsiteX60" fmla="*/ 1524327 w 2013900"/>
              <a:gd name="connsiteY60" fmla="*/ 1084591 h 1900583"/>
              <a:gd name="connsiteX61" fmla="*/ 1557251 w 2013900"/>
              <a:gd name="connsiteY61" fmla="*/ 1073434 h 1900583"/>
              <a:gd name="connsiteX62" fmla="*/ 1591815 w 2013900"/>
              <a:gd name="connsiteY62" fmla="*/ 1043422 h 1900583"/>
              <a:gd name="connsiteX63" fmla="*/ 1570748 w 2013900"/>
              <a:gd name="connsiteY63" fmla="*/ 879222 h 1900583"/>
              <a:gd name="connsiteX64" fmla="*/ 1483503 w 2013900"/>
              <a:gd name="connsiteY64" fmla="*/ 855912 h 1900583"/>
              <a:gd name="connsiteX65" fmla="*/ 1444684 w 2013900"/>
              <a:gd name="connsiteY65" fmla="*/ 869068 h 1900583"/>
              <a:gd name="connsiteX66" fmla="*/ 1340899 w 2013900"/>
              <a:gd name="connsiteY66" fmla="*/ 788887 h 1900583"/>
              <a:gd name="connsiteX67" fmla="*/ 1246914 w 2013900"/>
              <a:gd name="connsiteY67" fmla="*/ 716278 h 1900583"/>
              <a:gd name="connsiteX68" fmla="*/ 1249341 w 2013900"/>
              <a:gd name="connsiteY68" fmla="*/ 673586 h 1900583"/>
              <a:gd name="connsiteX69" fmla="*/ 1204964 w 2013900"/>
              <a:gd name="connsiteY69" fmla="*/ 596631 h 1900583"/>
              <a:gd name="connsiteX70" fmla="*/ 1168993 w 2013900"/>
              <a:gd name="connsiteY70" fmla="*/ 578975 h 1900583"/>
              <a:gd name="connsiteX71" fmla="*/ 1168993 w 2013900"/>
              <a:gd name="connsiteY71" fmla="*/ 225315 h 1900583"/>
              <a:gd name="connsiteX72" fmla="*/ 1170003 w 2013900"/>
              <a:gd name="connsiteY72" fmla="*/ 225113 h 1900583"/>
              <a:gd name="connsiteX73" fmla="*/ 1242179 w 2013900"/>
              <a:gd name="connsiteY73" fmla="*/ 117058 h 1900583"/>
              <a:gd name="connsiteX74" fmla="*/ 1125121 w 2013900"/>
              <a:gd name="connsiteY74" fmla="*/ 1 h 1900583"/>
              <a:gd name="connsiteX75" fmla="*/ 1008063 w 2013900"/>
              <a:gd name="connsiteY75" fmla="*/ 117059 h 1900583"/>
              <a:gd name="connsiteX76" fmla="*/ 1078973 w 2013900"/>
              <a:gd name="connsiteY76" fmla="*/ 224691 h 1900583"/>
              <a:gd name="connsiteX77" fmla="*/ 1094946 w 2013900"/>
              <a:gd name="connsiteY77" fmla="*/ 227954 h 1900583"/>
              <a:gd name="connsiteX78" fmla="*/ 1094946 w 2013900"/>
              <a:gd name="connsiteY78" fmla="*/ 580718 h 1900583"/>
              <a:gd name="connsiteX79" fmla="*/ 1086671 w 2013900"/>
              <a:gd name="connsiteY79" fmla="*/ 583843 h 1900583"/>
              <a:gd name="connsiteX80" fmla="*/ 1075329 w 2013900"/>
              <a:gd name="connsiteY80" fmla="*/ 587687 h 1900583"/>
              <a:gd name="connsiteX81" fmla="*/ 1040783 w 2013900"/>
              <a:gd name="connsiteY81" fmla="*/ 617683 h 1900583"/>
              <a:gd name="connsiteX82" fmla="*/ 1040763 w 2013900"/>
              <a:gd name="connsiteY82" fmla="*/ 617700 h 1900583"/>
              <a:gd name="connsiteX83" fmla="*/ 1021723 w 2013900"/>
              <a:gd name="connsiteY83" fmla="*/ 656920 h 1900583"/>
              <a:gd name="connsiteX84" fmla="*/ 1021715 w 2013900"/>
              <a:gd name="connsiteY84" fmla="*/ 657057 h 1900583"/>
              <a:gd name="connsiteX85" fmla="*/ 1020784 w 2013900"/>
              <a:gd name="connsiteY85" fmla="*/ 658980 h 1900583"/>
              <a:gd name="connsiteX86" fmla="*/ 1019460 w 2013900"/>
              <a:gd name="connsiteY86" fmla="*/ 681579 h 1900583"/>
              <a:gd name="connsiteX87" fmla="*/ 901080 w 2013900"/>
              <a:gd name="connsiteY87" fmla="*/ 729772 h 1900583"/>
              <a:gd name="connsiteX88" fmla="*/ 783553 w 2013900"/>
              <a:gd name="connsiteY88" fmla="*/ 777618 h 1900583"/>
              <a:gd name="connsiteX89" fmla="*/ 778015 w 2013900"/>
              <a:gd name="connsiteY89" fmla="*/ 771240 h 1900583"/>
              <a:gd name="connsiteX90" fmla="*/ 613815 w 2013900"/>
              <a:gd name="connsiteY90" fmla="*/ 792308 h 1900583"/>
              <a:gd name="connsiteX91" fmla="*/ 634884 w 2013900"/>
              <a:gd name="connsiteY91" fmla="*/ 956507 h 1900583"/>
              <a:gd name="connsiteX92" fmla="*/ 645314 w 2013900"/>
              <a:gd name="connsiteY92" fmla="*/ 961627 h 1900583"/>
              <a:gd name="connsiteX93" fmla="*/ 629499 w 2013900"/>
              <a:gd name="connsiteY93" fmla="*/ 1081304 h 1900583"/>
              <a:gd name="connsiteX94" fmla="*/ 614430 w 2013900"/>
              <a:gd name="connsiteY94" fmla="*/ 1195319 h 1900583"/>
              <a:gd name="connsiteX95" fmla="*/ 577174 w 2013900"/>
              <a:gd name="connsiteY95" fmla="*/ 1207946 h 1900583"/>
              <a:gd name="connsiteX96" fmla="*/ 542608 w 2013900"/>
              <a:gd name="connsiteY96" fmla="*/ 1237958 h 1900583"/>
              <a:gd name="connsiteX97" fmla="*/ 521855 w 2013900"/>
              <a:gd name="connsiteY97" fmla="*/ 1280240 h 1900583"/>
              <a:gd name="connsiteX98" fmla="*/ 520493 w 2013900"/>
              <a:gd name="connsiteY98" fmla="*/ 1304200 h 1900583"/>
              <a:gd name="connsiteX99" fmla="*/ 205439 w 2013900"/>
              <a:gd name="connsiteY99" fmla="*/ 1411522 h 1900583"/>
              <a:gd name="connsiteX100" fmla="*/ 204922 w 2013900"/>
              <a:gd name="connsiteY100" fmla="*/ 1410631 h 1900583"/>
              <a:gd name="connsiteX101" fmla="*/ 79366 w 2013900"/>
              <a:gd name="connsiteY101" fmla="*/ 1377152 h 1900583"/>
              <a:gd name="connsiteX102" fmla="*/ 6306 w 2013900"/>
              <a:gd name="connsiteY102" fmla="*/ 1525703 h 1900583"/>
              <a:gd name="connsiteX103" fmla="*/ 75043 w 2013900"/>
              <a:gd name="connsiteY103" fmla="*/ 1597161 h 1900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2013900" h="1900583">
                <a:moveTo>
                  <a:pt x="943257" y="1501970"/>
                </a:moveTo>
                <a:lnTo>
                  <a:pt x="744074" y="1348088"/>
                </a:lnTo>
                <a:lnTo>
                  <a:pt x="748630" y="1338807"/>
                </a:lnTo>
                <a:cubicBezTo>
                  <a:pt x="760072" y="1294309"/>
                  <a:pt x="744218" y="1245791"/>
                  <a:pt x="706808" y="1216890"/>
                </a:cubicBezTo>
                <a:lnTo>
                  <a:pt x="695446" y="1211313"/>
                </a:lnTo>
                <a:lnTo>
                  <a:pt x="726700" y="978267"/>
                </a:lnTo>
                <a:lnTo>
                  <a:pt x="764518" y="965451"/>
                </a:lnTo>
                <a:cubicBezTo>
                  <a:pt x="777636" y="957984"/>
                  <a:pt x="789449" y="947909"/>
                  <a:pt x="799083" y="935439"/>
                </a:cubicBezTo>
                <a:cubicBezTo>
                  <a:pt x="809176" y="922375"/>
                  <a:pt x="816023" y="907989"/>
                  <a:pt x="819837" y="893157"/>
                </a:cubicBezTo>
                <a:lnTo>
                  <a:pt x="822213" y="851356"/>
                </a:lnTo>
                <a:lnTo>
                  <a:pt x="1043738" y="760675"/>
                </a:lnTo>
                <a:lnTo>
                  <a:pt x="1061832" y="781899"/>
                </a:lnTo>
                <a:cubicBezTo>
                  <a:pt x="1101024" y="812177"/>
                  <a:pt x="1152114" y="813244"/>
                  <a:pt x="1191467" y="790843"/>
                </a:cubicBezTo>
                <a:lnTo>
                  <a:pt x="1200605" y="782908"/>
                </a:lnTo>
                <a:lnTo>
                  <a:pt x="1391604" y="930468"/>
                </a:lnTo>
                <a:lnTo>
                  <a:pt x="1386234" y="941312"/>
                </a:lnTo>
                <a:cubicBezTo>
                  <a:pt x="1374493" y="985046"/>
                  <a:pt x="1388425" y="1034212"/>
                  <a:pt x="1427616" y="1064490"/>
                </a:cubicBezTo>
                <a:lnTo>
                  <a:pt x="1447779" y="1074387"/>
                </a:lnTo>
                <a:lnTo>
                  <a:pt x="1417037" y="1303612"/>
                </a:lnTo>
                <a:lnTo>
                  <a:pt x="1377304" y="1316666"/>
                </a:lnTo>
                <a:cubicBezTo>
                  <a:pt x="1364036" y="1324096"/>
                  <a:pt x="1352007" y="1334250"/>
                  <a:pt x="1342096" y="1347016"/>
                </a:cubicBezTo>
                <a:cubicBezTo>
                  <a:pt x="1322273" y="1372550"/>
                  <a:pt x="1314676" y="1403701"/>
                  <a:pt x="1318419" y="1433424"/>
                </a:cubicBezTo>
                <a:lnTo>
                  <a:pt x="1318667" y="1434179"/>
                </a:lnTo>
                <a:lnTo>
                  <a:pt x="1097018" y="1524911"/>
                </a:lnTo>
                <a:lnTo>
                  <a:pt x="1079718" y="1504987"/>
                </a:lnTo>
                <a:cubicBezTo>
                  <a:pt x="1040526" y="1474709"/>
                  <a:pt x="989436" y="1473641"/>
                  <a:pt x="950083" y="1496043"/>
                </a:cubicBezTo>
                <a:close/>
                <a:moveTo>
                  <a:pt x="75043" y="1597161"/>
                </a:moveTo>
                <a:cubicBezTo>
                  <a:pt x="85545" y="1601240"/>
                  <a:pt x="96683" y="1603828"/>
                  <a:pt x="108134" y="1604721"/>
                </a:cubicBezTo>
                <a:cubicBezTo>
                  <a:pt x="123403" y="1605911"/>
                  <a:pt x="139230" y="1604086"/>
                  <a:pt x="154857" y="1598764"/>
                </a:cubicBezTo>
                <a:cubicBezTo>
                  <a:pt x="199605" y="1583520"/>
                  <a:pt x="230305" y="1542741"/>
                  <a:pt x="233875" y="1496935"/>
                </a:cubicBezTo>
                <a:lnTo>
                  <a:pt x="231813" y="1480763"/>
                </a:lnTo>
                <a:lnTo>
                  <a:pt x="540598" y="1375577"/>
                </a:lnTo>
                <a:lnTo>
                  <a:pt x="563677" y="1402157"/>
                </a:lnTo>
                <a:cubicBezTo>
                  <a:pt x="602868" y="1432435"/>
                  <a:pt x="652926" y="1434839"/>
                  <a:pt x="692537" y="1412103"/>
                </a:cubicBezTo>
                <a:lnTo>
                  <a:pt x="693400" y="1411346"/>
                </a:lnTo>
                <a:lnTo>
                  <a:pt x="797736" y="1491953"/>
                </a:lnTo>
                <a:lnTo>
                  <a:pt x="894945" y="1567053"/>
                </a:lnTo>
                <a:lnTo>
                  <a:pt x="894430" y="1568079"/>
                </a:lnTo>
                <a:cubicBezTo>
                  <a:pt x="882432" y="1612147"/>
                  <a:pt x="897395" y="1659977"/>
                  <a:pt x="936587" y="1690255"/>
                </a:cubicBezTo>
                <a:cubicBezTo>
                  <a:pt x="986466" y="1728790"/>
                  <a:pt x="1060415" y="1721441"/>
                  <a:pt x="1100786" y="1669186"/>
                </a:cubicBezTo>
                <a:cubicBezTo>
                  <a:pt x="1110878" y="1656123"/>
                  <a:pt x="1117725" y="1641737"/>
                  <a:pt x="1121540" y="1626904"/>
                </a:cubicBezTo>
                <a:lnTo>
                  <a:pt x="1123204" y="1597620"/>
                </a:lnTo>
                <a:lnTo>
                  <a:pt x="1237555" y="1551067"/>
                </a:lnTo>
                <a:lnTo>
                  <a:pt x="1355644" y="1502993"/>
                </a:lnTo>
                <a:lnTo>
                  <a:pt x="1362776" y="1511266"/>
                </a:lnTo>
                <a:cubicBezTo>
                  <a:pt x="1401076" y="1541000"/>
                  <a:pt x="1452016" y="1543225"/>
                  <a:pt x="1491817" y="1520936"/>
                </a:cubicBezTo>
                <a:lnTo>
                  <a:pt x="1499270" y="1514511"/>
                </a:lnTo>
                <a:lnTo>
                  <a:pt x="1790657" y="1739626"/>
                </a:lnTo>
                <a:lnTo>
                  <a:pt x="1783473" y="1754261"/>
                </a:lnTo>
                <a:cubicBezTo>
                  <a:pt x="1772031" y="1798759"/>
                  <a:pt x="1787886" y="1847276"/>
                  <a:pt x="1825296" y="1876178"/>
                </a:cubicBezTo>
                <a:cubicBezTo>
                  <a:pt x="1838359" y="1886271"/>
                  <a:pt x="1852745" y="1893118"/>
                  <a:pt x="1867578" y="1896932"/>
                </a:cubicBezTo>
                <a:cubicBezTo>
                  <a:pt x="1912075" y="1908374"/>
                  <a:pt x="1960593" y="1892520"/>
                  <a:pt x="1989494" y="1855110"/>
                </a:cubicBezTo>
                <a:cubicBezTo>
                  <a:pt x="2029865" y="1802855"/>
                  <a:pt x="2018306" y="1729446"/>
                  <a:pt x="1968427" y="1690911"/>
                </a:cubicBezTo>
                <a:cubicBezTo>
                  <a:pt x="1929235" y="1660633"/>
                  <a:pt x="1878145" y="1659565"/>
                  <a:pt x="1838792" y="1681967"/>
                </a:cubicBezTo>
                <a:lnTo>
                  <a:pt x="1838014" y="1682642"/>
                </a:lnTo>
                <a:lnTo>
                  <a:pt x="1544325" y="1455749"/>
                </a:lnTo>
                <a:lnTo>
                  <a:pt x="1547700" y="1448953"/>
                </a:lnTo>
                <a:cubicBezTo>
                  <a:pt x="1559428" y="1404868"/>
                  <a:pt x="1544645" y="1356070"/>
                  <a:pt x="1506345" y="1326336"/>
                </a:cubicBezTo>
                <a:lnTo>
                  <a:pt x="1493239" y="1319828"/>
                </a:lnTo>
                <a:lnTo>
                  <a:pt x="1509136" y="1199535"/>
                </a:lnTo>
                <a:lnTo>
                  <a:pt x="1524327" y="1084591"/>
                </a:lnTo>
                <a:lnTo>
                  <a:pt x="1557251" y="1073434"/>
                </a:lnTo>
                <a:cubicBezTo>
                  <a:pt x="1570368" y="1065966"/>
                  <a:pt x="1582182" y="1055892"/>
                  <a:pt x="1591815" y="1043422"/>
                </a:cubicBezTo>
                <a:cubicBezTo>
                  <a:pt x="1632186" y="991167"/>
                  <a:pt x="1620627" y="917758"/>
                  <a:pt x="1570748" y="879222"/>
                </a:cubicBezTo>
                <a:cubicBezTo>
                  <a:pt x="1544620" y="859037"/>
                  <a:pt x="1513204" y="851834"/>
                  <a:pt x="1483503" y="855912"/>
                </a:cubicBezTo>
                <a:lnTo>
                  <a:pt x="1444684" y="869068"/>
                </a:lnTo>
                <a:lnTo>
                  <a:pt x="1340899" y="788887"/>
                </a:lnTo>
                <a:lnTo>
                  <a:pt x="1246914" y="716278"/>
                </a:lnTo>
                <a:lnTo>
                  <a:pt x="1249341" y="673586"/>
                </a:lnTo>
                <a:cubicBezTo>
                  <a:pt x="1245263" y="643885"/>
                  <a:pt x="1229903" y="615899"/>
                  <a:pt x="1204964" y="596631"/>
                </a:cubicBezTo>
                <a:lnTo>
                  <a:pt x="1168993" y="578975"/>
                </a:lnTo>
                <a:lnTo>
                  <a:pt x="1168993" y="225315"/>
                </a:lnTo>
                <a:lnTo>
                  <a:pt x="1170003" y="225113"/>
                </a:lnTo>
                <a:cubicBezTo>
                  <a:pt x="1211789" y="207666"/>
                  <a:pt x="1242179" y="166584"/>
                  <a:pt x="1242179" y="117058"/>
                </a:cubicBezTo>
                <a:cubicBezTo>
                  <a:pt x="1242179" y="54028"/>
                  <a:pt x="1191154" y="0"/>
                  <a:pt x="1125121" y="1"/>
                </a:cubicBezTo>
                <a:cubicBezTo>
                  <a:pt x="1062090" y="1"/>
                  <a:pt x="1008063" y="51026"/>
                  <a:pt x="1008063" y="117059"/>
                </a:cubicBezTo>
                <a:cubicBezTo>
                  <a:pt x="1008063" y="164333"/>
                  <a:pt x="1036765" y="206541"/>
                  <a:pt x="1078973" y="224691"/>
                </a:cubicBezTo>
                <a:lnTo>
                  <a:pt x="1094946" y="227954"/>
                </a:lnTo>
                <a:lnTo>
                  <a:pt x="1094946" y="580718"/>
                </a:lnTo>
                <a:lnTo>
                  <a:pt x="1086671" y="583843"/>
                </a:lnTo>
                <a:lnTo>
                  <a:pt x="1075329" y="587687"/>
                </a:lnTo>
                <a:lnTo>
                  <a:pt x="1040783" y="617683"/>
                </a:lnTo>
                <a:lnTo>
                  <a:pt x="1040763" y="617700"/>
                </a:lnTo>
                <a:cubicBezTo>
                  <a:pt x="1031588" y="629576"/>
                  <a:pt x="1025281" y="642956"/>
                  <a:pt x="1021723" y="656920"/>
                </a:cubicBezTo>
                <a:lnTo>
                  <a:pt x="1021715" y="657057"/>
                </a:lnTo>
                <a:lnTo>
                  <a:pt x="1020784" y="658980"/>
                </a:lnTo>
                <a:lnTo>
                  <a:pt x="1019460" y="681579"/>
                </a:lnTo>
                <a:lnTo>
                  <a:pt x="901080" y="729772"/>
                </a:lnTo>
                <a:lnTo>
                  <a:pt x="783553" y="777618"/>
                </a:lnTo>
                <a:lnTo>
                  <a:pt x="778015" y="771240"/>
                </a:lnTo>
                <a:cubicBezTo>
                  <a:pt x="725760" y="730869"/>
                  <a:pt x="652351" y="742428"/>
                  <a:pt x="613815" y="792308"/>
                </a:cubicBezTo>
                <a:cubicBezTo>
                  <a:pt x="575280" y="842187"/>
                  <a:pt x="582629" y="916137"/>
                  <a:pt x="634884" y="956507"/>
                </a:cubicBezTo>
                <a:lnTo>
                  <a:pt x="645314" y="961627"/>
                </a:lnTo>
                <a:lnTo>
                  <a:pt x="629499" y="1081304"/>
                </a:lnTo>
                <a:lnTo>
                  <a:pt x="614430" y="1195319"/>
                </a:lnTo>
                <a:lnTo>
                  <a:pt x="577174" y="1207946"/>
                </a:lnTo>
                <a:cubicBezTo>
                  <a:pt x="564056" y="1215413"/>
                  <a:pt x="552242" y="1225488"/>
                  <a:pt x="542608" y="1237958"/>
                </a:cubicBezTo>
                <a:cubicBezTo>
                  <a:pt x="532516" y="1251022"/>
                  <a:pt x="525669" y="1265407"/>
                  <a:pt x="521855" y="1280240"/>
                </a:cubicBezTo>
                <a:lnTo>
                  <a:pt x="520493" y="1304200"/>
                </a:lnTo>
                <a:lnTo>
                  <a:pt x="205439" y="1411522"/>
                </a:lnTo>
                <a:lnTo>
                  <a:pt x="204922" y="1410631"/>
                </a:lnTo>
                <a:cubicBezTo>
                  <a:pt x="174933" y="1376702"/>
                  <a:pt x="126246" y="1361182"/>
                  <a:pt x="79366" y="1377152"/>
                </a:cubicBezTo>
                <a:cubicBezTo>
                  <a:pt x="19701" y="1397476"/>
                  <a:pt x="-14987" y="1463197"/>
                  <a:pt x="6306" y="1525703"/>
                </a:cubicBezTo>
                <a:cubicBezTo>
                  <a:pt x="17738" y="1559264"/>
                  <a:pt x="43535" y="1584923"/>
                  <a:pt x="75043" y="1597161"/>
                </a:cubicBezTo>
                <a:close/>
              </a:path>
            </a:pathLst>
          </a:custGeom>
          <a:solidFill>
            <a:schemeClr val="bg2">
              <a:lumMod val="50000"/>
              <a:alpha val="20000"/>
            </a:schemeClr>
          </a:solidFill>
          <a:ln w="43323" cap="flat">
            <a:noFill/>
            <a:prstDash val="solid"/>
            <a:miter/>
          </a:ln>
        </p:spPr>
        <p:txBody>
          <a:bodyPr anchor="ctr"/>
          <a:lstStyle/>
          <a:p>
            <a:pPr>
              <a:defRPr/>
            </a:pPr>
            <a:endParaRPr lang="en-US" dirty="0"/>
          </a:p>
        </p:txBody>
      </p:sp>
      <p:sp>
        <p:nvSpPr>
          <p:cNvPr id="16" name="Rectangle 15">
            <a:extLst>
              <a:ext uri="{FF2B5EF4-FFF2-40B4-BE49-F238E27FC236}">
                <a16:creationId xmlns:a16="http://schemas.microsoft.com/office/drawing/2014/main" id="{C85613B2-DC0B-2952-E0D2-681E5AE97E11}"/>
              </a:ext>
            </a:extLst>
          </p:cNvPr>
          <p:cNvSpPr/>
          <p:nvPr/>
        </p:nvSpPr>
        <p:spPr>
          <a:xfrm>
            <a:off x="0" y="2555875"/>
            <a:ext cx="12192000" cy="1249363"/>
          </a:xfrm>
          <a:prstGeom prst="rect">
            <a:avLst/>
          </a:prstGeom>
          <a:solidFill>
            <a:srgbClr val="66003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7" name="Freeform: Shape 384">
            <a:extLst>
              <a:ext uri="{FF2B5EF4-FFF2-40B4-BE49-F238E27FC236}">
                <a16:creationId xmlns:a16="http://schemas.microsoft.com/office/drawing/2014/main" id="{3FAF8354-C805-F60A-0EAE-54F08E5DF481}"/>
              </a:ext>
            </a:extLst>
          </p:cNvPr>
          <p:cNvSpPr/>
          <p:nvPr/>
        </p:nvSpPr>
        <p:spPr>
          <a:xfrm rot="1022389">
            <a:off x="4697413" y="347663"/>
            <a:ext cx="1077912" cy="881062"/>
          </a:xfrm>
          <a:custGeom>
            <a:avLst/>
            <a:gdLst>
              <a:gd name="connsiteX0" fmla="*/ 618123 w 1077492"/>
              <a:gd name="connsiteY0" fmla="*/ 5091 h 880832"/>
              <a:gd name="connsiteX1" fmla="*/ 649515 w 1077492"/>
              <a:gd name="connsiteY1" fmla="*/ 48 h 880832"/>
              <a:gd name="connsiteX2" fmla="*/ 706766 w 1077492"/>
              <a:gd name="connsiteY2" fmla="*/ 25655 h 880832"/>
              <a:gd name="connsiteX3" fmla="*/ 703831 w 1077492"/>
              <a:gd name="connsiteY3" fmla="*/ 142493 h 880832"/>
              <a:gd name="connsiteX4" fmla="*/ 665641 w 1077492"/>
              <a:gd name="connsiteY4" fmla="*/ 157025 h 880832"/>
              <a:gd name="connsiteX5" fmla="*/ 665641 w 1077492"/>
              <a:gd name="connsiteY5" fmla="*/ 352605 h 880832"/>
              <a:gd name="connsiteX6" fmla="*/ 684786 w 1077492"/>
              <a:gd name="connsiteY6" fmla="*/ 356972 h 880832"/>
              <a:gd name="connsiteX7" fmla="*/ 718689 w 1077492"/>
              <a:gd name="connsiteY7" fmla="*/ 380793 h 880832"/>
              <a:gd name="connsiteX8" fmla="*/ 738749 w 1077492"/>
              <a:gd name="connsiteY8" fmla="*/ 496690 h 880832"/>
              <a:gd name="connsiteX9" fmla="*/ 735230 w 1077492"/>
              <a:gd name="connsiteY9" fmla="*/ 501698 h 880832"/>
              <a:gd name="connsiteX10" fmla="*/ 845060 w 1077492"/>
              <a:gd name="connsiteY10" fmla="*/ 617186 h 880832"/>
              <a:gd name="connsiteX11" fmla="*/ 879258 w 1077492"/>
              <a:gd name="connsiteY11" fmla="*/ 595803 h 880832"/>
              <a:gd name="connsiteX12" fmla="*/ 1037048 w 1077492"/>
              <a:gd name="connsiteY12" fmla="*/ 632408 h 880832"/>
              <a:gd name="connsiteX13" fmla="*/ 1031825 w 1077492"/>
              <a:gd name="connsiteY13" fmla="*/ 840388 h 880832"/>
              <a:gd name="connsiteX14" fmla="*/ 823846 w 1077492"/>
              <a:gd name="connsiteY14" fmla="*/ 835165 h 880832"/>
              <a:gd name="connsiteX15" fmla="*/ 795994 w 1077492"/>
              <a:gd name="connsiteY15" fmla="*/ 674255 h 880832"/>
              <a:gd name="connsiteX16" fmla="*/ 803191 w 1077492"/>
              <a:gd name="connsiteY16" fmla="*/ 664013 h 880832"/>
              <a:gd name="connsiteX17" fmla="*/ 690708 w 1077492"/>
              <a:gd name="connsiteY17" fmla="*/ 545736 h 880832"/>
              <a:gd name="connsiteX18" fmla="*/ 678778 w 1077492"/>
              <a:gd name="connsiteY18" fmla="*/ 553196 h 880832"/>
              <a:gd name="connsiteX19" fmla="*/ 565128 w 1077492"/>
              <a:gd name="connsiteY19" fmla="*/ 526831 h 880832"/>
              <a:gd name="connsiteX20" fmla="*/ 562479 w 1077492"/>
              <a:gd name="connsiteY20" fmla="*/ 522594 h 880832"/>
              <a:gd name="connsiteX21" fmla="*/ 207664 w 1077492"/>
              <a:gd name="connsiteY21" fmla="*/ 608151 h 880832"/>
              <a:gd name="connsiteX22" fmla="*/ 203307 w 1077492"/>
              <a:gd name="connsiteY22" fmla="*/ 628640 h 880832"/>
              <a:gd name="connsiteX23" fmla="*/ 178918 w 1077492"/>
              <a:gd name="connsiteY23" fmla="*/ 663609 h 880832"/>
              <a:gd name="connsiteX24" fmla="*/ 29119 w 1077492"/>
              <a:gd name="connsiteY24" fmla="*/ 659847 h 880832"/>
              <a:gd name="connsiteX25" fmla="*/ 32881 w 1077492"/>
              <a:gd name="connsiteY25" fmla="*/ 510048 h 880832"/>
              <a:gd name="connsiteX26" fmla="*/ 67936 w 1077492"/>
              <a:gd name="connsiteY26" fmla="*/ 487958 h 880832"/>
              <a:gd name="connsiteX27" fmla="*/ 182679 w 1077492"/>
              <a:gd name="connsiteY27" fmla="*/ 513810 h 880832"/>
              <a:gd name="connsiteX28" fmla="*/ 199867 w 1077492"/>
              <a:gd name="connsiteY28" fmla="*/ 541086 h 880832"/>
              <a:gd name="connsiteX29" fmla="*/ 537541 w 1077492"/>
              <a:gd name="connsiteY29" fmla="*/ 459661 h 880832"/>
              <a:gd name="connsiteX30" fmla="*/ 536059 w 1077492"/>
              <a:gd name="connsiteY30" fmla="*/ 450434 h 880832"/>
              <a:gd name="connsiteX31" fmla="*/ 568890 w 1077492"/>
              <a:gd name="connsiteY31" fmla="*/ 377032 h 880832"/>
              <a:gd name="connsiteX32" fmla="*/ 605039 w 1077492"/>
              <a:gd name="connsiteY32" fmla="*/ 354429 h 880832"/>
              <a:gd name="connsiteX33" fmla="*/ 624516 w 1077492"/>
              <a:gd name="connsiteY33" fmla="*/ 351300 h 880832"/>
              <a:gd name="connsiteX34" fmla="*/ 624516 w 1077492"/>
              <a:gd name="connsiteY34" fmla="*/ 160667 h 880832"/>
              <a:gd name="connsiteX35" fmla="*/ 613436 w 1077492"/>
              <a:gd name="connsiteY35" fmla="*/ 158139 h 880832"/>
              <a:gd name="connsiteX36" fmla="*/ 586993 w 1077492"/>
              <a:gd name="connsiteY36" fmla="*/ 139559 h 880832"/>
              <a:gd name="connsiteX37" fmla="*/ 589927 w 1077492"/>
              <a:gd name="connsiteY37" fmla="*/ 22721 h 880832"/>
              <a:gd name="connsiteX38" fmla="*/ 618123 w 1077492"/>
              <a:gd name="connsiteY38" fmla="*/ 5091 h 880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1077492" h="880832">
                <a:moveTo>
                  <a:pt x="618123" y="5091"/>
                </a:moveTo>
                <a:cubicBezTo>
                  <a:pt x="628264" y="1341"/>
                  <a:pt x="638938" y="-311"/>
                  <a:pt x="649515" y="48"/>
                </a:cubicBezTo>
                <a:cubicBezTo>
                  <a:pt x="670668" y="767"/>
                  <a:pt x="691432" y="9532"/>
                  <a:pt x="706766" y="25655"/>
                </a:cubicBezTo>
                <a:cubicBezTo>
                  <a:pt x="738893" y="59437"/>
                  <a:pt x="736078" y="111827"/>
                  <a:pt x="703831" y="142493"/>
                </a:cubicBezTo>
                <a:lnTo>
                  <a:pt x="665641" y="157025"/>
                </a:lnTo>
                <a:lnTo>
                  <a:pt x="665641" y="352605"/>
                </a:lnTo>
                <a:lnTo>
                  <a:pt x="684786" y="356972"/>
                </a:lnTo>
                <a:cubicBezTo>
                  <a:pt x="697289" y="362480"/>
                  <a:pt x="708859" y="370458"/>
                  <a:pt x="718689" y="380793"/>
                </a:cubicBezTo>
                <a:cubicBezTo>
                  <a:pt x="749581" y="413278"/>
                  <a:pt x="755275" y="459181"/>
                  <a:pt x="738749" y="496690"/>
                </a:cubicBezTo>
                <a:lnTo>
                  <a:pt x="735230" y="501698"/>
                </a:lnTo>
                <a:lnTo>
                  <a:pt x="845060" y="617186"/>
                </a:lnTo>
                <a:lnTo>
                  <a:pt x="879258" y="595803"/>
                </a:lnTo>
                <a:cubicBezTo>
                  <a:pt x="933414" y="575777"/>
                  <a:pt x="996107" y="589357"/>
                  <a:pt x="1037048" y="632408"/>
                </a:cubicBezTo>
                <a:cubicBezTo>
                  <a:pt x="1094236" y="692542"/>
                  <a:pt x="1089226" y="785799"/>
                  <a:pt x="1031825" y="840388"/>
                </a:cubicBezTo>
                <a:cubicBezTo>
                  <a:pt x="971691" y="897576"/>
                  <a:pt x="878434" y="892566"/>
                  <a:pt x="823846" y="835165"/>
                </a:cubicBezTo>
                <a:cubicBezTo>
                  <a:pt x="780955" y="790064"/>
                  <a:pt x="773050" y="726332"/>
                  <a:pt x="795994" y="674255"/>
                </a:cubicBezTo>
                <a:lnTo>
                  <a:pt x="803191" y="664013"/>
                </a:lnTo>
                <a:lnTo>
                  <a:pt x="690708" y="545736"/>
                </a:lnTo>
                <a:lnTo>
                  <a:pt x="678778" y="553196"/>
                </a:lnTo>
                <a:cubicBezTo>
                  <a:pt x="639771" y="567620"/>
                  <a:pt x="594617" y="557839"/>
                  <a:pt x="565128" y="526831"/>
                </a:cubicBezTo>
                <a:lnTo>
                  <a:pt x="562479" y="522594"/>
                </a:lnTo>
                <a:lnTo>
                  <a:pt x="207664" y="608151"/>
                </a:lnTo>
                <a:lnTo>
                  <a:pt x="203307" y="628640"/>
                </a:lnTo>
                <a:cubicBezTo>
                  <a:pt x="197853" y="641384"/>
                  <a:pt x="189746" y="653311"/>
                  <a:pt x="178918" y="663609"/>
                </a:cubicBezTo>
                <a:cubicBezTo>
                  <a:pt x="137575" y="702927"/>
                  <a:pt x="70309" y="703160"/>
                  <a:pt x="29119" y="659847"/>
                </a:cubicBezTo>
                <a:cubicBezTo>
                  <a:pt x="-10199" y="618504"/>
                  <a:pt x="-10431" y="551239"/>
                  <a:pt x="32881" y="510048"/>
                </a:cubicBezTo>
                <a:cubicBezTo>
                  <a:pt x="43217" y="500219"/>
                  <a:pt x="55173" y="492832"/>
                  <a:pt x="67936" y="487958"/>
                </a:cubicBezTo>
                <a:cubicBezTo>
                  <a:pt x="106227" y="473336"/>
                  <a:pt x="151787" y="481326"/>
                  <a:pt x="182679" y="513810"/>
                </a:cubicBezTo>
                <a:lnTo>
                  <a:pt x="199867" y="541086"/>
                </a:lnTo>
                <a:lnTo>
                  <a:pt x="537541" y="459661"/>
                </a:lnTo>
                <a:lnTo>
                  <a:pt x="536059" y="450434"/>
                </a:lnTo>
                <a:cubicBezTo>
                  <a:pt x="536980" y="423313"/>
                  <a:pt x="548218" y="396691"/>
                  <a:pt x="568890" y="377032"/>
                </a:cubicBezTo>
                <a:cubicBezTo>
                  <a:pt x="579718" y="366735"/>
                  <a:pt x="592037" y="359237"/>
                  <a:pt x="605039" y="354429"/>
                </a:cubicBezTo>
                <a:lnTo>
                  <a:pt x="624516" y="351300"/>
                </a:lnTo>
                <a:lnTo>
                  <a:pt x="624516" y="160667"/>
                </a:lnTo>
                <a:lnTo>
                  <a:pt x="613436" y="158139"/>
                </a:lnTo>
                <a:cubicBezTo>
                  <a:pt x="603685" y="153843"/>
                  <a:pt x="594660" y="147621"/>
                  <a:pt x="586993" y="139559"/>
                </a:cubicBezTo>
                <a:cubicBezTo>
                  <a:pt x="554867" y="105778"/>
                  <a:pt x="557681" y="53388"/>
                  <a:pt x="589927" y="22721"/>
                </a:cubicBezTo>
                <a:cubicBezTo>
                  <a:pt x="598373" y="14690"/>
                  <a:pt x="607982" y="8842"/>
                  <a:pt x="618123" y="5091"/>
                </a:cubicBezTo>
                <a:close/>
              </a:path>
            </a:pathLst>
          </a:custGeom>
          <a:solidFill>
            <a:schemeClr val="bg2">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8" name="Freeform: Shape 384">
            <a:extLst>
              <a:ext uri="{FF2B5EF4-FFF2-40B4-BE49-F238E27FC236}">
                <a16:creationId xmlns:a16="http://schemas.microsoft.com/office/drawing/2014/main" id="{055F4A7C-5B91-FB36-72C7-7B7F0F597BE6}"/>
              </a:ext>
            </a:extLst>
          </p:cNvPr>
          <p:cNvSpPr/>
          <p:nvPr/>
        </p:nvSpPr>
        <p:spPr>
          <a:xfrm rot="18938666">
            <a:off x="723900" y="903288"/>
            <a:ext cx="1076325" cy="881062"/>
          </a:xfrm>
          <a:custGeom>
            <a:avLst/>
            <a:gdLst>
              <a:gd name="connsiteX0" fmla="*/ 618123 w 1077492"/>
              <a:gd name="connsiteY0" fmla="*/ 5091 h 880832"/>
              <a:gd name="connsiteX1" fmla="*/ 649515 w 1077492"/>
              <a:gd name="connsiteY1" fmla="*/ 48 h 880832"/>
              <a:gd name="connsiteX2" fmla="*/ 706766 w 1077492"/>
              <a:gd name="connsiteY2" fmla="*/ 25655 h 880832"/>
              <a:gd name="connsiteX3" fmla="*/ 703831 w 1077492"/>
              <a:gd name="connsiteY3" fmla="*/ 142493 h 880832"/>
              <a:gd name="connsiteX4" fmla="*/ 665641 w 1077492"/>
              <a:gd name="connsiteY4" fmla="*/ 157025 h 880832"/>
              <a:gd name="connsiteX5" fmla="*/ 665641 w 1077492"/>
              <a:gd name="connsiteY5" fmla="*/ 352605 h 880832"/>
              <a:gd name="connsiteX6" fmla="*/ 684786 w 1077492"/>
              <a:gd name="connsiteY6" fmla="*/ 356972 h 880832"/>
              <a:gd name="connsiteX7" fmla="*/ 718689 w 1077492"/>
              <a:gd name="connsiteY7" fmla="*/ 380793 h 880832"/>
              <a:gd name="connsiteX8" fmla="*/ 738749 w 1077492"/>
              <a:gd name="connsiteY8" fmla="*/ 496690 h 880832"/>
              <a:gd name="connsiteX9" fmla="*/ 735230 w 1077492"/>
              <a:gd name="connsiteY9" fmla="*/ 501698 h 880832"/>
              <a:gd name="connsiteX10" fmla="*/ 845060 w 1077492"/>
              <a:gd name="connsiteY10" fmla="*/ 617186 h 880832"/>
              <a:gd name="connsiteX11" fmla="*/ 879258 w 1077492"/>
              <a:gd name="connsiteY11" fmla="*/ 595803 h 880832"/>
              <a:gd name="connsiteX12" fmla="*/ 1037048 w 1077492"/>
              <a:gd name="connsiteY12" fmla="*/ 632408 h 880832"/>
              <a:gd name="connsiteX13" fmla="*/ 1031825 w 1077492"/>
              <a:gd name="connsiteY13" fmla="*/ 840388 h 880832"/>
              <a:gd name="connsiteX14" fmla="*/ 823846 w 1077492"/>
              <a:gd name="connsiteY14" fmla="*/ 835165 h 880832"/>
              <a:gd name="connsiteX15" fmla="*/ 795994 w 1077492"/>
              <a:gd name="connsiteY15" fmla="*/ 674255 h 880832"/>
              <a:gd name="connsiteX16" fmla="*/ 803191 w 1077492"/>
              <a:gd name="connsiteY16" fmla="*/ 664013 h 880832"/>
              <a:gd name="connsiteX17" fmla="*/ 690708 w 1077492"/>
              <a:gd name="connsiteY17" fmla="*/ 545736 h 880832"/>
              <a:gd name="connsiteX18" fmla="*/ 678778 w 1077492"/>
              <a:gd name="connsiteY18" fmla="*/ 553196 h 880832"/>
              <a:gd name="connsiteX19" fmla="*/ 565128 w 1077492"/>
              <a:gd name="connsiteY19" fmla="*/ 526831 h 880832"/>
              <a:gd name="connsiteX20" fmla="*/ 562479 w 1077492"/>
              <a:gd name="connsiteY20" fmla="*/ 522594 h 880832"/>
              <a:gd name="connsiteX21" fmla="*/ 207664 w 1077492"/>
              <a:gd name="connsiteY21" fmla="*/ 608151 h 880832"/>
              <a:gd name="connsiteX22" fmla="*/ 203307 w 1077492"/>
              <a:gd name="connsiteY22" fmla="*/ 628640 h 880832"/>
              <a:gd name="connsiteX23" fmla="*/ 178918 w 1077492"/>
              <a:gd name="connsiteY23" fmla="*/ 663609 h 880832"/>
              <a:gd name="connsiteX24" fmla="*/ 29119 w 1077492"/>
              <a:gd name="connsiteY24" fmla="*/ 659847 h 880832"/>
              <a:gd name="connsiteX25" fmla="*/ 32881 w 1077492"/>
              <a:gd name="connsiteY25" fmla="*/ 510048 h 880832"/>
              <a:gd name="connsiteX26" fmla="*/ 67936 w 1077492"/>
              <a:gd name="connsiteY26" fmla="*/ 487958 h 880832"/>
              <a:gd name="connsiteX27" fmla="*/ 182679 w 1077492"/>
              <a:gd name="connsiteY27" fmla="*/ 513810 h 880832"/>
              <a:gd name="connsiteX28" fmla="*/ 199867 w 1077492"/>
              <a:gd name="connsiteY28" fmla="*/ 541086 h 880832"/>
              <a:gd name="connsiteX29" fmla="*/ 537541 w 1077492"/>
              <a:gd name="connsiteY29" fmla="*/ 459661 h 880832"/>
              <a:gd name="connsiteX30" fmla="*/ 536059 w 1077492"/>
              <a:gd name="connsiteY30" fmla="*/ 450434 h 880832"/>
              <a:gd name="connsiteX31" fmla="*/ 568890 w 1077492"/>
              <a:gd name="connsiteY31" fmla="*/ 377032 h 880832"/>
              <a:gd name="connsiteX32" fmla="*/ 605039 w 1077492"/>
              <a:gd name="connsiteY32" fmla="*/ 354429 h 880832"/>
              <a:gd name="connsiteX33" fmla="*/ 624516 w 1077492"/>
              <a:gd name="connsiteY33" fmla="*/ 351300 h 880832"/>
              <a:gd name="connsiteX34" fmla="*/ 624516 w 1077492"/>
              <a:gd name="connsiteY34" fmla="*/ 160667 h 880832"/>
              <a:gd name="connsiteX35" fmla="*/ 613436 w 1077492"/>
              <a:gd name="connsiteY35" fmla="*/ 158139 h 880832"/>
              <a:gd name="connsiteX36" fmla="*/ 586993 w 1077492"/>
              <a:gd name="connsiteY36" fmla="*/ 139559 h 880832"/>
              <a:gd name="connsiteX37" fmla="*/ 589927 w 1077492"/>
              <a:gd name="connsiteY37" fmla="*/ 22721 h 880832"/>
              <a:gd name="connsiteX38" fmla="*/ 618123 w 1077492"/>
              <a:gd name="connsiteY38" fmla="*/ 5091 h 880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1077492" h="880832">
                <a:moveTo>
                  <a:pt x="618123" y="5091"/>
                </a:moveTo>
                <a:cubicBezTo>
                  <a:pt x="628264" y="1341"/>
                  <a:pt x="638938" y="-311"/>
                  <a:pt x="649515" y="48"/>
                </a:cubicBezTo>
                <a:cubicBezTo>
                  <a:pt x="670668" y="767"/>
                  <a:pt x="691432" y="9532"/>
                  <a:pt x="706766" y="25655"/>
                </a:cubicBezTo>
                <a:cubicBezTo>
                  <a:pt x="738893" y="59437"/>
                  <a:pt x="736078" y="111827"/>
                  <a:pt x="703831" y="142493"/>
                </a:cubicBezTo>
                <a:lnTo>
                  <a:pt x="665641" y="157025"/>
                </a:lnTo>
                <a:lnTo>
                  <a:pt x="665641" y="352605"/>
                </a:lnTo>
                <a:lnTo>
                  <a:pt x="684786" y="356972"/>
                </a:lnTo>
                <a:cubicBezTo>
                  <a:pt x="697289" y="362480"/>
                  <a:pt x="708859" y="370458"/>
                  <a:pt x="718689" y="380793"/>
                </a:cubicBezTo>
                <a:cubicBezTo>
                  <a:pt x="749581" y="413278"/>
                  <a:pt x="755275" y="459181"/>
                  <a:pt x="738749" y="496690"/>
                </a:cubicBezTo>
                <a:lnTo>
                  <a:pt x="735230" y="501698"/>
                </a:lnTo>
                <a:lnTo>
                  <a:pt x="845060" y="617186"/>
                </a:lnTo>
                <a:lnTo>
                  <a:pt x="879258" y="595803"/>
                </a:lnTo>
                <a:cubicBezTo>
                  <a:pt x="933414" y="575777"/>
                  <a:pt x="996107" y="589357"/>
                  <a:pt x="1037048" y="632408"/>
                </a:cubicBezTo>
                <a:cubicBezTo>
                  <a:pt x="1094236" y="692542"/>
                  <a:pt x="1089226" y="785799"/>
                  <a:pt x="1031825" y="840388"/>
                </a:cubicBezTo>
                <a:cubicBezTo>
                  <a:pt x="971691" y="897576"/>
                  <a:pt x="878434" y="892566"/>
                  <a:pt x="823846" y="835165"/>
                </a:cubicBezTo>
                <a:cubicBezTo>
                  <a:pt x="780955" y="790064"/>
                  <a:pt x="773050" y="726332"/>
                  <a:pt x="795994" y="674255"/>
                </a:cubicBezTo>
                <a:lnTo>
                  <a:pt x="803191" y="664013"/>
                </a:lnTo>
                <a:lnTo>
                  <a:pt x="690708" y="545736"/>
                </a:lnTo>
                <a:lnTo>
                  <a:pt x="678778" y="553196"/>
                </a:lnTo>
                <a:cubicBezTo>
                  <a:pt x="639771" y="567620"/>
                  <a:pt x="594617" y="557839"/>
                  <a:pt x="565128" y="526831"/>
                </a:cubicBezTo>
                <a:lnTo>
                  <a:pt x="562479" y="522594"/>
                </a:lnTo>
                <a:lnTo>
                  <a:pt x="207664" y="608151"/>
                </a:lnTo>
                <a:lnTo>
                  <a:pt x="203307" y="628640"/>
                </a:lnTo>
                <a:cubicBezTo>
                  <a:pt x="197853" y="641384"/>
                  <a:pt x="189746" y="653311"/>
                  <a:pt x="178918" y="663609"/>
                </a:cubicBezTo>
                <a:cubicBezTo>
                  <a:pt x="137575" y="702927"/>
                  <a:pt x="70309" y="703160"/>
                  <a:pt x="29119" y="659847"/>
                </a:cubicBezTo>
                <a:cubicBezTo>
                  <a:pt x="-10199" y="618504"/>
                  <a:pt x="-10431" y="551239"/>
                  <a:pt x="32881" y="510048"/>
                </a:cubicBezTo>
                <a:cubicBezTo>
                  <a:pt x="43217" y="500219"/>
                  <a:pt x="55173" y="492832"/>
                  <a:pt x="67936" y="487958"/>
                </a:cubicBezTo>
                <a:cubicBezTo>
                  <a:pt x="106227" y="473336"/>
                  <a:pt x="151787" y="481326"/>
                  <a:pt x="182679" y="513810"/>
                </a:cubicBezTo>
                <a:lnTo>
                  <a:pt x="199867" y="541086"/>
                </a:lnTo>
                <a:lnTo>
                  <a:pt x="537541" y="459661"/>
                </a:lnTo>
                <a:lnTo>
                  <a:pt x="536059" y="450434"/>
                </a:lnTo>
                <a:cubicBezTo>
                  <a:pt x="536980" y="423313"/>
                  <a:pt x="548218" y="396691"/>
                  <a:pt x="568890" y="377032"/>
                </a:cubicBezTo>
                <a:cubicBezTo>
                  <a:pt x="579718" y="366735"/>
                  <a:pt x="592037" y="359237"/>
                  <a:pt x="605039" y="354429"/>
                </a:cubicBezTo>
                <a:lnTo>
                  <a:pt x="624516" y="351300"/>
                </a:lnTo>
                <a:lnTo>
                  <a:pt x="624516" y="160667"/>
                </a:lnTo>
                <a:lnTo>
                  <a:pt x="613436" y="158139"/>
                </a:lnTo>
                <a:cubicBezTo>
                  <a:pt x="603685" y="153843"/>
                  <a:pt x="594660" y="147621"/>
                  <a:pt x="586993" y="139559"/>
                </a:cubicBezTo>
                <a:cubicBezTo>
                  <a:pt x="554867" y="105778"/>
                  <a:pt x="557681" y="53388"/>
                  <a:pt x="589927" y="22721"/>
                </a:cubicBezTo>
                <a:cubicBezTo>
                  <a:pt x="598373" y="14690"/>
                  <a:pt x="607982" y="8842"/>
                  <a:pt x="618123" y="5091"/>
                </a:cubicBezTo>
                <a:close/>
              </a:path>
            </a:pathLst>
          </a:custGeom>
          <a:solidFill>
            <a:schemeClr val="bg2">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9" name="TextBox 18">
            <a:extLst>
              <a:ext uri="{FF2B5EF4-FFF2-40B4-BE49-F238E27FC236}">
                <a16:creationId xmlns:a16="http://schemas.microsoft.com/office/drawing/2014/main" id="{8D25CB89-E993-B8DD-AE1C-1126B588A96C}"/>
              </a:ext>
            </a:extLst>
          </p:cNvPr>
          <p:cNvSpPr txBox="1"/>
          <p:nvPr/>
        </p:nvSpPr>
        <p:spPr>
          <a:xfrm>
            <a:off x="-100013" y="2848224"/>
            <a:ext cx="12292013" cy="677108"/>
          </a:xfrm>
          <a:prstGeom prst="rect">
            <a:avLst/>
          </a:prstGeom>
          <a:noFill/>
        </p:spPr>
        <p:txBody>
          <a:bodyPr lIns="0" tIns="0" rIns="0" bIns="0">
            <a:spAutoFit/>
          </a:bodyPr>
          <a:lstStyle/>
          <a:p>
            <a:pPr algn="ctr">
              <a:lnSpc>
                <a:spcPct val="100000"/>
              </a:lnSpc>
              <a:spcBef>
                <a:spcPct val="0"/>
              </a:spcBef>
              <a:buFontTx/>
              <a:buNone/>
            </a:pPr>
            <a:r>
              <a:rPr lang="en-US" altLang="ko-KR" sz="4400" b="1" dirty="0">
                <a:solidFill>
                  <a:schemeClr val="bg1"/>
                </a:solidFill>
                <a:cs typeface="Arial" panose="020B0604020202020204" pitchFamily="34" charset="0"/>
              </a:rPr>
              <a:t>Discussion, Conclusion and</a:t>
            </a:r>
            <a:r>
              <a:rPr lang="zh-CN" altLang="en-US" sz="4400" b="1" dirty="0">
                <a:solidFill>
                  <a:schemeClr val="bg1"/>
                </a:solidFill>
                <a:cs typeface="Arial" panose="020B0604020202020204" pitchFamily="34" charset="0"/>
              </a:rPr>
              <a:t> </a:t>
            </a:r>
            <a:r>
              <a:rPr lang="en-US" altLang="ko-KR" sz="4400" b="1" dirty="0">
                <a:solidFill>
                  <a:schemeClr val="bg1"/>
                </a:solidFill>
                <a:cs typeface="Arial" panose="020B0604020202020204" pitchFamily="34" charset="0"/>
              </a:rPr>
              <a:t>Future Works</a:t>
            </a:r>
            <a:endParaRPr lang="ko-KR" altLang="en-US" sz="4400" b="1" dirty="0">
              <a:solidFill>
                <a:schemeClr val="bg1"/>
              </a:solidFill>
              <a:cs typeface="Arial" panose="020B0604020202020204" pitchFamily="34" charset="0"/>
            </a:endParaRPr>
          </a:p>
        </p:txBody>
      </p:sp>
      <p:sp>
        <p:nvSpPr>
          <p:cNvPr id="20" name="Freeform: Shape 387">
            <a:extLst>
              <a:ext uri="{FF2B5EF4-FFF2-40B4-BE49-F238E27FC236}">
                <a16:creationId xmlns:a16="http://schemas.microsoft.com/office/drawing/2014/main" id="{E3BDA6BB-2516-A4C5-2B34-DD554F41DA85}"/>
              </a:ext>
            </a:extLst>
          </p:cNvPr>
          <p:cNvSpPr/>
          <p:nvPr/>
        </p:nvSpPr>
        <p:spPr>
          <a:xfrm rot="355510">
            <a:off x="10066338" y="4200525"/>
            <a:ext cx="1911350" cy="1944688"/>
          </a:xfrm>
          <a:custGeom>
            <a:avLst/>
            <a:gdLst>
              <a:gd name="connsiteX0" fmla="*/ 859940 w 1882134"/>
              <a:gd name="connsiteY0" fmla="*/ 932267 h 1915580"/>
              <a:gd name="connsiteX1" fmla="*/ 747989 w 1882134"/>
              <a:gd name="connsiteY1" fmla="*/ 997319 h 1915580"/>
              <a:gd name="connsiteX2" fmla="*/ 636844 w 1882134"/>
              <a:gd name="connsiteY2" fmla="*/ 1061903 h 1915580"/>
              <a:gd name="connsiteX3" fmla="*/ 638527 w 1882134"/>
              <a:gd name="connsiteY3" fmla="*/ 1070293 h 1915580"/>
              <a:gd name="connsiteX4" fmla="*/ 565410 w 1882134"/>
              <a:gd name="connsiteY4" fmla="*/ 1179755 h 1915580"/>
              <a:gd name="connsiteX5" fmla="*/ 562511 w 1882134"/>
              <a:gd name="connsiteY5" fmla="*/ 1180336 h 1915580"/>
              <a:gd name="connsiteX6" fmla="*/ 562511 w 1882134"/>
              <a:gd name="connsiteY6" fmla="*/ 1439244 h 1915580"/>
              <a:gd name="connsiteX7" fmla="*/ 572773 w 1882134"/>
              <a:gd name="connsiteY7" fmla="*/ 1441246 h 1915580"/>
              <a:gd name="connsiteX8" fmla="*/ 644608 w 1882134"/>
              <a:gd name="connsiteY8" fmla="*/ 1550707 h 1915580"/>
              <a:gd name="connsiteX9" fmla="*/ 640375 w 1882134"/>
              <a:gd name="connsiteY9" fmla="*/ 1571429 h 1915580"/>
              <a:gd name="connsiteX10" fmla="*/ 865510 w 1882134"/>
              <a:gd name="connsiteY10" fmla="*/ 1701672 h 1915580"/>
              <a:gd name="connsiteX11" fmla="*/ 886716 w 1882134"/>
              <a:gd name="connsiteY11" fmla="*/ 1687534 h 1915580"/>
              <a:gd name="connsiteX12" fmla="*/ 933465 w 1882134"/>
              <a:gd name="connsiteY12" fmla="*/ 1678413 h 1915580"/>
              <a:gd name="connsiteX13" fmla="*/ 980215 w 1882134"/>
              <a:gd name="connsiteY13" fmla="*/ 1687962 h 1915580"/>
              <a:gd name="connsiteX14" fmla="*/ 997982 w 1882134"/>
              <a:gd name="connsiteY14" fmla="*/ 1700143 h 1915580"/>
              <a:gd name="connsiteX15" fmla="*/ 1212258 w 1882134"/>
              <a:gd name="connsiteY15" fmla="*/ 1576182 h 1915580"/>
              <a:gd name="connsiteX16" fmla="*/ 1210160 w 1882134"/>
              <a:gd name="connsiteY16" fmla="*/ 1565911 h 1915580"/>
              <a:gd name="connsiteX17" fmla="*/ 1283277 w 1882134"/>
              <a:gd name="connsiteY17" fmla="*/ 1456450 h 1915580"/>
              <a:gd name="connsiteX18" fmla="*/ 1298338 w 1882134"/>
              <a:gd name="connsiteY18" fmla="*/ 1453428 h 1915580"/>
              <a:gd name="connsiteX19" fmla="*/ 1298338 w 1882134"/>
              <a:gd name="connsiteY19" fmla="*/ 1189696 h 1915580"/>
              <a:gd name="connsiteX20" fmla="*/ 1292399 w 1882134"/>
              <a:gd name="connsiteY20" fmla="*/ 1188448 h 1915580"/>
              <a:gd name="connsiteX21" fmla="*/ 1219282 w 1882134"/>
              <a:gd name="connsiteY21" fmla="*/ 1079414 h 1915580"/>
              <a:gd name="connsiteX22" fmla="*/ 1223749 w 1882134"/>
              <a:gd name="connsiteY22" fmla="*/ 1057548 h 1915580"/>
              <a:gd name="connsiteX23" fmla="*/ 997965 w 1882134"/>
              <a:gd name="connsiteY23" fmla="*/ 926929 h 1915580"/>
              <a:gd name="connsiteX24" fmla="*/ 994296 w 1882134"/>
              <a:gd name="connsiteY24" fmla="*/ 929366 h 1915580"/>
              <a:gd name="connsiteX25" fmla="*/ 988000 w 1882134"/>
              <a:gd name="connsiteY25" fmla="*/ 935188 h 1915580"/>
              <a:gd name="connsiteX26" fmla="*/ 978749 w 1882134"/>
              <a:gd name="connsiteY26" fmla="*/ 939691 h 1915580"/>
              <a:gd name="connsiteX27" fmla="*/ 969810 w 1882134"/>
              <a:gd name="connsiteY27" fmla="*/ 945628 h 1915580"/>
              <a:gd name="connsiteX28" fmla="*/ 964268 w 1882134"/>
              <a:gd name="connsiteY28" fmla="*/ 946740 h 1915580"/>
              <a:gd name="connsiteX29" fmla="*/ 958437 w 1882134"/>
              <a:gd name="connsiteY29" fmla="*/ 949579 h 1915580"/>
              <a:gd name="connsiteX30" fmla="*/ 924343 w 1882134"/>
              <a:gd name="connsiteY30" fmla="*/ 954750 h 1915580"/>
              <a:gd name="connsiteX31" fmla="*/ 924343 w 1882134"/>
              <a:gd name="connsiteY31" fmla="*/ 954750 h 1915580"/>
              <a:gd name="connsiteX32" fmla="*/ 923835 w 1882134"/>
              <a:gd name="connsiteY32" fmla="*/ 954643 h 1915580"/>
              <a:gd name="connsiteX33" fmla="*/ 881110 w 1882134"/>
              <a:gd name="connsiteY33" fmla="*/ 945723 h 1915580"/>
              <a:gd name="connsiteX34" fmla="*/ 880997 w 1882134"/>
              <a:gd name="connsiteY34" fmla="*/ 945646 h 1915580"/>
              <a:gd name="connsiteX35" fmla="*/ 878876 w 1882134"/>
              <a:gd name="connsiteY35" fmla="*/ 945200 h 1915580"/>
              <a:gd name="connsiteX36" fmla="*/ 1285908 w 1882134"/>
              <a:gd name="connsiteY36" fmla="*/ 209454 h 1915580"/>
              <a:gd name="connsiteX37" fmla="*/ 1039711 w 1882134"/>
              <a:gd name="connsiteY37" fmla="*/ 351883 h 1915580"/>
              <a:gd name="connsiteX38" fmla="*/ 1042927 w 1882134"/>
              <a:gd name="connsiteY38" fmla="*/ 367913 h 1915580"/>
              <a:gd name="connsiteX39" fmla="*/ 1007580 w 1882134"/>
              <a:gd name="connsiteY39" fmla="*/ 452291 h 1915580"/>
              <a:gd name="connsiteX40" fmla="*/ 972994 w 1882134"/>
              <a:gd name="connsiteY40" fmla="*/ 475261 h 1915580"/>
              <a:gd name="connsiteX41" fmla="*/ 972994 w 1882134"/>
              <a:gd name="connsiteY41" fmla="*/ 608121 h 1915580"/>
              <a:gd name="connsiteX42" fmla="*/ 972994 w 1882134"/>
              <a:gd name="connsiteY42" fmla="*/ 728436 h 1915580"/>
              <a:gd name="connsiteX43" fmla="*/ 1008720 w 1882134"/>
              <a:gd name="connsiteY43" fmla="*/ 752929 h 1915580"/>
              <a:gd name="connsiteX44" fmla="*/ 1042927 w 1882134"/>
              <a:gd name="connsiteY44" fmla="*/ 836166 h 1915580"/>
              <a:gd name="connsiteX45" fmla="*/ 1038547 w 1882134"/>
              <a:gd name="connsiteY45" fmla="*/ 857606 h 1915580"/>
              <a:gd name="connsiteX46" fmla="*/ 1264627 w 1882134"/>
              <a:gd name="connsiteY46" fmla="*/ 988396 h 1915580"/>
              <a:gd name="connsiteX47" fmla="*/ 1292399 w 1882134"/>
              <a:gd name="connsiteY47" fmla="*/ 969952 h 1915580"/>
              <a:gd name="connsiteX48" fmla="*/ 1337865 w 1882134"/>
              <a:gd name="connsiteY48" fmla="*/ 960830 h 1915580"/>
              <a:gd name="connsiteX49" fmla="*/ 1384615 w 1882134"/>
              <a:gd name="connsiteY49" fmla="*/ 970380 h 1915580"/>
              <a:gd name="connsiteX50" fmla="*/ 1410990 w 1882134"/>
              <a:gd name="connsiteY50" fmla="*/ 988463 h 1915580"/>
              <a:gd name="connsiteX51" fmla="*/ 1650068 w 1882134"/>
              <a:gd name="connsiteY51" fmla="*/ 850153 h 1915580"/>
              <a:gd name="connsiteX52" fmla="*/ 1644966 w 1882134"/>
              <a:gd name="connsiteY52" fmla="*/ 824004 h 1915580"/>
              <a:gd name="connsiteX53" fmla="*/ 1680313 w 1882134"/>
              <a:gd name="connsiteY53" fmla="*/ 739627 h 1915580"/>
              <a:gd name="connsiteX54" fmla="*/ 1705780 w 1882134"/>
              <a:gd name="connsiteY54" fmla="*/ 722714 h 1915580"/>
              <a:gd name="connsiteX55" fmla="*/ 1705779 w 1882134"/>
              <a:gd name="connsiteY55" fmla="*/ 484271 h 1915580"/>
              <a:gd name="connsiteX56" fmla="*/ 1701598 w 1882134"/>
              <a:gd name="connsiteY56" fmla="*/ 483455 h 1915580"/>
              <a:gd name="connsiteX57" fmla="*/ 1629764 w 1882134"/>
              <a:gd name="connsiteY57" fmla="*/ 373993 h 1915580"/>
              <a:gd name="connsiteX58" fmla="*/ 1634464 w 1882134"/>
              <a:gd name="connsiteY58" fmla="*/ 350982 h 1915580"/>
              <a:gd name="connsiteX59" fmla="*/ 1412691 w 1882134"/>
              <a:gd name="connsiteY59" fmla="*/ 222683 h 1915580"/>
              <a:gd name="connsiteX60" fmla="*/ 1404617 w 1882134"/>
              <a:gd name="connsiteY60" fmla="*/ 228046 h 1915580"/>
              <a:gd name="connsiteX61" fmla="*/ 1359150 w 1882134"/>
              <a:gd name="connsiteY61" fmla="*/ 237167 h 1915580"/>
              <a:gd name="connsiteX62" fmla="*/ 1312401 w 1882134"/>
              <a:gd name="connsiteY62" fmla="*/ 227618 h 1915580"/>
              <a:gd name="connsiteX63" fmla="*/ 441920 w 1882134"/>
              <a:gd name="connsiteY63" fmla="*/ 226293 h 1915580"/>
              <a:gd name="connsiteX64" fmla="*/ 231909 w 1882134"/>
              <a:gd name="connsiteY64" fmla="*/ 347787 h 1915580"/>
              <a:gd name="connsiteX65" fmla="*/ 237167 w 1882134"/>
              <a:gd name="connsiteY65" fmla="*/ 373994 h 1915580"/>
              <a:gd name="connsiteX66" fmla="*/ 164050 w 1882134"/>
              <a:gd name="connsiteY66" fmla="*/ 483456 h 1915580"/>
              <a:gd name="connsiteX67" fmla="*/ 155071 w 1882134"/>
              <a:gd name="connsiteY67" fmla="*/ 485258 h 1915580"/>
              <a:gd name="connsiteX68" fmla="*/ 155071 w 1882134"/>
              <a:gd name="connsiteY68" fmla="*/ 740239 h 1915580"/>
              <a:gd name="connsiteX69" fmla="*/ 165333 w 1882134"/>
              <a:gd name="connsiteY69" fmla="*/ 742335 h 1915580"/>
              <a:gd name="connsiteX70" fmla="*/ 237167 w 1882134"/>
              <a:gd name="connsiteY70" fmla="*/ 851369 h 1915580"/>
              <a:gd name="connsiteX71" fmla="*/ 234601 w 1882134"/>
              <a:gd name="connsiteY71" fmla="*/ 863932 h 1915580"/>
              <a:gd name="connsiteX72" fmla="*/ 440781 w 1882134"/>
              <a:gd name="connsiteY72" fmla="*/ 983210 h 1915580"/>
              <a:gd name="connsiteX73" fmla="*/ 474477 w 1882134"/>
              <a:gd name="connsiteY73" fmla="*/ 960831 h 1915580"/>
              <a:gd name="connsiteX74" fmla="*/ 519943 w 1882134"/>
              <a:gd name="connsiteY74" fmla="*/ 951709 h 1915580"/>
              <a:gd name="connsiteX75" fmla="*/ 566693 w 1882134"/>
              <a:gd name="connsiteY75" fmla="*/ 961258 h 1915580"/>
              <a:gd name="connsiteX76" fmla="*/ 601190 w 1882134"/>
              <a:gd name="connsiteY76" fmla="*/ 984910 h 1915580"/>
              <a:gd name="connsiteX77" fmla="*/ 705420 w 1882134"/>
              <a:gd name="connsiteY77" fmla="*/ 924344 h 1915580"/>
              <a:gd name="connsiteX78" fmla="*/ 785942 w 1882134"/>
              <a:gd name="connsiteY78" fmla="*/ 878642 h 1915580"/>
              <a:gd name="connsiteX79" fmla="*/ 811567 w 1882134"/>
              <a:gd name="connsiteY79" fmla="*/ 863817 h 1915580"/>
              <a:gd name="connsiteX80" fmla="*/ 805759 w 1882134"/>
              <a:gd name="connsiteY80" fmla="*/ 836166 h 1915580"/>
              <a:gd name="connsiteX81" fmla="*/ 878876 w 1882134"/>
              <a:gd name="connsiteY81" fmla="*/ 726704 h 1915580"/>
              <a:gd name="connsiteX82" fmla="*/ 887857 w 1882134"/>
              <a:gd name="connsiteY82" fmla="*/ 724902 h 1915580"/>
              <a:gd name="connsiteX83" fmla="*/ 887857 w 1882134"/>
              <a:gd name="connsiteY83" fmla="*/ 602041 h 1915580"/>
              <a:gd name="connsiteX84" fmla="*/ 887857 w 1882134"/>
              <a:gd name="connsiteY84" fmla="*/ 479177 h 1915580"/>
              <a:gd name="connsiteX85" fmla="*/ 878877 w 1882134"/>
              <a:gd name="connsiteY85" fmla="*/ 477375 h 1915580"/>
              <a:gd name="connsiteX86" fmla="*/ 805760 w 1882134"/>
              <a:gd name="connsiteY86" fmla="*/ 367913 h 1915580"/>
              <a:gd name="connsiteX87" fmla="*/ 810313 w 1882134"/>
              <a:gd name="connsiteY87" fmla="*/ 345620 h 1915580"/>
              <a:gd name="connsiteX88" fmla="*/ 607514 w 1882134"/>
              <a:gd name="connsiteY88" fmla="*/ 228297 h 1915580"/>
              <a:gd name="connsiteX89" fmla="*/ 572440 w 1882134"/>
              <a:gd name="connsiteY89" fmla="*/ 252065 h 1915580"/>
              <a:gd name="connsiteX90" fmla="*/ 526305 w 1882134"/>
              <a:gd name="connsiteY90" fmla="*/ 261493 h 1915580"/>
              <a:gd name="connsiteX91" fmla="*/ 442371 w 1882134"/>
              <a:gd name="connsiteY91" fmla="*/ 226958 h 1915580"/>
              <a:gd name="connsiteX92" fmla="*/ 525745 w 1882134"/>
              <a:gd name="connsiteY92" fmla="*/ 24326 h 1915580"/>
              <a:gd name="connsiteX93" fmla="*/ 644609 w 1882134"/>
              <a:gd name="connsiteY93" fmla="*/ 142629 h 1915580"/>
              <a:gd name="connsiteX94" fmla="*/ 641709 w 1882134"/>
              <a:gd name="connsiteY94" fmla="*/ 157167 h 1915580"/>
              <a:gd name="connsiteX95" fmla="*/ 747989 w 1882134"/>
              <a:gd name="connsiteY95" fmla="*/ 218924 h 1915580"/>
              <a:gd name="connsiteX96" fmla="*/ 849541 w 1882134"/>
              <a:gd name="connsiteY96" fmla="*/ 277934 h 1915580"/>
              <a:gd name="connsiteX97" fmla="*/ 878877 w 1882134"/>
              <a:gd name="connsiteY97" fmla="*/ 258452 h 1915580"/>
              <a:gd name="connsiteX98" fmla="*/ 924343 w 1882134"/>
              <a:gd name="connsiteY98" fmla="*/ 249330 h 1915580"/>
              <a:gd name="connsiteX99" fmla="*/ 971093 w 1882134"/>
              <a:gd name="connsiteY99" fmla="*/ 258879 h 1915580"/>
              <a:gd name="connsiteX100" fmla="*/ 999784 w 1882134"/>
              <a:gd name="connsiteY100" fmla="*/ 278550 h 1915580"/>
              <a:gd name="connsiteX101" fmla="*/ 1112862 w 1882134"/>
              <a:gd name="connsiteY101" fmla="*/ 212843 h 1915580"/>
              <a:gd name="connsiteX102" fmla="*/ 1244810 w 1882134"/>
              <a:gd name="connsiteY102" fmla="*/ 139736 h 1915580"/>
              <a:gd name="connsiteX103" fmla="*/ 1240567 w 1882134"/>
              <a:gd name="connsiteY103" fmla="*/ 118583 h 1915580"/>
              <a:gd name="connsiteX104" fmla="*/ 1359150 w 1882134"/>
              <a:gd name="connsiteY104" fmla="*/ 0 h 1915580"/>
              <a:gd name="connsiteX105" fmla="*/ 1477734 w 1882134"/>
              <a:gd name="connsiteY105" fmla="*/ 118583 h 1915580"/>
              <a:gd name="connsiteX106" fmla="*/ 1468446 w 1882134"/>
              <a:gd name="connsiteY106" fmla="*/ 164056 h 1915580"/>
              <a:gd name="connsiteX107" fmla="*/ 1562871 w 1882134"/>
              <a:gd name="connsiteY107" fmla="*/ 218924 h 1915580"/>
              <a:gd name="connsiteX108" fmla="*/ 1674171 w 1882134"/>
              <a:gd name="connsiteY108" fmla="*/ 283599 h 1915580"/>
              <a:gd name="connsiteX109" fmla="*/ 1702880 w 1882134"/>
              <a:gd name="connsiteY109" fmla="*/ 264532 h 1915580"/>
              <a:gd name="connsiteX110" fmla="*/ 1748347 w 1882134"/>
              <a:gd name="connsiteY110" fmla="*/ 255410 h 1915580"/>
              <a:gd name="connsiteX111" fmla="*/ 1866931 w 1882134"/>
              <a:gd name="connsiteY111" fmla="*/ 373993 h 1915580"/>
              <a:gd name="connsiteX112" fmla="*/ 1793814 w 1882134"/>
              <a:gd name="connsiteY112" fmla="*/ 483456 h 1915580"/>
              <a:gd name="connsiteX113" fmla="*/ 1787876 w 1882134"/>
              <a:gd name="connsiteY113" fmla="*/ 484647 h 1915580"/>
              <a:gd name="connsiteX114" fmla="*/ 1787876 w 1882134"/>
              <a:gd name="connsiteY114" fmla="*/ 608121 h 1915580"/>
              <a:gd name="connsiteX115" fmla="*/ 1787876 w 1882134"/>
              <a:gd name="connsiteY115" fmla="*/ 710390 h 1915580"/>
              <a:gd name="connsiteX116" fmla="*/ 1810299 w 1882134"/>
              <a:gd name="connsiteY116" fmla="*/ 714970 h 1915580"/>
              <a:gd name="connsiteX117" fmla="*/ 1882134 w 1882134"/>
              <a:gd name="connsiteY117" fmla="*/ 824004 h 1915580"/>
              <a:gd name="connsiteX118" fmla="*/ 1763550 w 1882134"/>
              <a:gd name="connsiteY118" fmla="*/ 942588 h 1915580"/>
              <a:gd name="connsiteX119" fmla="*/ 1716800 w 1882134"/>
              <a:gd name="connsiteY119" fmla="*/ 933466 h 1915580"/>
              <a:gd name="connsiteX120" fmla="*/ 1696290 w 1882134"/>
              <a:gd name="connsiteY120" fmla="*/ 919792 h 1915580"/>
              <a:gd name="connsiteX121" fmla="*/ 1562871 w 1882134"/>
              <a:gd name="connsiteY121" fmla="*/ 997319 h 1915580"/>
              <a:gd name="connsiteX122" fmla="*/ 1452273 w 1882134"/>
              <a:gd name="connsiteY122" fmla="*/ 1058596 h 1915580"/>
              <a:gd name="connsiteX123" fmla="*/ 1456449 w 1882134"/>
              <a:gd name="connsiteY123" fmla="*/ 1079414 h 1915580"/>
              <a:gd name="connsiteX124" fmla="*/ 1383332 w 1882134"/>
              <a:gd name="connsiteY124" fmla="*/ 1188876 h 1915580"/>
              <a:gd name="connsiteX125" fmla="*/ 1380434 w 1882134"/>
              <a:gd name="connsiteY125" fmla="*/ 1189457 h 1915580"/>
              <a:gd name="connsiteX126" fmla="*/ 1380434 w 1882134"/>
              <a:gd name="connsiteY126" fmla="*/ 1316581 h 1915580"/>
              <a:gd name="connsiteX127" fmla="*/ 1380434 w 1882134"/>
              <a:gd name="connsiteY127" fmla="*/ 1459744 h 1915580"/>
              <a:gd name="connsiteX128" fmla="*/ 1413121 w 1882134"/>
              <a:gd name="connsiteY128" fmla="*/ 1481535 h 1915580"/>
              <a:gd name="connsiteX129" fmla="*/ 1447328 w 1882134"/>
              <a:gd name="connsiteY129" fmla="*/ 1565911 h 1915580"/>
              <a:gd name="connsiteX130" fmla="*/ 1328743 w 1882134"/>
              <a:gd name="connsiteY130" fmla="*/ 1684495 h 1915580"/>
              <a:gd name="connsiteX131" fmla="*/ 1283277 w 1882134"/>
              <a:gd name="connsiteY131" fmla="*/ 1675374 h 1915580"/>
              <a:gd name="connsiteX132" fmla="*/ 1245755 w 1882134"/>
              <a:gd name="connsiteY132" fmla="*/ 1650453 h 1915580"/>
              <a:gd name="connsiteX133" fmla="*/ 1152389 w 1882134"/>
              <a:gd name="connsiteY133" fmla="*/ 1702738 h 1915580"/>
              <a:gd name="connsiteX134" fmla="*/ 1045590 w 1882134"/>
              <a:gd name="connsiteY134" fmla="*/ 1764797 h 1915580"/>
              <a:gd name="connsiteX135" fmla="*/ 1052050 w 1882134"/>
              <a:gd name="connsiteY135" fmla="*/ 1796996 h 1915580"/>
              <a:gd name="connsiteX136" fmla="*/ 933465 w 1882134"/>
              <a:gd name="connsiteY136" fmla="*/ 1915580 h 1915580"/>
              <a:gd name="connsiteX137" fmla="*/ 814882 w 1882134"/>
              <a:gd name="connsiteY137" fmla="*/ 1796996 h 1915580"/>
              <a:gd name="connsiteX138" fmla="*/ 820094 w 1882134"/>
              <a:gd name="connsiteY138" fmla="*/ 1770286 h 1915580"/>
              <a:gd name="connsiteX139" fmla="*/ 705420 w 1882134"/>
              <a:gd name="connsiteY139" fmla="*/ 1702738 h 1915580"/>
              <a:gd name="connsiteX140" fmla="*/ 599803 w 1882134"/>
              <a:gd name="connsiteY140" fmla="*/ 1641366 h 1915580"/>
              <a:gd name="connsiteX141" fmla="*/ 571490 w 1882134"/>
              <a:gd name="connsiteY141" fmla="*/ 1660170 h 1915580"/>
              <a:gd name="connsiteX142" fmla="*/ 526023 w 1882134"/>
              <a:gd name="connsiteY142" fmla="*/ 1669292 h 1915580"/>
              <a:gd name="connsiteX143" fmla="*/ 407440 w 1882134"/>
              <a:gd name="connsiteY143" fmla="*/ 1550707 h 1915580"/>
              <a:gd name="connsiteX144" fmla="*/ 442787 w 1882134"/>
              <a:gd name="connsiteY144" fmla="*/ 1466331 h 1915580"/>
              <a:gd name="connsiteX145" fmla="*/ 480415 w 1882134"/>
              <a:gd name="connsiteY145" fmla="*/ 1441340 h 1915580"/>
              <a:gd name="connsiteX146" fmla="*/ 480415 w 1882134"/>
              <a:gd name="connsiteY146" fmla="*/ 1313541 h 1915580"/>
              <a:gd name="connsiteX147" fmla="*/ 480415 w 1882134"/>
              <a:gd name="connsiteY147" fmla="*/ 1180946 h 1915580"/>
              <a:gd name="connsiteX148" fmla="*/ 474477 w 1882134"/>
              <a:gd name="connsiteY148" fmla="*/ 1179755 h 1915580"/>
              <a:gd name="connsiteX149" fmla="*/ 401359 w 1882134"/>
              <a:gd name="connsiteY149" fmla="*/ 1070292 h 1915580"/>
              <a:gd name="connsiteX150" fmla="*/ 403715 w 1882134"/>
              <a:gd name="connsiteY150" fmla="*/ 1058760 h 1915580"/>
              <a:gd name="connsiteX151" fmla="*/ 297980 w 1882134"/>
              <a:gd name="connsiteY151" fmla="*/ 997319 h 1915580"/>
              <a:gd name="connsiteX152" fmla="*/ 197246 w 1882134"/>
              <a:gd name="connsiteY152" fmla="*/ 938785 h 1915580"/>
              <a:gd name="connsiteX153" fmla="*/ 164050 w 1882134"/>
              <a:gd name="connsiteY153" fmla="*/ 960831 h 1915580"/>
              <a:gd name="connsiteX154" fmla="*/ 118583 w 1882134"/>
              <a:gd name="connsiteY154" fmla="*/ 969953 h 1915580"/>
              <a:gd name="connsiteX155" fmla="*/ 0 w 1882134"/>
              <a:gd name="connsiteY155" fmla="*/ 851369 h 1915580"/>
              <a:gd name="connsiteX156" fmla="*/ 71834 w 1882134"/>
              <a:gd name="connsiteY156" fmla="*/ 741907 h 1915580"/>
              <a:gd name="connsiteX157" fmla="*/ 72975 w 1882134"/>
              <a:gd name="connsiteY157" fmla="*/ 741685 h 1915580"/>
              <a:gd name="connsiteX158" fmla="*/ 72975 w 1882134"/>
              <a:gd name="connsiteY158" fmla="*/ 608121 h 1915580"/>
              <a:gd name="connsiteX159" fmla="*/ 72975 w 1882134"/>
              <a:gd name="connsiteY159" fmla="*/ 483679 h 1915580"/>
              <a:gd name="connsiteX160" fmla="*/ 71834 w 1882134"/>
              <a:gd name="connsiteY160" fmla="*/ 483456 h 1915580"/>
              <a:gd name="connsiteX161" fmla="*/ 0 w 1882134"/>
              <a:gd name="connsiteY161" fmla="*/ 373994 h 1915580"/>
              <a:gd name="connsiteX162" fmla="*/ 118583 w 1882134"/>
              <a:gd name="connsiteY162" fmla="*/ 255410 h 1915580"/>
              <a:gd name="connsiteX163" fmla="*/ 165333 w 1882134"/>
              <a:gd name="connsiteY163" fmla="*/ 264960 h 1915580"/>
              <a:gd name="connsiteX164" fmla="*/ 189840 w 1882134"/>
              <a:gd name="connsiteY164" fmla="*/ 281762 h 1915580"/>
              <a:gd name="connsiteX165" fmla="*/ 297980 w 1882134"/>
              <a:gd name="connsiteY165" fmla="*/ 218924 h 1915580"/>
              <a:gd name="connsiteX166" fmla="*/ 409656 w 1882134"/>
              <a:gd name="connsiteY166" fmla="*/ 154031 h 1915580"/>
              <a:gd name="connsiteX167" fmla="*/ 407441 w 1882134"/>
              <a:gd name="connsiteY167" fmla="*/ 143189 h 1915580"/>
              <a:gd name="connsiteX168" fmla="*/ 525745 w 1882134"/>
              <a:gd name="connsiteY168" fmla="*/ 24326 h 1915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Lst>
            <a:rect l="l" t="t" r="r" b="b"/>
            <a:pathLst>
              <a:path w="1882134" h="1915580">
                <a:moveTo>
                  <a:pt x="859940" y="932267"/>
                </a:moveTo>
                <a:lnTo>
                  <a:pt x="747989" y="997319"/>
                </a:lnTo>
                <a:lnTo>
                  <a:pt x="636844" y="1061903"/>
                </a:lnTo>
                <a:lnTo>
                  <a:pt x="638527" y="1070293"/>
                </a:lnTo>
                <a:cubicBezTo>
                  <a:pt x="638527" y="1120463"/>
                  <a:pt x="607741" y="1162081"/>
                  <a:pt x="565410" y="1179755"/>
                </a:cubicBezTo>
                <a:lnTo>
                  <a:pt x="562511" y="1180336"/>
                </a:lnTo>
                <a:lnTo>
                  <a:pt x="562511" y="1439244"/>
                </a:lnTo>
                <a:lnTo>
                  <a:pt x="572773" y="1441246"/>
                </a:lnTo>
                <a:cubicBezTo>
                  <a:pt x="615532" y="1458919"/>
                  <a:pt x="644608" y="1500537"/>
                  <a:pt x="644608" y="1550707"/>
                </a:cubicBezTo>
                <a:lnTo>
                  <a:pt x="640375" y="1571429"/>
                </a:lnTo>
                <a:lnTo>
                  <a:pt x="865510" y="1701672"/>
                </a:lnTo>
                <a:lnTo>
                  <a:pt x="886716" y="1687534"/>
                </a:lnTo>
                <a:cubicBezTo>
                  <a:pt x="900969" y="1681643"/>
                  <a:pt x="916742" y="1678413"/>
                  <a:pt x="933465" y="1678413"/>
                </a:cubicBezTo>
                <a:cubicBezTo>
                  <a:pt x="950189" y="1678413"/>
                  <a:pt x="965962" y="1681833"/>
                  <a:pt x="980215" y="1687962"/>
                </a:cubicBezTo>
                <a:lnTo>
                  <a:pt x="997982" y="1700143"/>
                </a:lnTo>
                <a:lnTo>
                  <a:pt x="1212258" y="1576182"/>
                </a:lnTo>
                <a:lnTo>
                  <a:pt x="1210160" y="1565911"/>
                </a:lnTo>
                <a:cubicBezTo>
                  <a:pt x="1210160" y="1515742"/>
                  <a:pt x="1240946" y="1474123"/>
                  <a:pt x="1283277" y="1456450"/>
                </a:cubicBezTo>
                <a:lnTo>
                  <a:pt x="1298338" y="1453428"/>
                </a:lnTo>
                <a:lnTo>
                  <a:pt x="1298338" y="1189696"/>
                </a:lnTo>
                <a:lnTo>
                  <a:pt x="1292399" y="1188448"/>
                </a:lnTo>
                <a:cubicBezTo>
                  <a:pt x="1250068" y="1170062"/>
                  <a:pt x="1219282" y="1127303"/>
                  <a:pt x="1219282" y="1079414"/>
                </a:cubicBezTo>
                <a:lnTo>
                  <a:pt x="1223749" y="1057548"/>
                </a:lnTo>
                <a:lnTo>
                  <a:pt x="997965" y="926929"/>
                </a:lnTo>
                <a:lnTo>
                  <a:pt x="994296" y="929366"/>
                </a:lnTo>
                <a:lnTo>
                  <a:pt x="988000" y="935188"/>
                </a:lnTo>
                <a:lnTo>
                  <a:pt x="978749" y="939691"/>
                </a:lnTo>
                <a:lnTo>
                  <a:pt x="969810" y="945628"/>
                </a:lnTo>
                <a:lnTo>
                  <a:pt x="964268" y="946740"/>
                </a:lnTo>
                <a:lnTo>
                  <a:pt x="958437" y="949579"/>
                </a:lnTo>
                <a:cubicBezTo>
                  <a:pt x="947754" y="952933"/>
                  <a:pt x="936316" y="954750"/>
                  <a:pt x="924343" y="954750"/>
                </a:cubicBezTo>
                <a:lnTo>
                  <a:pt x="924343" y="954750"/>
                </a:lnTo>
                <a:lnTo>
                  <a:pt x="923835" y="954643"/>
                </a:lnTo>
                <a:lnTo>
                  <a:pt x="881110" y="945723"/>
                </a:lnTo>
                <a:lnTo>
                  <a:pt x="880997" y="945646"/>
                </a:lnTo>
                <a:lnTo>
                  <a:pt x="878876" y="945200"/>
                </a:lnTo>
                <a:close/>
                <a:moveTo>
                  <a:pt x="1285908" y="209454"/>
                </a:moveTo>
                <a:lnTo>
                  <a:pt x="1039711" y="351883"/>
                </a:lnTo>
                <a:lnTo>
                  <a:pt x="1042927" y="367913"/>
                </a:lnTo>
                <a:cubicBezTo>
                  <a:pt x="1042927" y="401360"/>
                  <a:pt x="1029244" y="431006"/>
                  <a:pt x="1007580" y="452291"/>
                </a:cubicBezTo>
                <a:lnTo>
                  <a:pt x="972994" y="475261"/>
                </a:lnTo>
                <a:lnTo>
                  <a:pt x="972994" y="608121"/>
                </a:lnTo>
                <a:lnTo>
                  <a:pt x="972994" y="728436"/>
                </a:lnTo>
                <a:lnTo>
                  <a:pt x="1008720" y="752929"/>
                </a:lnTo>
                <a:cubicBezTo>
                  <a:pt x="1030004" y="774594"/>
                  <a:pt x="1042927" y="804239"/>
                  <a:pt x="1042927" y="836166"/>
                </a:cubicBezTo>
                <a:lnTo>
                  <a:pt x="1038547" y="857606"/>
                </a:lnTo>
                <a:lnTo>
                  <a:pt x="1264627" y="988396"/>
                </a:lnTo>
                <a:lnTo>
                  <a:pt x="1292399" y="969952"/>
                </a:lnTo>
                <a:cubicBezTo>
                  <a:pt x="1306509" y="964061"/>
                  <a:pt x="1321902" y="960830"/>
                  <a:pt x="1337865" y="960830"/>
                </a:cubicBezTo>
                <a:cubicBezTo>
                  <a:pt x="1354588" y="960830"/>
                  <a:pt x="1370362" y="964251"/>
                  <a:pt x="1384615" y="970380"/>
                </a:cubicBezTo>
                <a:lnTo>
                  <a:pt x="1410990" y="988463"/>
                </a:lnTo>
                <a:lnTo>
                  <a:pt x="1650068" y="850153"/>
                </a:lnTo>
                <a:lnTo>
                  <a:pt x="1644966" y="824004"/>
                </a:lnTo>
                <a:cubicBezTo>
                  <a:pt x="1644966" y="790557"/>
                  <a:pt x="1658649" y="760911"/>
                  <a:pt x="1680313" y="739627"/>
                </a:cubicBezTo>
                <a:lnTo>
                  <a:pt x="1705780" y="722714"/>
                </a:lnTo>
                <a:lnTo>
                  <a:pt x="1705779" y="484271"/>
                </a:lnTo>
                <a:lnTo>
                  <a:pt x="1701598" y="483455"/>
                </a:lnTo>
                <a:cubicBezTo>
                  <a:pt x="1658839" y="465782"/>
                  <a:pt x="1629764" y="424164"/>
                  <a:pt x="1629764" y="373993"/>
                </a:cubicBezTo>
                <a:lnTo>
                  <a:pt x="1634464" y="350982"/>
                </a:lnTo>
                <a:lnTo>
                  <a:pt x="1412691" y="222683"/>
                </a:lnTo>
                <a:lnTo>
                  <a:pt x="1404617" y="228046"/>
                </a:lnTo>
                <a:cubicBezTo>
                  <a:pt x="1390507" y="233937"/>
                  <a:pt x="1375113" y="237167"/>
                  <a:pt x="1359150" y="237167"/>
                </a:cubicBezTo>
                <a:cubicBezTo>
                  <a:pt x="1342427" y="237167"/>
                  <a:pt x="1326653" y="233747"/>
                  <a:pt x="1312401" y="227618"/>
                </a:cubicBezTo>
                <a:close/>
                <a:moveTo>
                  <a:pt x="441920" y="226293"/>
                </a:moveTo>
                <a:lnTo>
                  <a:pt x="231909" y="347787"/>
                </a:lnTo>
                <a:lnTo>
                  <a:pt x="237167" y="373994"/>
                </a:lnTo>
                <a:cubicBezTo>
                  <a:pt x="237167" y="424164"/>
                  <a:pt x="206381" y="465783"/>
                  <a:pt x="164050" y="483456"/>
                </a:cubicBezTo>
                <a:lnTo>
                  <a:pt x="155071" y="485258"/>
                </a:lnTo>
                <a:lnTo>
                  <a:pt x="155071" y="740239"/>
                </a:lnTo>
                <a:lnTo>
                  <a:pt x="165333" y="742335"/>
                </a:lnTo>
                <a:cubicBezTo>
                  <a:pt x="208092" y="760721"/>
                  <a:pt x="237168" y="803479"/>
                  <a:pt x="237167" y="851369"/>
                </a:cubicBezTo>
                <a:lnTo>
                  <a:pt x="234601" y="863932"/>
                </a:lnTo>
                <a:lnTo>
                  <a:pt x="440781" y="983210"/>
                </a:lnTo>
                <a:lnTo>
                  <a:pt x="474477" y="960831"/>
                </a:lnTo>
                <a:cubicBezTo>
                  <a:pt x="488587" y="954940"/>
                  <a:pt x="503980" y="951709"/>
                  <a:pt x="519943" y="951709"/>
                </a:cubicBezTo>
                <a:cubicBezTo>
                  <a:pt x="536667" y="951709"/>
                  <a:pt x="552440" y="955130"/>
                  <a:pt x="566693" y="961258"/>
                </a:cubicBezTo>
                <a:lnTo>
                  <a:pt x="601190" y="984910"/>
                </a:lnTo>
                <a:lnTo>
                  <a:pt x="705420" y="924344"/>
                </a:lnTo>
                <a:lnTo>
                  <a:pt x="785942" y="878642"/>
                </a:lnTo>
                <a:lnTo>
                  <a:pt x="811567" y="863817"/>
                </a:lnTo>
                <a:lnTo>
                  <a:pt x="805759" y="836166"/>
                </a:lnTo>
                <a:cubicBezTo>
                  <a:pt x="805759" y="785996"/>
                  <a:pt x="836545" y="744378"/>
                  <a:pt x="878876" y="726704"/>
                </a:cubicBezTo>
                <a:lnTo>
                  <a:pt x="887857" y="724902"/>
                </a:lnTo>
                <a:lnTo>
                  <a:pt x="887857" y="602041"/>
                </a:lnTo>
                <a:lnTo>
                  <a:pt x="887857" y="479177"/>
                </a:lnTo>
                <a:lnTo>
                  <a:pt x="878877" y="477375"/>
                </a:lnTo>
                <a:cubicBezTo>
                  <a:pt x="836546" y="459702"/>
                  <a:pt x="805760" y="418084"/>
                  <a:pt x="805760" y="367913"/>
                </a:cubicBezTo>
                <a:lnTo>
                  <a:pt x="810313" y="345620"/>
                </a:lnTo>
                <a:lnTo>
                  <a:pt x="607514" y="228297"/>
                </a:lnTo>
                <a:lnTo>
                  <a:pt x="572440" y="252065"/>
                </a:lnTo>
                <a:cubicBezTo>
                  <a:pt x="558268" y="258099"/>
                  <a:pt x="542678" y="261454"/>
                  <a:pt x="526305" y="261493"/>
                </a:cubicBezTo>
                <a:cubicBezTo>
                  <a:pt x="493559" y="261570"/>
                  <a:pt x="463882" y="248367"/>
                  <a:pt x="442371" y="226958"/>
                </a:cubicBezTo>
                <a:close/>
                <a:moveTo>
                  <a:pt x="525745" y="24326"/>
                </a:moveTo>
                <a:cubicBezTo>
                  <a:pt x="591236" y="24171"/>
                  <a:pt x="644453" y="77137"/>
                  <a:pt x="644609" y="142629"/>
                </a:cubicBezTo>
                <a:lnTo>
                  <a:pt x="641709" y="157167"/>
                </a:lnTo>
                <a:lnTo>
                  <a:pt x="747989" y="218924"/>
                </a:lnTo>
                <a:lnTo>
                  <a:pt x="849541" y="277934"/>
                </a:lnTo>
                <a:lnTo>
                  <a:pt x="878877" y="258452"/>
                </a:lnTo>
                <a:cubicBezTo>
                  <a:pt x="892987" y="252560"/>
                  <a:pt x="908380" y="249330"/>
                  <a:pt x="924343" y="249330"/>
                </a:cubicBezTo>
                <a:cubicBezTo>
                  <a:pt x="941066" y="249330"/>
                  <a:pt x="956840" y="252750"/>
                  <a:pt x="971093" y="258879"/>
                </a:cubicBezTo>
                <a:lnTo>
                  <a:pt x="999784" y="278550"/>
                </a:lnTo>
                <a:lnTo>
                  <a:pt x="1112862" y="212843"/>
                </a:lnTo>
                <a:lnTo>
                  <a:pt x="1244810" y="139736"/>
                </a:lnTo>
                <a:lnTo>
                  <a:pt x="1240567" y="118583"/>
                </a:lnTo>
                <a:cubicBezTo>
                  <a:pt x="1240566" y="51690"/>
                  <a:pt x="1295297" y="0"/>
                  <a:pt x="1359150" y="0"/>
                </a:cubicBezTo>
                <a:cubicBezTo>
                  <a:pt x="1426044" y="0"/>
                  <a:pt x="1477734" y="54731"/>
                  <a:pt x="1477734" y="118583"/>
                </a:cubicBezTo>
                <a:lnTo>
                  <a:pt x="1468446" y="164056"/>
                </a:lnTo>
                <a:lnTo>
                  <a:pt x="1562871" y="218924"/>
                </a:lnTo>
                <a:lnTo>
                  <a:pt x="1674171" y="283599"/>
                </a:lnTo>
                <a:lnTo>
                  <a:pt x="1702880" y="264532"/>
                </a:lnTo>
                <a:cubicBezTo>
                  <a:pt x="1716991" y="258640"/>
                  <a:pt x="1732384" y="255410"/>
                  <a:pt x="1748347" y="255410"/>
                </a:cubicBezTo>
                <a:cubicBezTo>
                  <a:pt x="1815241" y="255410"/>
                  <a:pt x="1866931" y="310141"/>
                  <a:pt x="1866931" y="373993"/>
                </a:cubicBezTo>
                <a:cubicBezTo>
                  <a:pt x="1866931" y="424164"/>
                  <a:pt x="1836145" y="465782"/>
                  <a:pt x="1793814" y="483456"/>
                </a:cubicBezTo>
                <a:lnTo>
                  <a:pt x="1787876" y="484647"/>
                </a:lnTo>
                <a:lnTo>
                  <a:pt x="1787876" y="608121"/>
                </a:lnTo>
                <a:lnTo>
                  <a:pt x="1787876" y="710390"/>
                </a:lnTo>
                <a:lnTo>
                  <a:pt x="1810299" y="714970"/>
                </a:lnTo>
                <a:cubicBezTo>
                  <a:pt x="1853058" y="733356"/>
                  <a:pt x="1882134" y="776115"/>
                  <a:pt x="1882134" y="824004"/>
                </a:cubicBezTo>
                <a:cubicBezTo>
                  <a:pt x="1882134" y="890898"/>
                  <a:pt x="1827403" y="942588"/>
                  <a:pt x="1763550" y="942588"/>
                </a:cubicBezTo>
                <a:cubicBezTo>
                  <a:pt x="1746826" y="942588"/>
                  <a:pt x="1731053" y="939357"/>
                  <a:pt x="1716800" y="933466"/>
                </a:cubicBezTo>
                <a:lnTo>
                  <a:pt x="1696290" y="919792"/>
                </a:lnTo>
                <a:lnTo>
                  <a:pt x="1562871" y="997319"/>
                </a:lnTo>
                <a:lnTo>
                  <a:pt x="1452273" y="1058596"/>
                </a:lnTo>
                <a:lnTo>
                  <a:pt x="1456449" y="1079414"/>
                </a:lnTo>
                <a:cubicBezTo>
                  <a:pt x="1456450" y="1129584"/>
                  <a:pt x="1425663" y="1171202"/>
                  <a:pt x="1383332" y="1188876"/>
                </a:cubicBezTo>
                <a:lnTo>
                  <a:pt x="1380434" y="1189457"/>
                </a:lnTo>
                <a:lnTo>
                  <a:pt x="1380434" y="1316581"/>
                </a:lnTo>
                <a:lnTo>
                  <a:pt x="1380434" y="1459744"/>
                </a:lnTo>
                <a:lnTo>
                  <a:pt x="1413121" y="1481535"/>
                </a:lnTo>
                <a:cubicBezTo>
                  <a:pt x="1434405" y="1502819"/>
                  <a:pt x="1447327" y="1532465"/>
                  <a:pt x="1447328" y="1565911"/>
                </a:cubicBezTo>
                <a:cubicBezTo>
                  <a:pt x="1447328" y="1632805"/>
                  <a:pt x="1392597" y="1684495"/>
                  <a:pt x="1328743" y="1684495"/>
                </a:cubicBezTo>
                <a:cubicBezTo>
                  <a:pt x="1312780" y="1684496"/>
                  <a:pt x="1297387" y="1681265"/>
                  <a:pt x="1283277" y="1675374"/>
                </a:cubicBezTo>
                <a:lnTo>
                  <a:pt x="1245755" y="1650453"/>
                </a:lnTo>
                <a:lnTo>
                  <a:pt x="1152389" y="1702738"/>
                </a:lnTo>
                <a:lnTo>
                  <a:pt x="1045590" y="1764797"/>
                </a:lnTo>
                <a:lnTo>
                  <a:pt x="1052050" y="1796996"/>
                </a:lnTo>
                <a:cubicBezTo>
                  <a:pt x="1052050" y="1863890"/>
                  <a:pt x="997319" y="1915580"/>
                  <a:pt x="933465" y="1915580"/>
                </a:cubicBezTo>
                <a:cubicBezTo>
                  <a:pt x="869613" y="1915580"/>
                  <a:pt x="814882" y="1860849"/>
                  <a:pt x="814882" y="1796996"/>
                </a:cubicBezTo>
                <a:lnTo>
                  <a:pt x="820094" y="1770286"/>
                </a:lnTo>
                <a:lnTo>
                  <a:pt x="705420" y="1702738"/>
                </a:lnTo>
                <a:lnTo>
                  <a:pt x="599803" y="1641366"/>
                </a:lnTo>
                <a:lnTo>
                  <a:pt x="571490" y="1660170"/>
                </a:lnTo>
                <a:cubicBezTo>
                  <a:pt x="557380" y="1666061"/>
                  <a:pt x="541987" y="1669291"/>
                  <a:pt x="526023" y="1669292"/>
                </a:cubicBezTo>
                <a:cubicBezTo>
                  <a:pt x="462171" y="1669292"/>
                  <a:pt x="407440" y="1617602"/>
                  <a:pt x="407440" y="1550707"/>
                </a:cubicBezTo>
                <a:cubicBezTo>
                  <a:pt x="407440" y="1517261"/>
                  <a:pt x="421123" y="1487615"/>
                  <a:pt x="442787" y="1466331"/>
                </a:cubicBezTo>
                <a:lnTo>
                  <a:pt x="480415" y="1441340"/>
                </a:lnTo>
                <a:lnTo>
                  <a:pt x="480415" y="1313541"/>
                </a:lnTo>
                <a:lnTo>
                  <a:pt x="480415" y="1180946"/>
                </a:lnTo>
                <a:lnTo>
                  <a:pt x="474477" y="1179755"/>
                </a:lnTo>
                <a:cubicBezTo>
                  <a:pt x="432146" y="1162081"/>
                  <a:pt x="401359" y="1120463"/>
                  <a:pt x="401359" y="1070292"/>
                </a:cubicBezTo>
                <a:lnTo>
                  <a:pt x="403715" y="1058760"/>
                </a:lnTo>
                <a:lnTo>
                  <a:pt x="297980" y="997319"/>
                </a:lnTo>
                <a:lnTo>
                  <a:pt x="197246" y="938785"/>
                </a:lnTo>
                <a:lnTo>
                  <a:pt x="164050" y="960831"/>
                </a:lnTo>
                <a:cubicBezTo>
                  <a:pt x="149940" y="966723"/>
                  <a:pt x="134547" y="969953"/>
                  <a:pt x="118583" y="969953"/>
                </a:cubicBezTo>
                <a:cubicBezTo>
                  <a:pt x="51690" y="969953"/>
                  <a:pt x="0" y="915222"/>
                  <a:pt x="0" y="851369"/>
                </a:cubicBezTo>
                <a:cubicBezTo>
                  <a:pt x="0" y="801199"/>
                  <a:pt x="29076" y="759581"/>
                  <a:pt x="71834" y="741907"/>
                </a:cubicBezTo>
                <a:lnTo>
                  <a:pt x="72975" y="741685"/>
                </a:lnTo>
                <a:lnTo>
                  <a:pt x="72975" y="608121"/>
                </a:lnTo>
                <a:lnTo>
                  <a:pt x="72975" y="483679"/>
                </a:lnTo>
                <a:lnTo>
                  <a:pt x="71834" y="483456"/>
                </a:lnTo>
                <a:cubicBezTo>
                  <a:pt x="29076" y="465783"/>
                  <a:pt x="0" y="424164"/>
                  <a:pt x="0" y="373994"/>
                </a:cubicBezTo>
                <a:cubicBezTo>
                  <a:pt x="0" y="310141"/>
                  <a:pt x="51690" y="255410"/>
                  <a:pt x="118583" y="255410"/>
                </a:cubicBezTo>
                <a:cubicBezTo>
                  <a:pt x="135307" y="255410"/>
                  <a:pt x="151080" y="258831"/>
                  <a:pt x="165333" y="264960"/>
                </a:cubicBezTo>
                <a:lnTo>
                  <a:pt x="189840" y="281762"/>
                </a:lnTo>
                <a:lnTo>
                  <a:pt x="297980" y="218924"/>
                </a:lnTo>
                <a:lnTo>
                  <a:pt x="409656" y="154031"/>
                </a:lnTo>
                <a:lnTo>
                  <a:pt x="407441" y="143189"/>
                </a:lnTo>
                <a:cubicBezTo>
                  <a:pt x="407286" y="77697"/>
                  <a:pt x="460252" y="24480"/>
                  <a:pt x="525745" y="24326"/>
                </a:cubicBezTo>
                <a:close/>
              </a:path>
            </a:pathLst>
          </a:custGeom>
          <a:solidFill>
            <a:schemeClr val="bg2">
              <a:lumMod val="50000"/>
              <a:alpha val="20000"/>
            </a:schemeClr>
          </a:solidFill>
          <a:ln w="43323" cap="flat">
            <a:noFill/>
            <a:prstDash val="solid"/>
            <a:miter/>
          </a:ln>
        </p:spPr>
        <p:txBody>
          <a:bodyPr anchor="ctr"/>
          <a:lstStyle/>
          <a:p>
            <a:pPr>
              <a:defRPr/>
            </a:pPr>
            <a:endParaRPr lang="en-US"/>
          </a:p>
        </p:txBody>
      </p:sp>
      <p:sp>
        <p:nvSpPr>
          <p:cNvPr id="22" name="Freeform: Shape 384">
            <a:extLst>
              <a:ext uri="{FF2B5EF4-FFF2-40B4-BE49-F238E27FC236}">
                <a16:creationId xmlns:a16="http://schemas.microsoft.com/office/drawing/2014/main" id="{21C25C7E-C006-A888-2706-A4DA2FC0C12A}"/>
              </a:ext>
            </a:extLst>
          </p:cNvPr>
          <p:cNvSpPr/>
          <p:nvPr/>
        </p:nvSpPr>
        <p:spPr>
          <a:xfrm rot="18938666">
            <a:off x="258763" y="5313363"/>
            <a:ext cx="1077912" cy="879475"/>
          </a:xfrm>
          <a:custGeom>
            <a:avLst/>
            <a:gdLst>
              <a:gd name="connsiteX0" fmla="*/ 618123 w 1077492"/>
              <a:gd name="connsiteY0" fmla="*/ 5091 h 880832"/>
              <a:gd name="connsiteX1" fmla="*/ 649515 w 1077492"/>
              <a:gd name="connsiteY1" fmla="*/ 48 h 880832"/>
              <a:gd name="connsiteX2" fmla="*/ 706766 w 1077492"/>
              <a:gd name="connsiteY2" fmla="*/ 25655 h 880832"/>
              <a:gd name="connsiteX3" fmla="*/ 703831 w 1077492"/>
              <a:gd name="connsiteY3" fmla="*/ 142493 h 880832"/>
              <a:gd name="connsiteX4" fmla="*/ 665641 w 1077492"/>
              <a:gd name="connsiteY4" fmla="*/ 157025 h 880832"/>
              <a:gd name="connsiteX5" fmla="*/ 665641 w 1077492"/>
              <a:gd name="connsiteY5" fmla="*/ 352605 h 880832"/>
              <a:gd name="connsiteX6" fmla="*/ 684786 w 1077492"/>
              <a:gd name="connsiteY6" fmla="*/ 356972 h 880832"/>
              <a:gd name="connsiteX7" fmla="*/ 718689 w 1077492"/>
              <a:gd name="connsiteY7" fmla="*/ 380793 h 880832"/>
              <a:gd name="connsiteX8" fmla="*/ 738749 w 1077492"/>
              <a:gd name="connsiteY8" fmla="*/ 496690 h 880832"/>
              <a:gd name="connsiteX9" fmla="*/ 735230 w 1077492"/>
              <a:gd name="connsiteY9" fmla="*/ 501698 h 880832"/>
              <a:gd name="connsiteX10" fmla="*/ 845060 w 1077492"/>
              <a:gd name="connsiteY10" fmla="*/ 617186 h 880832"/>
              <a:gd name="connsiteX11" fmla="*/ 879258 w 1077492"/>
              <a:gd name="connsiteY11" fmla="*/ 595803 h 880832"/>
              <a:gd name="connsiteX12" fmla="*/ 1037048 w 1077492"/>
              <a:gd name="connsiteY12" fmla="*/ 632408 h 880832"/>
              <a:gd name="connsiteX13" fmla="*/ 1031825 w 1077492"/>
              <a:gd name="connsiteY13" fmla="*/ 840388 h 880832"/>
              <a:gd name="connsiteX14" fmla="*/ 823846 w 1077492"/>
              <a:gd name="connsiteY14" fmla="*/ 835165 h 880832"/>
              <a:gd name="connsiteX15" fmla="*/ 795994 w 1077492"/>
              <a:gd name="connsiteY15" fmla="*/ 674255 h 880832"/>
              <a:gd name="connsiteX16" fmla="*/ 803191 w 1077492"/>
              <a:gd name="connsiteY16" fmla="*/ 664013 h 880832"/>
              <a:gd name="connsiteX17" fmla="*/ 690708 w 1077492"/>
              <a:gd name="connsiteY17" fmla="*/ 545736 h 880832"/>
              <a:gd name="connsiteX18" fmla="*/ 678778 w 1077492"/>
              <a:gd name="connsiteY18" fmla="*/ 553196 h 880832"/>
              <a:gd name="connsiteX19" fmla="*/ 565128 w 1077492"/>
              <a:gd name="connsiteY19" fmla="*/ 526831 h 880832"/>
              <a:gd name="connsiteX20" fmla="*/ 562479 w 1077492"/>
              <a:gd name="connsiteY20" fmla="*/ 522594 h 880832"/>
              <a:gd name="connsiteX21" fmla="*/ 207664 w 1077492"/>
              <a:gd name="connsiteY21" fmla="*/ 608151 h 880832"/>
              <a:gd name="connsiteX22" fmla="*/ 203307 w 1077492"/>
              <a:gd name="connsiteY22" fmla="*/ 628640 h 880832"/>
              <a:gd name="connsiteX23" fmla="*/ 178918 w 1077492"/>
              <a:gd name="connsiteY23" fmla="*/ 663609 h 880832"/>
              <a:gd name="connsiteX24" fmla="*/ 29119 w 1077492"/>
              <a:gd name="connsiteY24" fmla="*/ 659847 h 880832"/>
              <a:gd name="connsiteX25" fmla="*/ 32881 w 1077492"/>
              <a:gd name="connsiteY25" fmla="*/ 510048 h 880832"/>
              <a:gd name="connsiteX26" fmla="*/ 67936 w 1077492"/>
              <a:gd name="connsiteY26" fmla="*/ 487958 h 880832"/>
              <a:gd name="connsiteX27" fmla="*/ 182679 w 1077492"/>
              <a:gd name="connsiteY27" fmla="*/ 513810 h 880832"/>
              <a:gd name="connsiteX28" fmla="*/ 199867 w 1077492"/>
              <a:gd name="connsiteY28" fmla="*/ 541086 h 880832"/>
              <a:gd name="connsiteX29" fmla="*/ 537541 w 1077492"/>
              <a:gd name="connsiteY29" fmla="*/ 459661 h 880832"/>
              <a:gd name="connsiteX30" fmla="*/ 536059 w 1077492"/>
              <a:gd name="connsiteY30" fmla="*/ 450434 h 880832"/>
              <a:gd name="connsiteX31" fmla="*/ 568890 w 1077492"/>
              <a:gd name="connsiteY31" fmla="*/ 377032 h 880832"/>
              <a:gd name="connsiteX32" fmla="*/ 605039 w 1077492"/>
              <a:gd name="connsiteY32" fmla="*/ 354429 h 880832"/>
              <a:gd name="connsiteX33" fmla="*/ 624516 w 1077492"/>
              <a:gd name="connsiteY33" fmla="*/ 351300 h 880832"/>
              <a:gd name="connsiteX34" fmla="*/ 624516 w 1077492"/>
              <a:gd name="connsiteY34" fmla="*/ 160667 h 880832"/>
              <a:gd name="connsiteX35" fmla="*/ 613436 w 1077492"/>
              <a:gd name="connsiteY35" fmla="*/ 158139 h 880832"/>
              <a:gd name="connsiteX36" fmla="*/ 586993 w 1077492"/>
              <a:gd name="connsiteY36" fmla="*/ 139559 h 880832"/>
              <a:gd name="connsiteX37" fmla="*/ 589927 w 1077492"/>
              <a:gd name="connsiteY37" fmla="*/ 22721 h 880832"/>
              <a:gd name="connsiteX38" fmla="*/ 618123 w 1077492"/>
              <a:gd name="connsiteY38" fmla="*/ 5091 h 880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1077492" h="880832">
                <a:moveTo>
                  <a:pt x="618123" y="5091"/>
                </a:moveTo>
                <a:cubicBezTo>
                  <a:pt x="628264" y="1341"/>
                  <a:pt x="638938" y="-311"/>
                  <a:pt x="649515" y="48"/>
                </a:cubicBezTo>
                <a:cubicBezTo>
                  <a:pt x="670668" y="767"/>
                  <a:pt x="691432" y="9532"/>
                  <a:pt x="706766" y="25655"/>
                </a:cubicBezTo>
                <a:cubicBezTo>
                  <a:pt x="738893" y="59437"/>
                  <a:pt x="736078" y="111827"/>
                  <a:pt x="703831" y="142493"/>
                </a:cubicBezTo>
                <a:lnTo>
                  <a:pt x="665641" y="157025"/>
                </a:lnTo>
                <a:lnTo>
                  <a:pt x="665641" y="352605"/>
                </a:lnTo>
                <a:lnTo>
                  <a:pt x="684786" y="356972"/>
                </a:lnTo>
                <a:cubicBezTo>
                  <a:pt x="697289" y="362480"/>
                  <a:pt x="708859" y="370458"/>
                  <a:pt x="718689" y="380793"/>
                </a:cubicBezTo>
                <a:cubicBezTo>
                  <a:pt x="749581" y="413278"/>
                  <a:pt x="755275" y="459181"/>
                  <a:pt x="738749" y="496690"/>
                </a:cubicBezTo>
                <a:lnTo>
                  <a:pt x="735230" y="501698"/>
                </a:lnTo>
                <a:lnTo>
                  <a:pt x="845060" y="617186"/>
                </a:lnTo>
                <a:lnTo>
                  <a:pt x="879258" y="595803"/>
                </a:lnTo>
                <a:cubicBezTo>
                  <a:pt x="933414" y="575777"/>
                  <a:pt x="996107" y="589357"/>
                  <a:pt x="1037048" y="632408"/>
                </a:cubicBezTo>
                <a:cubicBezTo>
                  <a:pt x="1094236" y="692542"/>
                  <a:pt x="1089226" y="785799"/>
                  <a:pt x="1031825" y="840388"/>
                </a:cubicBezTo>
                <a:cubicBezTo>
                  <a:pt x="971691" y="897576"/>
                  <a:pt x="878434" y="892566"/>
                  <a:pt x="823846" y="835165"/>
                </a:cubicBezTo>
                <a:cubicBezTo>
                  <a:pt x="780955" y="790064"/>
                  <a:pt x="773050" y="726332"/>
                  <a:pt x="795994" y="674255"/>
                </a:cubicBezTo>
                <a:lnTo>
                  <a:pt x="803191" y="664013"/>
                </a:lnTo>
                <a:lnTo>
                  <a:pt x="690708" y="545736"/>
                </a:lnTo>
                <a:lnTo>
                  <a:pt x="678778" y="553196"/>
                </a:lnTo>
                <a:cubicBezTo>
                  <a:pt x="639771" y="567620"/>
                  <a:pt x="594617" y="557839"/>
                  <a:pt x="565128" y="526831"/>
                </a:cubicBezTo>
                <a:lnTo>
                  <a:pt x="562479" y="522594"/>
                </a:lnTo>
                <a:lnTo>
                  <a:pt x="207664" y="608151"/>
                </a:lnTo>
                <a:lnTo>
                  <a:pt x="203307" y="628640"/>
                </a:lnTo>
                <a:cubicBezTo>
                  <a:pt x="197853" y="641384"/>
                  <a:pt x="189746" y="653311"/>
                  <a:pt x="178918" y="663609"/>
                </a:cubicBezTo>
                <a:cubicBezTo>
                  <a:pt x="137575" y="702927"/>
                  <a:pt x="70309" y="703160"/>
                  <a:pt x="29119" y="659847"/>
                </a:cubicBezTo>
                <a:cubicBezTo>
                  <a:pt x="-10199" y="618504"/>
                  <a:pt x="-10431" y="551239"/>
                  <a:pt x="32881" y="510048"/>
                </a:cubicBezTo>
                <a:cubicBezTo>
                  <a:pt x="43217" y="500219"/>
                  <a:pt x="55173" y="492832"/>
                  <a:pt x="67936" y="487958"/>
                </a:cubicBezTo>
                <a:cubicBezTo>
                  <a:pt x="106227" y="473336"/>
                  <a:pt x="151787" y="481326"/>
                  <a:pt x="182679" y="513810"/>
                </a:cubicBezTo>
                <a:lnTo>
                  <a:pt x="199867" y="541086"/>
                </a:lnTo>
                <a:lnTo>
                  <a:pt x="537541" y="459661"/>
                </a:lnTo>
                <a:lnTo>
                  <a:pt x="536059" y="450434"/>
                </a:lnTo>
                <a:cubicBezTo>
                  <a:pt x="536980" y="423313"/>
                  <a:pt x="548218" y="396691"/>
                  <a:pt x="568890" y="377032"/>
                </a:cubicBezTo>
                <a:cubicBezTo>
                  <a:pt x="579718" y="366735"/>
                  <a:pt x="592037" y="359237"/>
                  <a:pt x="605039" y="354429"/>
                </a:cubicBezTo>
                <a:lnTo>
                  <a:pt x="624516" y="351300"/>
                </a:lnTo>
                <a:lnTo>
                  <a:pt x="624516" y="160667"/>
                </a:lnTo>
                <a:lnTo>
                  <a:pt x="613436" y="158139"/>
                </a:lnTo>
                <a:cubicBezTo>
                  <a:pt x="603685" y="153843"/>
                  <a:pt x="594660" y="147621"/>
                  <a:pt x="586993" y="139559"/>
                </a:cubicBezTo>
                <a:cubicBezTo>
                  <a:pt x="554867" y="105778"/>
                  <a:pt x="557681" y="53388"/>
                  <a:pt x="589927" y="22721"/>
                </a:cubicBezTo>
                <a:cubicBezTo>
                  <a:pt x="598373" y="14690"/>
                  <a:pt x="607982" y="8842"/>
                  <a:pt x="618123" y="5091"/>
                </a:cubicBezTo>
                <a:close/>
              </a:path>
            </a:pathLst>
          </a:custGeom>
          <a:solidFill>
            <a:schemeClr val="bg2">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3" name="Freeform: Shape 381">
            <a:extLst>
              <a:ext uri="{FF2B5EF4-FFF2-40B4-BE49-F238E27FC236}">
                <a16:creationId xmlns:a16="http://schemas.microsoft.com/office/drawing/2014/main" id="{A587CA0F-A83C-B90E-D7D7-4390B9B13658}"/>
              </a:ext>
            </a:extLst>
          </p:cNvPr>
          <p:cNvSpPr/>
          <p:nvPr/>
        </p:nvSpPr>
        <p:spPr>
          <a:xfrm rot="3428897">
            <a:off x="8532813" y="4052887"/>
            <a:ext cx="1246188" cy="1338263"/>
          </a:xfrm>
          <a:custGeom>
            <a:avLst/>
            <a:gdLst>
              <a:gd name="connsiteX0" fmla="*/ 943257 w 2013900"/>
              <a:gd name="connsiteY0" fmla="*/ 1501970 h 1900583"/>
              <a:gd name="connsiteX1" fmla="*/ 744074 w 2013900"/>
              <a:gd name="connsiteY1" fmla="*/ 1348088 h 1900583"/>
              <a:gd name="connsiteX2" fmla="*/ 748630 w 2013900"/>
              <a:gd name="connsiteY2" fmla="*/ 1338807 h 1900583"/>
              <a:gd name="connsiteX3" fmla="*/ 706808 w 2013900"/>
              <a:gd name="connsiteY3" fmla="*/ 1216890 h 1900583"/>
              <a:gd name="connsiteX4" fmla="*/ 695446 w 2013900"/>
              <a:gd name="connsiteY4" fmla="*/ 1211313 h 1900583"/>
              <a:gd name="connsiteX5" fmla="*/ 726700 w 2013900"/>
              <a:gd name="connsiteY5" fmla="*/ 978267 h 1900583"/>
              <a:gd name="connsiteX6" fmla="*/ 764518 w 2013900"/>
              <a:gd name="connsiteY6" fmla="*/ 965451 h 1900583"/>
              <a:gd name="connsiteX7" fmla="*/ 799083 w 2013900"/>
              <a:gd name="connsiteY7" fmla="*/ 935439 h 1900583"/>
              <a:gd name="connsiteX8" fmla="*/ 819837 w 2013900"/>
              <a:gd name="connsiteY8" fmla="*/ 893157 h 1900583"/>
              <a:gd name="connsiteX9" fmla="*/ 822213 w 2013900"/>
              <a:gd name="connsiteY9" fmla="*/ 851356 h 1900583"/>
              <a:gd name="connsiteX10" fmla="*/ 1043738 w 2013900"/>
              <a:gd name="connsiteY10" fmla="*/ 760675 h 1900583"/>
              <a:gd name="connsiteX11" fmla="*/ 1061832 w 2013900"/>
              <a:gd name="connsiteY11" fmla="*/ 781899 h 1900583"/>
              <a:gd name="connsiteX12" fmla="*/ 1191467 w 2013900"/>
              <a:gd name="connsiteY12" fmla="*/ 790843 h 1900583"/>
              <a:gd name="connsiteX13" fmla="*/ 1200605 w 2013900"/>
              <a:gd name="connsiteY13" fmla="*/ 782908 h 1900583"/>
              <a:gd name="connsiteX14" fmla="*/ 1391604 w 2013900"/>
              <a:gd name="connsiteY14" fmla="*/ 930468 h 1900583"/>
              <a:gd name="connsiteX15" fmla="*/ 1386234 w 2013900"/>
              <a:gd name="connsiteY15" fmla="*/ 941312 h 1900583"/>
              <a:gd name="connsiteX16" fmla="*/ 1427616 w 2013900"/>
              <a:gd name="connsiteY16" fmla="*/ 1064490 h 1900583"/>
              <a:gd name="connsiteX17" fmla="*/ 1447779 w 2013900"/>
              <a:gd name="connsiteY17" fmla="*/ 1074387 h 1900583"/>
              <a:gd name="connsiteX18" fmla="*/ 1417037 w 2013900"/>
              <a:gd name="connsiteY18" fmla="*/ 1303612 h 1900583"/>
              <a:gd name="connsiteX19" fmla="*/ 1377304 w 2013900"/>
              <a:gd name="connsiteY19" fmla="*/ 1316666 h 1900583"/>
              <a:gd name="connsiteX20" fmla="*/ 1342096 w 2013900"/>
              <a:gd name="connsiteY20" fmla="*/ 1347016 h 1900583"/>
              <a:gd name="connsiteX21" fmla="*/ 1318419 w 2013900"/>
              <a:gd name="connsiteY21" fmla="*/ 1433424 h 1900583"/>
              <a:gd name="connsiteX22" fmla="*/ 1318667 w 2013900"/>
              <a:gd name="connsiteY22" fmla="*/ 1434179 h 1900583"/>
              <a:gd name="connsiteX23" fmla="*/ 1097018 w 2013900"/>
              <a:gd name="connsiteY23" fmla="*/ 1524911 h 1900583"/>
              <a:gd name="connsiteX24" fmla="*/ 1079718 w 2013900"/>
              <a:gd name="connsiteY24" fmla="*/ 1504987 h 1900583"/>
              <a:gd name="connsiteX25" fmla="*/ 950083 w 2013900"/>
              <a:gd name="connsiteY25" fmla="*/ 1496043 h 1900583"/>
              <a:gd name="connsiteX26" fmla="*/ 75043 w 2013900"/>
              <a:gd name="connsiteY26" fmla="*/ 1597161 h 1900583"/>
              <a:gd name="connsiteX27" fmla="*/ 108134 w 2013900"/>
              <a:gd name="connsiteY27" fmla="*/ 1604721 h 1900583"/>
              <a:gd name="connsiteX28" fmla="*/ 154857 w 2013900"/>
              <a:gd name="connsiteY28" fmla="*/ 1598764 h 1900583"/>
              <a:gd name="connsiteX29" fmla="*/ 233875 w 2013900"/>
              <a:gd name="connsiteY29" fmla="*/ 1496935 h 1900583"/>
              <a:gd name="connsiteX30" fmla="*/ 231813 w 2013900"/>
              <a:gd name="connsiteY30" fmla="*/ 1480763 h 1900583"/>
              <a:gd name="connsiteX31" fmla="*/ 540598 w 2013900"/>
              <a:gd name="connsiteY31" fmla="*/ 1375577 h 1900583"/>
              <a:gd name="connsiteX32" fmla="*/ 563677 w 2013900"/>
              <a:gd name="connsiteY32" fmla="*/ 1402157 h 1900583"/>
              <a:gd name="connsiteX33" fmla="*/ 692537 w 2013900"/>
              <a:gd name="connsiteY33" fmla="*/ 1412103 h 1900583"/>
              <a:gd name="connsiteX34" fmla="*/ 693400 w 2013900"/>
              <a:gd name="connsiteY34" fmla="*/ 1411346 h 1900583"/>
              <a:gd name="connsiteX35" fmla="*/ 797736 w 2013900"/>
              <a:gd name="connsiteY35" fmla="*/ 1491953 h 1900583"/>
              <a:gd name="connsiteX36" fmla="*/ 894945 w 2013900"/>
              <a:gd name="connsiteY36" fmla="*/ 1567053 h 1900583"/>
              <a:gd name="connsiteX37" fmla="*/ 894430 w 2013900"/>
              <a:gd name="connsiteY37" fmla="*/ 1568079 h 1900583"/>
              <a:gd name="connsiteX38" fmla="*/ 936587 w 2013900"/>
              <a:gd name="connsiteY38" fmla="*/ 1690255 h 1900583"/>
              <a:gd name="connsiteX39" fmla="*/ 1100786 w 2013900"/>
              <a:gd name="connsiteY39" fmla="*/ 1669186 h 1900583"/>
              <a:gd name="connsiteX40" fmla="*/ 1121540 w 2013900"/>
              <a:gd name="connsiteY40" fmla="*/ 1626904 h 1900583"/>
              <a:gd name="connsiteX41" fmla="*/ 1123204 w 2013900"/>
              <a:gd name="connsiteY41" fmla="*/ 1597620 h 1900583"/>
              <a:gd name="connsiteX42" fmla="*/ 1237555 w 2013900"/>
              <a:gd name="connsiteY42" fmla="*/ 1551067 h 1900583"/>
              <a:gd name="connsiteX43" fmla="*/ 1355644 w 2013900"/>
              <a:gd name="connsiteY43" fmla="*/ 1502993 h 1900583"/>
              <a:gd name="connsiteX44" fmla="*/ 1362776 w 2013900"/>
              <a:gd name="connsiteY44" fmla="*/ 1511266 h 1900583"/>
              <a:gd name="connsiteX45" fmla="*/ 1491817 w 2013900"/>
              <a:gd name="connsiteY45" fmla="*/ 1520936 h 1900583"/>
              <a:gd name="connsiteX46" fmla="*/ 1499270 w 2013900"/>
              <a:gd name="connsiteY46" fmla="*/ 1514511 h 1900583"/>
              <a:gd name="connsiteX47" fmla="*/ 1790657 w 2013900"/>
              <a:gd name="connsiteY47" fmla="*/ 1739626 h 1900583"/>
              <a:gd name="connsiteX48" fmla="*/ 1783473 w 2013900"/>
              <a:gd name="connsiteY48" fmla="*/ 1754261 h 1900583"/>
              <a:gd name="connsiteX49" fmla="*/ 1825296 w 2013900"/>
              <a:gd name="connsiteY49" fmla="*/ 1876178 h 1900583"/>
              <a:gd name="connsiteX50" fmla="*/ 1867578 w 2013900"/>
              <a:gd name="connsiteY50" fmla="*/ 1896932 h 1900583"/>
              <a:gd name="connsiteX51" fmla="*/ 1989494 w 2013900"/>
              <a:gd name="connsiteY51" fmla="*/ 1855110 h 1900583"/>
              <a:gd name="connsiteX52" fmla="*/ 1968427 w 2013900"/>
              <a:gd name="connsiteY52" fmla="*/ 1690911 h 1900583"/>
              <a:gd name="connsiteX53" fmla="*/ 1838792 w 2013900"/>
              <a:gd name="connsiteY53" fmla="*/ 1681967 h 1900583"/>
              <a:gd name="connsiteX54" fmla="*/ 1838014 w 2013900"/>
              <a:gd name="connsiteY54" fmla="*/ 1682642 h 1900583"/>
              <a:gd name="connsiteX55" fmla="*/ 1544325 w 2013900"/>
              <a:gd name="connsiteY55" fmla="*/ 1455749 h 1900583"/>
              <a:gd name="connsiteX56" fmla="*/ 1547700 w 2013900"/>
              <a:gd name="connsiteY56" fmla="*/ 1448953 h 1900583"/>
              <a:gd name="connsiteX57" fmla="*/ 1506345 w 2013900"/>
              <a:gd name="connsiteY57" fmla="*/ 1326336 h 1900583"/>
              <a:gd name="connsiteX58" fmla="*/ 1493239 w 2013900"/>
              <a:gd name="connsiteY58" fmla="*/ 1319828 h 1900583"/>
              <a:gd name="connsiteX59" fmla="*/ 1509136 w 2013900"/>
              <a:gd name="connsiteY59" fmla="*/ 1199535 h 1900583"/>
              <a:gd name="connsiteX60" fmla="*/ 1524327 w 2013900"/>
              <a:gd name="connsiteY60" fmla="*/ 1084591 h 1900583"/>
              <a:gd name="connsiteX61" fmla="*/ 1557251 w 2013900"/>
              <a:gd name="connsiteY61" fmla="*/ 1073434 h 1900583"/>
              <a:gd name="connsiteX62" fmla="*/ 1591815 w 2013900"/>
              <a:gd name="connsiteY62" fmla="*/ 1043422 h 1900583"/>
              <a:gd name="connsiteX63" fmla="*/ 1570748 w 2013900"/>
              <a:gd name="connsiteY63" fmla="*/ 879222 h 1900583"/>
              <a:gd name="connsiteX64" fmla="*/ 1483503 w 2013900"/>
              <a:gd name="connsiteY64" fmla="*/ 855912 h 1900583"/>
              <a:gd name="connsiteX65" fmla="*/ 1444684 w 2013900"/>
              <a:gd name="connsiteY65" fmla="*/ 869068 h 1900583"/>
              <a:gd name="connsiteX66" fmla="*/ 1340899 w 2013900"/>
              <a:gd name="connsiteY66" fmla="*/ 788887 h 1900583"/>
              <a:gd name="connsiteX67" fmla="*/ 1246914 w 2013900"/>
              <a:gd name="connsiteY67" fmla="*/ 716278 h 1900583"/>
              <a:gd name="connsiteX68" fmla="*/ 1249341 w 2013900"/>
              <a:gd name="connsiteY68" fmla="*/ 673586 h 1900583"/>
              <a:gd name="connsiteX69" fmla="*/ 1204964 w 2013900"/>
              <a:gd name="connsiteY69" fmla="*/ 596631 h 1900583"/>
              <a:gd name="connsiteX70" fmla="*/ 1168993 w 2013900"/>
              <a:gd name="connsiteY70" fmla="*/ 578975 h 1900583"/>
              <a:gd name="connsiteX71" fmla="*/ 1168993 w 2013900"/>
              <a:gd name="connsiteY71" fmla="*/ 225315 h 1900583"/>
              <a:gd name="connsiteX72" fmla="*/ 1170003 w 2013900"/>
              <a:gd name="connsiteY72" fmla="*/ 225113 h 1900583"/>
              <a:gd name="connsiteX73" fmla="*/ 1242179 w 2013900"/>
              <a:gd name="connsiteY73" fmla="*/ 117058 h 1900583"/>
              <a:gd name="connsiteX74" fmla="*/ 1125121 w 2013900"/>
              <a:gd name="connsiteY74" fmla="*/ 1 h 1900583"/>
              <a:gd name="connsiteX75" fmla="*/ 1008063 w 2013900"/>
              <a:gd name="connsiteY75" fmla="*/ 117059 h 1900583"/>
              <a:gd name="connsiteX76" fmla="*/ 1078973 w 2013900"/>
              <a:gd name="connsiteY76" fmla="*/ 224691 h 1900583"/>
              <a:gd name="connsiteX77" fmla="*/ 1094946 w 2013900"/>
              <a:gd name="connsiteY77" fmla="*/ 227954 h 1900583"/>
              <a:gd name="connsiteX78" fmla="*/ 1094946 w 2013900"/>
              <a:gd name="connsiteY78" fmla="*/ 580718 h 1900583"/>
              <a:gd name="connsiteX79" fmla="*/ 1086671 w 2013900"/>
              <a:gd name="connsiteY79" fmla="*/ 583843 h 1900583"/>
              <a:gd name="connsiteX80" fmla="*/ 1075329 w 2013900"/>
              <a:gd name="connsiteY80" fmla="*/ 587687 h 1900583"/>
              <a:gd name="connsiteX81" fmla="*/ 1040783 w 2013900"/>
              <a:gd name="connsiteY81" fmla="*/ 617683 h 1900583"/>
              <a:gd name="connsiteX82" fmla="*/ 1040763 w 2013900"/>
              <a:gd name="connsiteY82" fmla="*/ 617700 h 1900583"/>
              <a:gd name="connsiteX83" fmla="*/ 1021723 w 2013900"/>
              <a:gd name="connsiteY83" fmla="*/ 656920 h 1900583"/>
              <a:gd name="connsiteX84" fmla="*/ 1021715 w 2013900"/>
              <a:gd name="connsiteY84" fmla="*/ 657057 h 1900583"/>
              <a:gd name="connsiteX85" fmla="*/ 1020784 w 2013900"/>
              <a:gd name="connsiteY85" fmla="*/ 658980 h 1900583"/>
              <a:gd name="connsiteX86" fmla="*/ 1019460 w 2013900"/>
              <a:gd name="connsiteY86" fmla="*/ 681579 h 1900583"/>
              <a:gd name="connsiteX87" fmla="*/ 901080 w 2013900"/>
              <a:gd name="connsiteY87" fmla="*/ 729772 h 1900583"/>
              <a:gd name="connsiteX88" fmla="*/ 783553 w 2013900"/>
              <a:gd name="connsiteY88" fmla="*/ 777618 h 1900583"/>
              <a:gd name="connsiteX89" fmla="*/ 778015 w 2013900"/>
              <a:gd name="connsiteY89" fmla="*/ 771240 h 1900583"/>
              <a:gd name="connsiteX90" fmla="*/ 613815 w 2013900"/>
              <a:gd name="connsiteY90" fmla="*/ 792308 h 1900583"/>
              <a:gd name="connsiteX91" fmla="*/ 634884 w 2013900"/>
              <a:gd name="connsiteY91" fmla="*/ 956507 h 1900583"/>
              <a:gd name="connsiteX92" fmla="*/ 645314 w 2013900"/>
              <a:gd name="connsiteY92" fmla="*/ 961627 h 1900583"/>
              <a:gd name="connsiteX93" fmla="*/ 629499 w 2013900"/>
              <a:gd name="connsiteY93" fmla="*/ 1081304 h 1900583"/>
              <a:gd name="connsiteX94" fmla="*/ 614430 w 2013900"/>
              <a:gd name="connsiteY94" fmla="*/ 1195319 h 1900583"/>
              <a:gd name="connsiteX95" fmla="*/ 577174 w 2013900"/>
              <a:gd name="connsiteY95" fmla="*/ 1207946 h 1900583"/>
              <a:gd name="connsiteX96" fmla="*/ 542608 w 2013900"/>
              <a:gd name="connsiteY96" fmla="*/ 1237958 h 1900583"/>
              <a:gd name="connsiteX97" fmla="*/ 521855 w 2013900"/>
              <a:gd name="connsiteY97" fmla="*/ 1280240 h 1900583"/>
              <a:gd name="connsiteX98" fmla="*/ 520493 w 2013900"/>
              <a:gd name="connsiteY98" fmla="*/ 1304200 h 1900583"/>
              <a:gd name="connsiteX99" fmla="*/ 205439 w 2013900"/>
              <a:gd name="connsiteY99" fmla="*/ 1411522 h 1900583"/>
              <a:gd name="connsiteX100" fmla="*/ 204922 w 2013900"/>
              <a:gd name="connsiteY100" fmla="*/ 1410631 h 1900583"/>
              <a:gd name="connsiteX101" fmla="*/ 79366 w 2013900"/>
              <a:gd name="connsiteY101" fmla="*/ 1377152 h 1900583"/>
              <a:gd name="connsiteX102" fmla="*/ 6306 w 2013900"/>
              <a:gd name="connsiteY102" fmla="*/ 1525703 h 1900583"/>
              <a:gd name="connsiteX103" fmla="*/ 75043 w 2013900"/>
              <a:gd name="connsiteY103" fmla="*/ 1597161 h 1900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2013900" h="1900583">
                <a:moveTo>
                  <a:pt x="943257" y="1501970"/>
                </a:moveTo>
                <a:lnTo>
                  <a:pt x="744074" y="1348088"/>
                </a:lnTo>
                <a:lnTo>
                  <a:pt x="748630" y="1338807"/>
                </a:lnTo>
                <a:cubicBezTo>
                  <a:pt x="760072" y="1294309"/>
                  <a:pt x="744218" y="1245791"/>
                  <a:pt x="706808" y="1216890"/>
                </a:cubicBezTo>
                <a:lnTo>
                  <a:pt x="695446" y="1211313"/>
                </a:lnTo>
                <a:lnTo>
                  <a:pt x="726700" y="978267"/>
                </a:lnTo>
                <a:lnTo>
                  <a:pt x="764518" y="965451"/>
                </a:lnTo>
                <a:cubicBezTo>
                  <a:pt x="777636" y="957984"/>
                  <a:pt x="789449" y="947909"/>
                  <a:pt x="799083" y="935439"/>
                </a:cubicBezTo>
                <a:cubicBezTo>
                  <a:pt x="809176" y="922375"/>
                  <a:pt x="816023" y="907989"/>
                  <a:pt x="819837" y="893157"/>
                </a:cubicBezTo>
                <a:lnTo>
                  <a:pt x="822213" y="851356"/>
                </a:lnTo>
                <a:lnTo>
                  <a:pt x="1043738" y="760675"/>
                </a:lnTo>
                <a:lnTo>
                  <a:pt x="1061832" y="781899"/>
                </a:lnTo>
                <a:cubicBezTo>
                  <a:pt x="1101024" y="812177"/>
                  <a:pt x="1152114" y="813244"/>
                  <a:pt x="1191467" y="790843"/>
                </a:cubicBezTo>
                <a:lnTo>
                  <a:pt x="1200605" y="782908"/>
                </a:lnTo>
                <a:lnTo>
                  <a:pt x="1391604" y="930468"/>
                </a:lnTo>
                <a:lnTo>
                  <a:pt x="1386234" y="941312"/>
                </a:lnTo>
                <a:cubicBezTo>
                  <a:pt x="1374493" y="985046"/>
                  <a:pt x="1388425" y="1034212"/>
                  <a:pt x="1427616" y="1064490"/>
                </a:cubicBezTo>
                <a:lnTo>
                  <a:pt x="1447779" y="1074387"/>
                </a:lnTo>
                <a:lnTo>
                  <a:pt x="1417037" y="1303612"/>
                </a:lnTo>
                <a:lnTo>
                  <a:pt x="1377304" y="1316666"/>
                </a:lnTo>
                <a:cubicBezTo>
                  <a:pt x="1364036" y="1324096"/>
                  <a:pt x="1352007" y="1334250"/>
                  <a:pt x="1342096" y="1347016"/>
                </a:cubicBezTo>
                <a:cubicBezTo>
                  <a:pt x="1322273" y="1372550"/>
                  <a:pt x="1314676" y="1403701"/>
                  <a:pt x="1318419" y="1433424"/>
                </a:cubicBezTo>
                <a:lnTo>
                  <a:pt x="1318667" y="1434179"/>
                </a:lnTo>
                <a:lnTo>
                  <a:pt x="1097018" y="1524911"/>
                </a:lnTo>
                <a:lnTo>
                  <a:pt x="1079718" y="1504987"/>
                </a:lnTo>
                <a:cubicBezTo>
                  <a:pt x="1040526" y="1474709"/>
                  <a:pt x="989436" y="1473641"/>
                  <a:pt x="950083" y="1496043"/>
                </a:cubicBezTo>
                <a:close/>
                <a:moveTo>
                  <a:pt x="75043" y="1597161"/>
                </a:moveTo>
                <a:cubicBezTo>
                  <a:pt x="85545" y="1601240"/>
                  <a:pt x="96683" y="1603828"/>
                  <a:pt x="108134" y="1604721"/>
                </a:cubicBezTo>
                <a:cubicBezTo>
                  <a:pt x="123403" y="1605911"/>
                  <a:pt x="139230" y="1604086"/>
                  <a:pt x="154857" y="1598764"/>
                </a:cubicBezTo>
                <a:cubicBezTo>
                  <a:pt x="199605" y="1583520"/>
                  <a:pt x="230305" y="1542741"/>
                  <a:pt x="233875" y="1496935"/>
                </a:cubicBezTo>
                <a:lnTo>
                  <a:pt x="231813" y="1480763"/>
                </a:lnTo>
                <a:lnTo>
                  <a:pt x="540598" y="1375577"/>
                </a:lnTo>
                <a:lnTo>
                  <a:pt x="563677" y="1402157"/>
                </a:lnTo>
                <a:cubicBezTo>
                  <a:pt x="602868" y="1432435"/>
                  <a:pt x="652926" y="1434839"/>
                  <a:pt x="692537" y="1412103"/>
                </a:cubicBezTo>
                <a:lnTo>
                  <a:pt x="693400" y="1411346"/>
                </a:lnTo>
                <a:lnTo>
                  <a:pt x="797736" y="1491953"/>
                </a:lnTo>
                <a:lnTo>
                  <a:pt x="894945" y="1567053"/>
                </a:lnTo>
                <a:lnTo>
                  <a:pt x="894430" y="1568079"/>
                </a:lnTo>
                <a:cubicBezTo>
                  <a:pt x="882432" y="1612147"/>
                  <a:pt x="897395" y="1659977"/>
                  <a:pt x="936587" y="1690255"/>
                </a:cubicBezTo>
                <a:cubicBezTo>
                  <a:pt x="986466" y="1728790"/>
                  <a:pt x="1060415" y="1721441"/>
                  <a:pt x="1100786" y="1669186"/>
                </a:cubicBezTo>
                <a:cubicBezTo>
                  <a:pt x="1110878" y="1656123"/>
                  <a:pt x="1117725" y="1641737"/>
                  <a:pt x="1121540" y="1626904"/>
                </a:cubicBezTo>
                <a:lnTo>
                  <a:pt x="1123204" y="1597620"/>
                </a:lnTo>
                <a:lnTo>
                  <a:pt x="1237555" y="1551067"/>
                </a:lnTo>
                <a:lnTo>
                  <a:pt x="1355644" y="1502993"/>
                </a:lnTo>
                <a:lnTo>
                  <a:pt x="1362776" y="1511266"/>
                </a:lnTo>
                <a:cubicBezTo>
                  <a:pt x="1401076" y="1541000"/>
                  <a:pt x="1452016" y="1543225"/>
                  <a:pt x="1491817" y="1520936"/>
                </a:cubicBezTo>
                <a:lnTo>
                  <a:pt x="1499270" y="1514511"/>
                </a:lnTo>
                <a:lnTo>
                  <a:pt x="1790657" y="1739626"/>
                </a:lnTo>
                <a:lnTo>
                  <a:pt x="1783473" y="1754261"/>
                </a:lnTo>
                <a:cubicBezTo>
                  <a:pt x="1772031" y="1798759"/>
                  <a:pt x="1787886" y="1847276"/>
                  <a:pt x="1825296" y="1876178"/>
                </a:cubicBezTo>
                <a:cubicBezTo>
                  <a:pt x="1838359" y="1886271"/>
                  <a:pt x="1852745" y="1893118"/>
                  <a:pt x="1867578" y="1896932"/>
                </a:cubicBezTo>
                <a:cubicBezTo>
                  <a:pt x="1912075" y="1908374"/>
                  <a:pt x="1960593" y="1892520"/>
                  <a:pt x="1989494" y="1855110"/>
                </a:cubicBezTo>
                <a:cubicBezTo>
                  <a:pt x="2029865" y="1802855"/>
                  <a:pt x="2018306" y="1729446"/>
                  <a:pt x="1968427" y="1690911"/>
                </a:cubicBezTo>
                <a:cubicBezTo>
                  <a:pt x="1929235" y="1660633"/>
                  <a:pt x="1878145" y="1659565"/>
                  <a:pt x="1838792" y="1681967"/>
                </a:cubicBezTo>
                <a:lnTo>
                  <a:pt x="1838014" y="1682642"/>
                </a:lnTo>
                <a:lnTo>
                  <a:pt x="1544325" y="1455749"/>
                </a:lnTo>
                <a:lnTo>
                  <a:pt x="1547700" y="1448953"/>
                </a:lnTo>
                <a:cubicBezTo>
                  <a:pt x="1559428" y="1404868"/>
                  <a:pt x="1544645" y="1356070"/>
                  <a:pt x="1506345" y="1326336"/>
                </a:cubicBezTo>
                <a:lnTo>
                  <a:pt x="1493239" y="1319828"/>
                </a:lnTo>
                <a:lnTo>
                  <a:pt x="1509136" y="1199535"/>
                </a:lnTo>
                <a:lnTo>
                  <a:pt x="1524327" y="1084591"/>
                </a:lnTo>
                <a:lnTo>
                  <a:pt x="1557251" y="1073434"/>
                </a:lnTo>
                <a:cubicBezTo>
                  <a:pt x="1570368" y="1065966"/>
                  <a:pt x="1582182" y="1055892"/>
                  <a:pt x="1591815" y="1043422"/>
                </a:cubicBezTo>
                <a:cubicBezTo>
                  <a:pt x="1632186" y="991167"/>
                  <a:pt x="1620627" y="917758"/>
                  <a:pt x="1570748" y="879222"/>
                </a:cubicBezTo>
                <a:cubicBezTo>
                  <a:pt x="1544620" y="859037"/>
                  <a:pt x="1513204" y="851834"/>
                  <a:pt x="1483503" y="855912"/>
                </a:cubicBezTo>
                <a:lnTo>
                  <a:pt x="1444684" y="869068"/>
                </a:lnTo>
                <a:lnTo>
                  <a:pt x="1340899" y="788887"/>
                </a:lnTo>
                <a:lnTo>
                  <a:pt x="1246914" y="716278"/>
                </a:lnTo>
                <a:lnTo>
                  <a:pt x="1249341" y="673586"/>
                </a:lnTo>
                <a:cubicBezTo>
                  <a:pt x="1245263" y="643885"/>
                  <a:pt x="1229903" y="615899"/>
                  <a:pt x="1204964" y="596631"/>
                </a:cubicBezTo>
                <a:lnTo>
                  <a:pt x="1168993" y="578975"/>
                </a:lnTo>
                <a:lnTo>
                  <a:pt x="1168993" y="225315"/>
                </a:lnTo>
                <a:lnTo>
                  <a:pt x="1170003" y="225113"/>
                </a:lnTo>
                <a:cubicBezTo>
                  <a:pt x="1211789" y="207666"/>
                  <a:pt x="1242179" y="166584"/>
                  <a:pt x="1242179" y="117058"/>
                </a:cubicBezTo>
                <a:cubicBezTo>
                  <a:pt x="1242179" y="54028"/>
                  <a:pt x="1191154" y="0"/>
                  <a:pt x="1125121" y="1"/>
                </a:cubicBezTo>
                <a:cubicBezTo>
                  <a:pt x="1062090" y="1"/>
                  <a:pt x="1008063" y="51026"/>
                  <a:pt x="1008063" y="117059"/>
                </a:cubicBezTo>
                <a:cubicBezTo>
                  <a:pt x="1008063" y="164333"/>
                  <a:pt x="1036765" y="206541"/>
                  <a:pt x="1078973" y="224691"/>
                </a:cubicBezTo>
                <a:lnTo>
                  <a:pt x="1094946" y="227954"/>
                </a:lnTo>
                <a:lnTo>
                  <a:pt x="1094946" y="580718"/>
                </a:lnTo>
                <a:lnTo>
                  <a:pt x="1086671" y="583843"/>
                </a:lnTo>
                <a:lnTo>
                  <a:pt x="1075329" y="587687"/>
                </a:lnTo>
                <a:lnTo>
                  <a:pt x="1040783" y="617683"/>
                </a:lnTo>
                <a:lnTo>
                  <a:pt x="1040763" y="617700"/>
                </a:lnTo>
                <a:cubicBezTo>
                  <a:pt x="1031588" y="629576"/>
                  <a:pt x="1025281" y="642956"/>
                  <a:pt x="1021723" y="656920"/>
                </a:cubicBezTo>
                <a:lnTo>
                  <a:pt x="1021715" y="657057"/>
                </a:lnTo>
                <a:lnTo>
                  <a:pt x="1020784" y="658980"/>
                </a:lnTo>
                <a:lnTo>
                  <a:pt x="1019460" y="681579"/>
                </a:lnTo>
                <a:lnTo>
                  <a:pt x="901080" y="729772"/>
                </a:lnTo>
                <a:lnTo>
                  <a:pt x="783553" y="777618"/>
                </a:lnTo>
                <a:lnTo>
                  <a:pt x="778015" y="771240"/>
                </a:lnTo>
                <a:cubicBezTo>
                  <a:pt x="725760" y="730869"/>
                  <a:pt x="652351" y="742428"/>
                  <a:pt x="613815" y="792308"/>
                </a:cubicBezTo>
                <a:cubicBezTo>
                  <a:pt x="575280" y="842187"/>
                  <a:pt x="582629" y="916137"/>
                  <a:pt x="634884" y="956507"/>
                </a:cubicBezTo>
                <a:lnTo>
                  <a:pt x="645314" y="961627"/>
                </a:lnTo>
                <a:lnTo>
                  <a:pt x="629499" y="1081304"/>
                </a:lnTo>
                <a:lnTo>
                  <a:pt x="614430" y="1195319"/>
                </a:lnTo>
                <a:lnTo>
                  <a:pt x="577174" y="1207946"/>
                </a:lnTo>
                <a:cubicBezTo>
                  <a:pt x="564056" y="1215413"/>
                  <a:pt x="552242" y="1225488"/>
                  <a:pt x="542608" y="1237958"/>
                </a:cubicBezTo>
                <a:cubicBezTo>
                  <a:pt x="532516" y="1251022"/>
                  <a:pt x="525669" y="1265407"/>
                  <a:pt x="521855" y="1280240"/>
                </a:cubicBezTo>
                <a:lnTo>
                  <a:pt x="520493" y="1304200"/>
                </a:lnTo>
                <a:lnTo>
                  <a:pt x="205439" y="1411522"/>
                </a:lnTo>
                <a:lnTo>
                  <a:pt x="204922" y="1410631"/>
                </a:lnTo>
                <a:cubicBezTo>
                  <a:pt x="174933" y="1376702"/>
                  <a:pt x="126246" y="1361182"/>
                  <a:pt x="79366" y="1377152"/>
                </a:cubicBezTo>
                <a:cubicBezTo>
                  <a:pt x="19701" y="1397476"/>
                  <a:pt x="-14987" y="1463197"/>
                  <a:pt x="6306" y="1525703"/>
                </a:cubicBezTo>
                <a:cubicBezTo>
                  <a:pt x="17738" y="1559264"/>
                  <a:pt x="43535" y="1584923"/>
                  <a:pt x="75043" y="1597161"/>
                </a:cubicBezTo>
                <a:close/>
              </a:path>
            </a:pathLst>
          </a:custGeom>
          <a:solidFill>
            <a:schemeClr val="bg2">
              <a:lumMod val="50000"/>
              <a:alpha val="20000"/>
            </a:schemeClr>
          </a:solidFill>
          <a:ln w="43323" cap="flat">
            <a:noFill/>
            <a:prstDash val="solid"/>
            <a:miter/>
          </a:ln>
        </p:spPr>
        <p:txBody>
          <a:bodyPr anchor="ctr"/>
          <a:lstStyle/>
          <a:p>
            <a:pPr>
              <a:defRPr/>
            </a:pPr>
            <a:endParaRPr lang="en-US" dirty="0"/>
          </a:p>
        </p:txBody>
      </p:sp>
      <p:sp>
        <p:nvSpPr>
          <p:cNvPr id="24" name="Freeform: Shape 384">
            <a:extLst>
              <a:ext uri="{FF2B5EF4-FFF2-40B4-BE49-F238E27FC236}">
                <a16:creationId xmlns:a16="http://schemas.microsoft.com/office/drawing/2014/main" id="{1E62A1B5-D389-D3CA-05F6-2C1D0710190A}"/>
              </a:ext>
            </a:extLst>
          </p:cNvPr>
          <p:cNvSpPr/>
          <p:nvPr/>
        </p:nvSpPr>
        <p:spPr>
          <a:xfrm rot="1022389">
            <a:off x="190500" y="4275138"/>
            <a:ext cx="1077913" cy="881062"/>
          </a:xfrm>
          <a:custGeom>
            <a:avLst/>
            <a:gdLst>
              <a:gd name="connsiteX0" fmla="*/ 618123 w 1077492"/>
              <a:gd name="connsiteY0" fmla="*/ 5091 h 880832"/>
              <a:gd name="connsiteX1" fmla="*/ 649515 w 1077492"/>
              <a:gd name="connsiteY1" fmla="*/ 48 h 880832"/>
              <a:gd name="connsiteX2" fmla="*/ 706766 w 1077492"/>
              <a:gd name="connsiteY2" fmla="*/ 25655 h 880832"/>
              <a:gd name="connsiteX3" fmla="*/ 703831 w 1077492"/>
              <a:gd name="connsiteY3" fmla="*/ 142493 h 880832"/>
              <a:gd name="connsiteX4" fmla="*/ 665641 w 1077492"/>
              <a:gd name="connsiteY4" fmla="*/ 157025 h 880832"/>
              <a:gd name="connsiteX5" fmla="*/ 665641 w 1077492"/>
              <a:gd name="connsiteY5" fmla="*/ 352605 h 880832"/>
              <a:gd name="connsiteX6" fmla="*/ 684786 w 1077492"/>
              <a:gd name="connsiteY6" fmla="*/ 356972 h 880832"/>
              <a:gd name="connsiteX7" fmla="*/ 718689 w 1077492"/>
              <a:gd name="connsiteY7" fmla="*/ 380793 h 880832"/>
              <a:gd name="connsiteX8" fmla="*/ 738749 w 1077492"/>
              <a:gd name="connsiteY8" fmla="*/ 496690 h 880832"/>
              <a:gd name="connsiteX9" fmla="*/ 735230 w 1077492"/>
              <a:gd name="connsiteY9" fmla="*/ 501698 h 880832"/>
              <a:gd name="connsiteX10" fmla="*/ 845060 w 1077492"/>
              <a:gd name="connsiteY10" fmla="*/ 617186 h 880832"/>
              <a:gd name="connsiteX11" fmla="*/ 879258 w 1077492"/>
              <a:gd name="connsiteY11" fmla="*/ 595803 h 880832"/>
              <a:gd name="connsiteX12" fmla="*/ 1037048 w 1077492"/>
              <a:gd name="connsiteY12" fmla="*/ 632408 h 880832"/>
              <a:gd name="connsiteX13" fmla="*/ 1031825 w 1077492"/>
              <a:gd name="connsiteY13" fmla="*/ 840388 h 880832"/>
              <a:gd name="connsiteX14" fmla="*/ 823846 w 1077492"/>
              <a:gd name="connsiteY14" fmla="*/ 835165 h 880832"/>
              <a:gd name="connsiteX15" fmla="*/ 795994 w 1077492"/>
              <a:gd name="connsiteY15" fmla="*/ 674255 h 880832"/>
              <a:gd name="connsiteX16" fmla="*/ 803191 w 1077492"/>
              <a:gd name="connsiteY16" fmla="*/ 664013 h 880832"/>
              <a:gd name="connsiteX17" fmla="*/ 690708 w 1077492"/>
              <a:gd name="connsiteY17" fmla="*/ 545736 h 880832"/>
              <a:gd name="connsiteX18" fmla="*/ 678778 w 1077492"/>
              <a:gd name="connsiteY18" fmla="*/ 553196 h 880832"/>
              <a:gd name="connsiteX19" fmla="*/ 565128 w 1077492"/>
              <a:gd name="connsiteY19" fmla="*/ 526831 h 880832"/>
              <a:gd name="connsiteX20" fmla="*/ 562479 w 1077492"/>
              <a:gd name="connsiteY20" fmla="*/ 522594 h 880832"/>
              <a:gd name="connsiteX21" fmla="*/ 207664 w 1077492"/>
              <a:gd name="connsiteY21" fmla="*/ 608151 h 880832"/>
              <a:gd name="connsiteX22" fmla="*/ 203307 w 1077492"/>
              <a:gd name="connsiteY22" fmla="*/ 628640 h 880832"/>
              <a:gd name="connsiteX23" fmla="*/ 178918 w 1077492"/>
              <a:gd name="connsiteY23" fmla="*/ 663609 h 880832"/>
              <a:gd name="connsiteX24" fmla="*/ 29119 w 1077492"/>
              <a:gd name="connsiteY24" fmla="*/ 659847 h 880832"/>
              <a:gd name="connsiteX25" fmla="*/ 32881 w 1077492"/>
              <a:gd name="connsiteY25" fmla="*/ 510048 h 880832"/>
              <a:gd name="connsiteX26" fmla="*/ 67936 w 1077492"/>
              <a:gd name="connsiteY26" fmla="*/ 487958 h 880832"/>
              <a:gd name="connsiteX27" fmla="*/ 182679 w 1077492"/>
              <a:gd name="connsiteY27" fmla="*/ 513810 h 880832"/>
              <a:gd name="connsiteX28" fmla="*/ 199867 w 1077492"/>
              <a:gd name="connsiteY28" fmla="*/ 541086 h 880832"/>
              <a:gd name="connsiteX29" fmla="*/ 537541 w 1077492"/>
              <a:gd name="connsiteY29" fmla="*/ 459661 h 880832"/>
              <a:gd name="connsiteX30" fmla="*/ 536059 w 1077492"/>
              <a:gd name="connsiteY30" fmla="*/ 450434 h 880832"/>
              <a:gd name="connsiteX31" fmla="*/ 568890 w 1077492"/>
              <a:gd name="connsiteY31" fmla="*/ 377032 h 880832"/>
              <a:gd name="connsiteX32" fmla="*/ 605039 w 1077492"/>
              <a:gd name="connsiteY32" fmla="*/ 354429 h 880832"/>
              <a:gd name="connsiteX33" fmla="*/ 624516 w 1077492"/>
              <a:gd name="connsiteY33" fmla="*/ 351300 h 880832"/>
              <a:gd name="connsiteX34" fmla="*/ 624516 w 1077492"/>
              <a:gd name="connsiteY34" fmla="*/ 160667 h 880832"/>
              <a:gd name="connsiteX35" fmla="*/ 613436 w 1077492"/>
              <a:gd name="connsiteY35" fmla="*/ 158139 h 880832"/>
              <a:gd name="connsiteX36" fmla="*/ 586993 w 1077492"/>
              <a:gd name="connsiteY36" fmla="*/ 139559 h 880832"/>
              <a:gd name="connsiteX37" fmla="*/ 589927 w 1077492"/>
              <a:gd name="connsiteY37" fmla="*/ 22721 h 880832"/>
              <a:gd name="connsiteX38" fmla="*/ 618123 w 1077492"/>
              <a:gd name="connsiteY38" fmla="*/ 5091 h 880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1077492" h="880832">
                <a:moveTo>
                  <a:pt x="618123" y="5091"/>
                </a:moveTo>
                <a:cubicBezTo>
                  <a:pt x="628264" y="1341"/>
                  <a:pt x="638938" y="-311"/>
                  <a:pt x="649515" y="48"/>
                </a:cubicBezTo>
                <a:cubicBezTo>
                  <a:pt x="670668" y="767"/>
                  <a:pt x="691432" y="9532"/>
                  <a:pt x="706766" y="25655"/>
                </a:cubicBezTo>
                <a:cubicBezTo>
                  <a:pt x="738893" y="59437"/>
                  <a:pt x="736078" y="111827"/>
                  <a:pt x="703831" y="142493"/>
                </a:cubicBezTo>
                <a:lnTo>
                  <a:pt x="665641" y="157025"/>
                </a:lnTo>
                <a:lnTo>
                  <a:pt x="665641" y="352605"/>
                </a:lnTo>
                <a:lnTo>
                  <a:pt x="684786" y="356972"/>
                </a:lnTo>
                <a:cubicBezTo>
                  <a:pt x="697289" y="362480"/>
                  <a:pt x="708859" y="370458"/>
                  <a:pt x="718689" y="380793"/>
                </a:cubicBezTo>
                <a:cubicBezTo>
                  <a:pt x="749581" y="413278"/>
                  <a:pt x="755275" y="459181"/>
                  <a:pt x="738749" y="496690"/>
                </a:cubicBezTo>
                <a:lnTo>
                  <a:pt x="735230" y="501698"/>
                </a:lnTo>
                <a:lnTo>
                  <a:pt x="845060" y="617186"/>
                </a:lnTo>
                <a:lnTo>
                  <a:pt x="879258" y="595803"/>
                </a:lnTo>
                <a:cubicBezTo>
                  <a:pt x="933414" y="575777"/>
                  <a:pt x="996107" y="589357"/>
                  <a:pt x="1037048" y="632408"/>
                </a:cubicBezTo>
                <a:cubicBezTo>
                  <a:pt x="1094236" y="692542"/>
                  <a:pt x="1089226" y="785799"/>
                  <a:pt x="1031825" y="840388"/>
                </a:cubicBezTo>
                <a:cubicBezTo>
                  <a:pt x="971691" y="897576"/>
                  <a:pt x="878434" y="892566"/>
                  <a:pt x="823846" y="835165"/>
                </a:cubicBezTo>
                <a:cubicBezTo>
                  <a:pt x="780955" y="790064"/>
                  <a:pt x="773050" y="726332"/>
                  <a:pt x="795994" y="674255"/>
                </a:cubicBezTo>
                <a:lnTo>
                  <a:pt x="803191" y="664013"/>
                </a:lnTo>
                <a:lnTo>
                  <a:pt x="690708" y="545736"/>
                </a:lnTo>
                <a:lnTo>
                  <a:pt x="678778" y="553196"/>
                </a:lnTo>
                <a:cubicBezTo>
                  <a:pt x="639771" y="567620"/>
                  <a:pt x="594617" y="557839"/>
                  <a:pt x="565128" y="526831"/>
                </a:cubicBezTo>
                <a:lnTo>
                  <a:pt x="562479" y="522594"/>
                </a:lnTo>
                <a:lnTo>
                  <a:pt x="207664" y="608151"/>
                </a:lnTo>
                <a:lnTo>
                  <a:pt x="203307" y="628640"/>
                </a:lnTo>
                <a:cubicBezTo>
                  <a:pt x="197853" y="641384"/>
                  <a:pt x="189746" y="653311"/>
                  <a:pt x="178918" y="663609"/>
                </a:cubicBezTo>
                <a:cubicBezTo>
                  <a:pt x="137575" y="702927"/>
                  <a:pt x="70309" y="703160"/>
                  <a:pt x="29119" y="659847"/>
                </a:cubicBezTo>
                <a:cubicBezTo>
                  <a:pt x="-10199" y="618504"/>
                  <a:pt x="-10431" y="551239"/>
                  <a:pt x="32881" y="510048"/>
                </a:cubicBezTo>
                <a:cubicBezTo>
                  <a:pt x="43217" y="500219"/>
                  <a:pt x="55173" y="492832"/>
                  <a:pt x="67936" y="487958"/>
                </a:cubicBezTo>
                <a:cubicBezTo>
                  <a:pt x="106227" y="473336"/>
                  <a:pt x="151787" y="481326"/>
                  <a:pt x="182679" y="513810"/>
                </a:cubicBezTo>
                <a:lnTo>
                  <a:pt x="199867" y="541086"/>
                </a:lnTo>
                <a:lnTo>
                  <a:pt x="537541" y="459661"/>
                </a:lnTo>
                <a:lnTo>
                  <a:pt x="536059" y="450434"/>
                </a:lnTo>
                <a:cubicBezTo>
                  <a:pt x="536980" y="423313"/>
                  <a:pt x="548218" y="396691"/>
                  <a:pt x="568890" y="377032"/>
                </a:cubicBezTo>
                <a:cubicBezTo>
                  <a:pt x="579718" y="366735"/>
                  <a:pt x="592037" y="359237"/>
                  <a:pt x="605039" y="354429"/>
                </a:cubicBezTo>
                <a:lnTo>
                  <a:pt x="624516" y="351300"/>
                </a:lnTo>
                <a:lnTo>
                  <a:pt x="624516" y="160667"/>
                </a:lnTo>
                <a:lnTo>
                  <a:pt x="613436" y="158139"/>
                </a:lnTo>
                <a:cubicBezTo>
                  <a:pt x="603685" y="153843"/>
                  <a:pt x="594660" y="147621"/>
                  <a:pt x="586993" y="139559"/>
                </a:cubicBezTo>
                <a:cubicBezTo>
                  <a:pt x="554867" y="105778"/>
                  <a:pt x="557681" y="53388"/>
                  <a:pt x="589927" y="22721"/>
                </a:cubicBezTo>
                <a:cubicBezTo>
                  <a:pt x="598373" y="14690"/>
                  <a:pt x="607982" y="8842"/>
                  <a:pt x="618123" y="5091"/>
                </a:cubicBezTo>
                <a:close/>
              </a:path>
            </a:pathLst>
          </a:custGeom>
          <a:solidFill>
            <a:schemeClr val="bg2">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5" name="Freeform: Shape 381">
            <a:extLst>
              <a:ext uri="{FF2B5EF4-FFF2-40B4-BE49-F238E27FC236}">
                <a16:creationId xmlns:a16="http://schemas.microsoft.com/office/drawing/2014/main" id="{8D88E60C-9C28-46F3-11F5-2543875A00AE}"/>
              </a:ext>
            </a:extLst>
          </p:cNvPr>
          <p:cNvSpPr/>
          <p:nvPr/>
        </p:nvSpPr>
        <p:spPr>
          <a:xfrm rot="3428897">
            <a:off x="10810082" y="7143"/>
            <a:ext cx="1244600" cy="1338263"/>
          </a:xfrm>
          <a:custGeom>
            <a:avLst/>
            <a:gdLst>
              <a:gd name="connsiteX0" fmla="*/ 943257 w 2013900"/>
              <a:gd name="connsiteY0" fmla="*/ 1501970 h 1900583"/>
              <a:gd name="connsiteX1" fmla="*/ 744074 w 2013900"/>
              <a:gd name="connsiteY1" fmla="*/ 1348088 h 1900583"/>
              <a:gd name="connsiteX2" fmla="*/ 748630 w 2013900"/>
              <a:gd name="connsiteY2" fmla="*/ 1338807 h 1900583"/>
              <a:gd name="connsiteX3" fmla="*/ 706808 w 2013900"/>
              <a:gd name="connsiteY3" fmla="*/ 1216890 h 1900583"/>
              <a:gd name="connsiteX4" fmla="*/ 695446 w 2013900"/>
              <a:gd name="connsiteY4" fmla="*/ 1211313 h 1900583"/>
              <a:gd name="connsiteX5" fmla="*/ 726700 w 2013900"/>
              <a:gd name="connsiteY5" fmla="*/ 978267 h 1900583"/>
              <a:gd name="connsiteX6" fmla="*/ 764518 w 2013900"/>
              <a:gd name="connsiteY6" fmla="*/ 965451 h 1900583"/>
              <a:gd name="connsiteX7" fmla="*/ 799083 w 2013900"/>
              <a:gd name="connsiteY7" fmla="*/ 935439 h 1900583"/>
              <a:gd name="connsiteX8" fmla="*/ 819837 w 2013900"/>
              <a:gd name="connsiteY8" fmla="*/ 893157 h 1900583"/>
              <a:gd name="connsiteX9" fmla="*/ 822213 w 2013900"/>
              <a:gd name="connsiteY9" fmla="*/ 851356 h 1900583"/>
              <a:gd name="connsiteX10" fmla="*/ 1043738 w 2013900"/>
              <a:gd name="connsiteY10" fmla="*/ 760675 h 1900583"/>
              <a:gd name="connsiteX11" fmla="*/ 1061832 w 2013900"/>
              <a:gd name="connsiteY11" fmla="*/ 781899 h 1900583"/>
              <a:gd name="connsiteX12" fmla="*/ 1191467 w 2013900"/>
              <a:gd name="connsiteY12" fmla="*/ 790843 h 1900583"/>
              <a:gd name="connsiteX13" fmla="*/ 1200605 w 2013900"/>
              <a:gd name="connsiteY13" fmla="*/ 782908 h 1900583"/>
              <a:gd name="connsiteX14" fmla="*/ 1391604 w 2013900"/>
              <a:gd name="connsiteY14" fmla="*/ 930468 h 1900583"/>
              <a:gd name="connsiteX15" fmla="*/ 1386234 w 2013900"/>
              <a:gd name="connsiteY15" fmla="*/ 941312 h 1900583"/>
              <a:gd name="connsiteX16" fmla="*/ 1427616 w 2013900"/>
              <a:gd name="connsiteY16" fmla="*/ 1064490 h 1900583"/>
              <a:gd name="connsiteX17" fmla="*/ 1447779 w 2013900"/>
              <a:gd name="connsiteY17" fmla="*/ 1074387 h 1900583"/>
              <a:gd name="connsiteX18" fmla="*/ 1417037 w 2013900"/>
              <a:gd name="connsiteY18" fmla="*/ 1303612 h 1900583"/>
              <a:gd name="connsiteX19" fmla="*/ 1377304 w 2013900"/>
              <a:gd name="connsiteY19" fmla="*/ 1316666 h 1900583"/>
              <a:gd name="connsiteX20" fmla="*/ 1342096 w 2013900"/>
              <a:gd name="connsiteY20" fmla="*/ 1347016 h 1900583"/>
              <a:gd name="connsiteX21" fmla="*/ 1318419 w 2013900"/>
              <a:gd name="connsiteY21" fmla="*/ 1433424 h 1900583"/>
              <a:gd name="connsiteX22" fmla="*/ 1318667 w 2013900"/>
              <a:gd name="connsiteY22" fmla="*/ 1434179 h 1900583"/>
              <a:gd name="connsiteX23" fmla="*/ 1097018 w 2013900"/>
              <a:gd name="connsiteY23" fmla="*/ 1524911 h 1900583"/>
              <a:gd name="connsiteX24" fmla="*/ 1079718 w 2013900"/>
              <a:gd name="connsiteY24" fmla="*/ 1504987 h 1900583"/>
              <a:gd name="connsiteX25" fmla="*/ 950083 w 2013900"/>
              <a:gd name="connsiteY25" fmla="*/ 1496043 h 1900583"/>
              <a:gd name="connsiteX26" fmla="*/ 75043 w 2013900"/>
              <a:gd name="connsiteY26" fmla="*/ 1597161 h 1900583"/>
              <a:gd name="connsiteX27" fmla="*/ 108134 w 2013900"/>
              <a:gd name="connsiteY27" fmla="*/ 1604721 h 1900583"/>
              <a:gd name="connsiteX28" fmla="*/ 154857 w 2013900"/>
              <a:gd name="connsiteY28" fmla="*/ 1598764 h 1900583"/>
              <a:gd name="connsiteX29" fmla="*/ 233875 w 2013900"/>
              <a:gd name="connsiteY29" fmla="*/ 1496935 h 1900583"/>
              <a:gd name="connsiteX30" fmla="*/ 231813 w 2013900"/>
              <a:gd name="connsiteY30" fmla="*/ 1480763 h 1900583"/>
              <a:gd name="connsiteX31" fmla="*/ 540598 w 2013900"/>
              <a:gd name="connsiteY31" fmla="*/ 1375577 h 1900583"/>
              <a:gd name="connsiteX32" fmla="*/ 563677 w 2013900"/>
              <a:gd name="connsiteY32" fmla="*/ 1402157 h 1900583"/>
              <a:gd name="connsiteX33" fmla="*/ 692537 w 2013900"/>
              <a:gd name="connsiteY33" fmla="*/ 1412103 h 1900583"/>
              <a:gd name="connsiteX34" fmla="*/ 693400 w 2013900"/>
              <a:gd name="connsiteY34" fmla="*/ 1411346 h 1900583"/>
              <a:gd name="connsiteX35" fmla="*/ 797736 w 2013900"/>
              <a:gd name="connsiteY35" fmla="*/ 1491953 h 1900583"/>
              <a:gd name="connsiteX36" fmla="*/ 894945 w 2013900"/>
              <a:gd name="connsiteY36" fmla="*/ 1567053 h 1900583"/>
              <a:gd name="connsiteX37" fmla="*/ 894430 w 2013900"/>
              <a:gd name="connsiteY37" fmla="*/ 1568079 h 1900583"/>
              <a:gd name="connsiteX38" fmla="*/ 936587 w 2013900"/>
              <a:gd name="connsiteY38" fmla="*/ 1690255 h 1900583"/>
              <a:gd name="connsiteX39" fmla="*/ 1100786 w 2013900"/>
              <a:gd name="connsiteY39" fmla="*/ 1669186 h 1900583"/>
              <a:gd name="connsiteX40" fmla="*/ 1121540 w 2013900"/>
              <a:gd name="connsiteY40" fmla="*/ 1626904 h 1900583"/>
              <a:gd name="connsiteX41" fmla="*/ 1123204 w 2013900"/>
              <a:gd name="connsiteY41" fmla="*/ 1597620 h 1900583"/>
              <a:gd name="connsiteX42" fmla="*/ 1237555 w 2013900"/>
              <a:gd name="connsiteY42" fmla="*/ 1551067 h 1900583"/>
              <a:gd name="connsiteX43" fmla="*/ 1355644 w 2013900"/>
              <a:gd name="connsiteY43" fmla="*/ 1502993 h 1900583"/>
              <a:gd name="connsiteX44" fmla="*/ 1362776 w 2013900"/>
              <a:gd name="connsiteY44" fmla="*/ 1511266 h 1900583"/>
              <a:gd name="connsiteX45" fmla="*/ 1491817 w 2013900"/>
              <a:gd name="connsiteY45" fmla="*/ 1520936 h 1900583"/>
              <a:gd name="connsiteX46" fmla="*/ 1499270 w 2013900"/>
              <a:gd name="connsiteY46" fmla="*/ 1514511 h 1900583"/>
              <a:gd name="connsiteX47" fmla="*/ 1790657 w 2013900"/>
              <a:gd name="connsiteY47" fmla="*/ 1739626 h 1900583"/>
              <a:gd name="connsiteX48" fmla="*/ 1783473 w 2013900"/>
              <a:gd name="connsiteY48" fmla="*/ 1754261 h 1900583"/>
              <a:gd name="connsiteX49" fmla="*/ 1825296 w 2013900"/>
              <a:gd name="connsiteY49" fmla="*/ 1876178 h 1900583"/>
              <a:gd name="connsiteX50" fmla="*/ 1867578 w 2013900"/>
              <a:gd name="connsiteY50" fmla="*/ 1896932 h 1900583"/>
              <a:gd name="connsiteX51" fmla="*/ 1989494 w 2013900"/>
              <a:gd name="connsiteY51" fmla="*/ 1855110 h 1900583"/>
              <a:gd name="connsiteX52" fmla="*/ 1968427 w 2013900"/>
              <a:gd name="connsiteY52" fmla="*/ 1690911 h 1900583"/>
              <a:gd name="connsiteX53" fmla="*/ 1838792 w 2013900"/>
              <a:gd name="connsiteY53" fmla="*/ 1681967 h 1900583"/>
              <a:gd name="connsiteX54" fmla="*/ 1838014 w 2013900"/>
              <a:gd name="connsiteY54" fmla="*/ 1682642 h 1900583"/>
              <a:gd name="connsiteX55" fmla="*/ 1544325 w 2013900"/>
              <a:gd name="connsiteY55" fmla="*/ 1455749 h 1900583"/>
              <a:gd name="connsiteX56" fmla="*/ 1547700 w 2013900"/>
              <a:gd name="connsiteY56" fmla="*/ 1448953 h 1900583"/>
              <a:gd name="connsiteX57" fmla="*/ 1506345 w 2013900"/>
              <a:gd name="connsiteY57" fmla="*/ 1326336 h 1900583"/>
              <a:gd name="connsiteX58" fmla="*/ 1493239 w 2013900"/>
              <a:gd name="connsiteY58" fmla="*/ 1319828 h 1900583"/>
              <a:gd name="connsiteX59" fmla="*/ 1509136 w 2013900"/>
              <a:gd name="connsiteY59" fmla="*/ 1199535 h 1900583"/>
              <a:gd name="connsiteX60" fmla="*/ 1524327 w 2013900"/>
              <a:gd name="connsiteY60" fmla="*/ 1084591 h 1900583"/>
              <a:gd name="connsiteX61" fmla="*/ 1557251 w 2013900"/>
              <a:gd name="connsiteY61" fmla="*/ 1073434 h 1900583"/>
              <a:gd name="connsiteX62" fmla="*/ 1591815 w 2013900"/>
              <a:gd name="connsiteY62" fmla="*/ 1043422 h 1900583"/>
              <a:gd name="connsiteX63" fmla="*/ 1570748 w 2013900"/>
              <a:gd name="connsiteY63" fmla="*/ 879222 h 1900583"/>
              <a:gd name="connsiteX64" fmla="*/ 1483503 w 2013900"/>
              <a:gd name="connsiteY64" fmla="*/ 855912 h 1900583"/>
              <a:gd name="connsiteX65" fmla="*/ 1444684 w 2013900"/>
              <a:gd name="connsiteY65" fmla="*/ 869068 h 1900583"/>
              <a:gd name="connsiteX66" fmla="*/ 1340899 w 2013900"/>
              <a:gd name="connsiteY66" fmla="*/ 788887 h 1900583"/>
              <a:gd name="connsiteX67" fmla="*/ 1246914 w 2013900"/>
              <a:gd name="connsiteY67" fmla="*/ 716278 h 1900583"/>
              <a:gd name="connsiteX68" fmla="*/ 1249341 w 2013900"/>
              <a:gd name="connsiteY68" fmla="*/ 673586 h 1900583"/>
              <a:gd name="connsiteX69" fmla="*/ 1204964 w 2013900"/>
              <a:gd name="connsiteY69" fmla="*/ 596631 h 1900583"/>
              <a:gd name="connsiteX70" fmla="*/ 1168993 w 2013900"/>
              <a:gd name="connsiteY70" fmla="*/ 578975 h 1900583"/>
              <a:gd name="connsiteX71" fmla="*/ 1168993 w 2013900"/>
              <a:gd name="connsiteY71" fmla="*/ 225315 h 1900583"/>
              <a:gd name="connsiteX72" fmla="*/ 1170003 w 2013900"/>
              <a:gd name="connsiteY72" fmla="*/ 225113 h 1900583"/>
              <a:gd name="connsiteX73" fmla="*/ 1242179 w 2013900"/>
              <a:gd name="connsiteY73" fmla="*/ 117058 h 1900583"/>
              <a:gd name="connsiteX74" fmla="*/ 1125121 w 2013900"/>
              <a:gd name="connsiteY74" fmla="*/ 1 h 1900583"/>
              <a:gd name="connsiteX75" fmla="*/ 1008063 w 2013900"/>
              <a:gd name="connsiteY75" fmla="*/ 117059 h 1900583"/>
              <a:gd name="connsiteX76" fmla="*/ 1078973 w 2013900"/>
              <a:gd name="connsiteY76" fmla="*/ 224691 h 1900583"/>
              <a:gd name="connsiteX77" fmla="*/ 1094946 w 2013900"/>
              <a:gd name="connsiteY77" fmla="*/ 227954 h 1900583"/>
              <a:gd name="connsiteX78" fmla="*/ 1094946 w 2013900"/>
              <a:gd name="connsiteY78" fmla="*/ 580718 h 1900583"/>
              <a:gd name="connsiteX79" fmla="*/ 1086671 w 2013900"/>
              <a:gd name="connsiteY79" fmla="*/ 583843 h 1900583"/>
              <a:gd name="connsiteX80" fmla="*/ 1075329 w 2013900"/>
              <a:gd name="connsiteY80" fmla="*/ 587687 h 1900583"/>
              <a:gd name="connsiteX81" fmla="*/ 1040783 w 2013900"/>
              <a:gd name="connsiteY81" fmla="*/ 617683 h 1900583"/>
              <a:gd name="connsiteX82" fmla="*/ 1040763 w 2013900"/>
              <a:gd name="connsiteY82" fmla="*/ 617700 h 1900583"/>
              <a:gd name="connsiteX83" fmla="*/ 1021723 w 2013900"/>
              <a:gd name="connsiteY83" fmla="*/ 656920 h 1900583"/>
              <a:gd name="connsiteX84" fmla="*/ 1021715 w 2013900"/>
              <a:gd name="connsiteY84" fmla="*/ 657057 h 1900583"/>
              <a:gd name="connsiteX85" fmla="*/ 1020784 w 2013900"/>
              <a:gd name="connsiteY85" fmla="*/ 658980 h 1900583"/>
              <a:gd name="connsiteX86" fmla="*/ 1019460 w 2013900"/>
              <a:gd name="connsiteY86" fmla="*/ 681579 h 1900583"/>
              <a:gd name="connsiteX87" fmla="*/ 901080 w 2013900"/>
              <a:gd name="connsiteY87" fmla="*/ 729772 h 1900583"/>
              <a:gd name="connsiteX88" fmla="*/ 783553 w 2013900"/>
              <a:gd name="connsiteY88" fmla="*/ 777618 h 1900583"/>
              <a:gd name="connsiteX89" fmla="*/ 778015 w 2013900"/>
              <a:gd name="connsiteY89" fmla="*/ 771240 h 1900583"/>
              <a:gd name="connsiteX90" fmla="*/ 613815 w 2013900"/>
              <a:gd name="connsiteY90" fmla="*/ 792308 h 1900583"/>
              <a:gd name="connsiteX91" fmla="*/ 634884 w 2013900"/>
              <a:gd name="connsiteY91" fmla="*/ 956507 h 1900583"/>
              <a:gd name="connsiteX92" fmla="*/ 645314 w 2013900"/>
              <a:gd name="connsiteY92" fmla="*/ 961627 h 1900583"/>
              <a:gd name="connsiteX93" fmla="*/ 629499 w 2013900"/>
              <a:gd name="connsiteY93" fmla="*/ 1081304 h 1900583"/>
              <a:gd name="connsiteX94" fmla="*/ 614430 w 2013900"/>
              <a:gd name="connsiteY94" fmla="*/ 1195319 h 1900583"/>
              <a:gd name="connsiteX95" fmla="*/ 577174 w 2013900"/>
              <a:gd name="connsiteY95" fmla="*/ 1207946 h 1900583"/>
              <a:gd name="connsiteX96" fmla="*/ 542608 w 2013900"/>
              <a:gd name="connsiteY96" fmla="*/ 1237958 h 1900583"/>
              <a:gd name="connsiteX97" fmla="*/ 521855 w 2013900"/>
              <a:gd name="connsiteY97" fmla="*/ 1280240 h 1900583"/>
              <a:gd name="connsiteX98" fmla="*/ 520493 w 2013900"/>
              <a:gd name="connsiteY98" fmla="*/ 1304200 h 1900583"/>
              <a:gd name="connsiteX99" fmla="*/ 205439 w 2013900"/>
              <a:gd name="connsiteY99" fmla="*/ 1411522 h 1900583"/>
              <a:gd name="connsiteX100" fmla="*/ 204922 w 2013900"/>
              <a:gd name="connsiteY100" fmla="*/ 1410631 h 1900583"/>
              <a:gd name="connsiteX101" fmla="*/ 79366 w 2013900"/>
              <a:gd name="connsiteY101" fmla="*/ 1377152 h 1900583"/>
              <a:gd name="connsiteX102" fmla="*/ 6306 w 2013900"/>
              <a:gd name="connsiteY102" fmla="*/ 1525703 h 1900583"/>
              <a:gd name="connsiteX103" fmla="*/ 75043 w 2013900"/>
              <a:gd name="connsiteY103" fmla="*/ 1597161 h 1900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2013900" h="1900583">
                <a:moveTo>
                  <a:pt x="943257" y="1501970"/>
                </a:moveTo>
                <a:lnTo>
                  <a:pt x="744074" y="1348088"/>
                </a:lnTo>
                <a:lnTo>
                  <a:pt x="748630" y="1338807"/>
                </a:lnTo>
                <a:cubicBezTo>
                  <a:pt x="760072" y="1294309"/>
                  <a:pt x="744218" y="1245791"/>
                  <a:pt x="706808" y="1216890"/>
                </a:cubicBezTo>
                <a:lnTo>
                  <a:pt x="695446" y="1211313"/>
                </a:lnTo>
                <a:lnTo>
                  <a:pt x="726700" y="978267"/>
                </a:lnTo>
                <a:lnTo>
                  <a:pt x="764518" y="965451"/>
                </a:lnTo>
                <a:cubicBezTo>
                  <a:pt x="777636" y="957984"/>
                  <a:pt x="789449" y="947909"/>
                  <a:pt x="799083" y="935439"/>
                </a:cubicBezTo>
                <a:cubicBezTo>
                  <a:pt x="809176" y="922375"/>
                  <a:pt x="816023" y="907989"/>
                  <a:pt x="819837" y="893157"/>
                </a:cubicBezTo>
                <a:lnTo>
                  <a:pt x="822213" y="851356"/>
                </a:lnTo>
                <a:lnTo>
                  <a:pt x="1043738" y="760675"/>
                </a:lnTo>
                <a:lnTo>
                  <a:pt x="1061832" y="781899"/>
                </a:lnTo>
                <a:cubicBezTo>
                  <a:pt x="1101024" y="812177"/>
                  <a:pt x="1152114" y="813244"/>
                  <a:pt x="1191467" y="790843"/>
                </a:cubicBezTo>
                <a:lnTo>
                  <a:pt x="1200605" y="782908"/>
                </a:lnTo>
                <a:lnTo>
                  <a:pt x="1391604" y="930468"/>
                </a:lnTo>
                <a:lnTo>
                  <a:pt x="1386234" y="941312"/>
                </a:lnTo>
                <a:cubicBezTo>
                  <a:pt x="1374493" y="985046"/>
                  <a:pt x="1388425" y="1034212"/>
                  <a:pt x="1427616" y="1064490"/>
                </a:cubicBezTo>
                <a:lnTo>
                  <a:pt x="1447779" y="1074387"/>
                </a:lnTo>
                <a:lnTo>
                  <a:pt x="1417037" y="1303612"/>
                </a:lnTo>
                <a:lnTo>
                  <a:pt x="1377304" y="1316666"/>
                </a:lnTo>
                <a:cubicBezTo>
                  <a:pt x="1364036" y="1324096"/>
                  <a:pt x="1352007" y="1334250"/>
                  <a:pt x="1342096" y="1347016"/>
                </a:cubicBezTo>
                <a:cubicBezTo>
                  <a:pt x="1322273" y="1372550"/>
                  <a:pt x="1314676" y="1403701"/>
                  <a:pt x="1318419" y="1433424"/>
                </a:cubicBezTo>
                <a:lnTo>
                  <a:pt x="1318667" y="1434179"/>
                </a:lnTo>
                <a:lnTo>
                  <a:pt x="1097018" y="1524911"/>
                </a:lnTo>
                <a:lnTo>
                  <a:pt x="1079718" y="1504987"/>
                </a:lnTo>
                <a:cubicBezTo>
                  <a:pt x="1040526" y="1474709"/>
                  <a:pt x="989436" y="1473641"/>
                  <a:pt x="950083" y="1496043"/>
                </a:cubicBezTo>
                <a:close/>
                <a:moveTo>
                  <a:pt x="75043" y="1597161"/>
                </a:moveTo>
                <a:cubicBezTo>
                  <a:pt x="85545" y="1601240"/>
                  <a:pt x="96683" y="1603828"/>
                  <a:pt x="108134" y="1604721"/>
                </a:cubicBezTo>
                <a:cubicBezTo>
                  <a:pt x="123403" y="1605911"/>
                  <a:pt x="139230" y="1604086"/>
                  <a:pt x="154857" y="1598764"/>
                </a:cubicBezTo>
                <a:cubicBezTo>
                  <a:pt x="199605" y="1583520"/>
                  <a:pt x="230305" y="1542741"/>
                  <a:pt x="233875" y="1496935"/>
                </a:cubicBezTo>
                <a:lnTo>
                  <a:pt x="231813" y="1480763"/>
                </a:lnTo>
                <a:lnTo>
                  <a:pt x="540598" y="1375577"/>
                </a:lnTo>
                <a:lnTo>
                  <a:pt x="563677" y="1402157"/>
                </a:lnTo>
                <a:cubicBezTo>
                  <a:pt x="602868" y="1432435"/>
                  <a:pt x="652926" y="1434839"/>
                  <a:pt x="692537" y="1412103"/>
                </a:cubicBezTo>
                <a:lnTo>
                  <a:pt x="693400" y="1411346"/>
                </a:lnTo>
                <a:lnTo>
                  <a:pt x="797736" y="1491953"/>
                </a:lnTo>
                <a:lnTo>
                  <a:pt x="894945" y="1567053"/>
                </a:lnTo>
                <a:lnTo>
                  <a:pt x="894430" y="1568079"/>
                </a:lnTo>
                <a:cubicBezTo>
                  <a:pt x="882432" y="1612147"/>
                  <a:pt x="897395" y="1659977"/>
                  <a:pt x="936587" y="1690255"/>
                </a:cubicBezTo>
                <a:cubicBezTo>
                  <a:pt x="986466" y="1728790"/>
                  <a:pt x="1060415" y="1721441"/>
                  <a:pt x="1100786" y="1669186"/>
                </a:cubicBezTo>
                <a:cubicBezTo>
                  <a:pt x="1110878" y="1656123"/>
                  <a:pt x="1117725" y="1641737"/>
                  <a:pt x="1121540" y="1626904"/>
                </a:cubicBezTo>
                <a:lnTo>
                  <a:pt x="1123204" y="1597620"/>
                </a:lnTo>
                <a:lnTo>
                  <a:pt x="1237555" y="1551067"/>
                </a:lnTo>
                <a:lnTo>
                  <a:pt x="1355644" y="1502993"/>
                </a:lnTo>
                <a:lnTo>
                  <a:pt x="1362776" y="1511266"/>
                </a:lnTo>
                <a:cubicBezTo>
                  <a:pt x="1401076" y="1541000"/>
                  <a:pt x="1452016" y="1543225"/>
                  <a:pt x="1491817" y="1520936"/>
                </a:cubicBezTo>
                <a:lnTo>
                  <a:pt x="1499270" y="1514511"/>
                </a:lnTo>
                <a:lnTo>
                  <a:pt x="1790657" y="1739626"/>
                </a:lnTo>
                <a:lnTo>
                  <a:pt x="1783473" y="1754261"/>
                </a:lnTo>
                <a:cubicBezTo>
                  <a:pt x="1772031" y="1798759"/>
                  <a:pt x="1787886" y="1847276"/>
                  <a:pt x="1825296" y="1876178"/>
                </a:cubicBezTo>
                <a:cubicBezTo>
                  <a:pt x="1838359" y="1886271"/>
                  <a:pt x="1852745" y="1893118"/>
                  <a:pt x="1867578" y="1896932"/>
                </a:cubicBezTo>
                <a:cubicBezTo>
                  <a:pt x="1912075" y="1908374"/>
                  <a:pt x="1960593" y="1892520"/>
                  <a:pt x="1989494" y="1855110"/>
                </a:cubicBezTo>
                <a:cubicBezTo>
                  <a:pt x="2029865" y="1802855"/>
                  <a:pt x="2018306" y="1729446"/>
                  <a:pt x="1968427" y="1690911"/>
                </a:cubicBezTo>
                <a:cubicBezTo>
                  <a:pt x="1929235" y="1660633"/>
                  <a:pt x="1878145" y="1659565"/>
                  <a:pt x="1838792" y="1681967"/>
                </a:cubicBezTo>
                <a:lnTo>
                  <a:pt x="1838014" y="1682642"/>
                </a:lnTo>
                <a:lnTo>
                  <a:pt x="1544325" y="1455749"/>
                </a:lnTo>
                <a:lnTo>
                  <a:pt x="1547700" y="1448953"/>
                </a:lnTo>
                <a:cubicBezTo>
                  <a:pt x="1559428" y="1404868"/>
                  <a:pt x="1544645" y="1356070"/>
                  <a:pt x="1506345" y="1326336"/>
                </a:cubicBezTo>
                <a:lnTo>
                  <a:pt x="1493239" y="1319828"/>
                </a:lnTo>
                <a:lnTo>
                  <a:pt x="1509136" y="1199535"/>
                </a:lnTo>
                <a:lnTo>
                  <a:pt x="1524327" y="1084591"/>
                </a:lnTo>
                <a:lnTo>
                  <a:pt x="1557251" y="1073434"/>
                </a:lnTo>
                <a:cubicBezTo>
                  <a:pt x="1570368" y="1065966"/>
                  <a:pt x="1582182" y="1055892"/>
                  <a:pt x="1591815" y="1043422"/>
                </a:cubicBezTo>
                <a:cubicBezTo>
                  <a:pt x="1632186" y="991167"/>
                  <a:pt x="1620627" y="917758"/>
                  <a:pt x="1570748" y="879222"/>
                </a:cubicBezTo>
                <a:cubicBezTo>
                  <a:pt x="1544620" y="859037"/>
                  <a:pt x="1513204" y="851834"/>
                  <a:pt x="1483503" y="855912"/>
                </a:cubicBezTo>
                <a:lnTo>
                  <a:pt x="1444684" y="869068"/>
                </a:lnTo>
                <a:lnTo>
                  <a:pt x="1340899" y="788887"/>
                </a:lnTo>
                <a:lnTo>
                  <a:pt x="1246914" y="716278"/>
                </a:lnTo>
                <a:lnTo>
                  <a:pt x="1249341" y="673586"/>
                </a:lnTo>
                <a:cubicBezTo>
                  <a:pt x="1245263" y="643885"/>
                  <a:pt x="1229903" y="615899"/>
                  <a:pt x="1204964" y="596631"/>
                </a:cubicBezTo>
                <a:lnTo>
                  <a:pt x="1168993" y="578975"/>
                </a:lnTo>
                <a:lnTo>
                  <a:pt x="1168993" y="225315"/>
                </a:lnTo>
                <a:lnTo>
                  <a:pt x="1170003" y="225113"/>
                </a:lnTo>
                <a:cubicBezTo>
                  <a:pt x="1211789" y="207666"/>
                  <a:pt x="1242179" y="166584"/>
                  <a:pt x="1242179" y="117058"/>
                </a:cubicBezTo>
                <a:cubicBezTo>
                  <a:pt x="1242179" y="54028"/>
                  <a:pt x="1191154" y="0"/>
                  <a:pt x="1125121" y="1"/>
                </a:cubicBezTo>
                <a:cubicBezTo>
                  <a:pt x="1062090" y="1"/>
                  <a:pt x="1008063" y="51026"/>
                  <a:pt x="1008063" y="117059"/>
                </a:cubicBezTo>
                <a:cubicBezTo>
                  <a:pt x="1008063" y="164333"/>
                  <a:pt x="1036765" y="206541"/>
                  <a:pt x="1078973" y="224691"/>
                </a:cubicBezTo>
                <a:lnTo>
                  <a:pt x="1094946" y="227954"/>
                </a:lnTo>
                <a:lnTo>
                  <a:pt x="1094946" y="580718"/>
                </a:lnTo>
                <a:lnTo>
                  <a:pt x="1086671" y="583843"/>
                </a:lnTo>
                <a:lnTo>
                  <a:pt x="1075329" y="587687"/>
                </a:lnTo>
                <a:lnTo>
                  <a:pt x="1040783" y="617683"/>
                </a:lnTo>
                <a:lnTo>
                  <a:pt x="1040763" y="617700"/>
                </a:lnTo>
                <a:cubicBezTo>
                  <a:pt x="1031588" y="629576"/>
                  <a:pt x="1025281" y="642956"/>
                  <a:pt x="1021723" y="656920"/>
                </a:cubicBezTo>
                <a:lnTo>
                  <a:pt x="1021715" y="657057"/>
                </a:lnTo>
                <a:lnTo>
                  <a:pt x="1020784" y="658980"/>
                </a:lnTo>
                <a:lnTo>
                  <a:pt x="1019460" y="681579"/>
                </a:lnTo>
                <a:lnTo>
                  <a:pt x="901080" y="729772"/>
                </a:lnTo>
                <a:lnTo>
                  <a:pt x="783553" y="777618"/>
                </a:lnTo>
                <a:lnTo>
                  <a:pt x="778015" y="771240"/>
                </a:lnTo>
                <a:cubicBezTo>
                  <a:pt x="725760" y="730869"/>
                  <a:pt x="652351" y="742428"/>
                  <a:pt x="613815" y="792308"/>
                </a:cubicBezTo>
                <a:cubicBezTo>
                  <a:pt x="575280" y="842187"/>
                  <a:pt x="582629" y="916137"/>
                  <a:pt x="634884" y="956507"/>
                </a:cubicBezTo>
                <a:lnTo>
                  <a:pt x="645314" y="961627"/>
                </a:lnTo>
                <a:lnTo>
                  <a:pt x="629499" y="1081304"/>
                </a:lnTo>
                <a:lnTo>
                  <a:pt x="614430" y="1195319"/>
                </a:lnTo>
                <a:lnTo>
                  <a:pt x="577174" y="1207946"/>
                </a:lnTo>
                <a:cubicBezTo>
                  <a:pt x="564056" y="1215413"/>
                  <a:pt x="552242" y="1225488"/>
                  <a:pt x="542608" y="1237958"/>
                </a:cubicBezTo>
                <a:cubicBezTo>
                  <a:pt x="532516" y="1251022"/>
                  <a:pt x="525669" y="1265407"/>
                  <a:pt x="521855" y="1280240"/>
                </a:cubicBezTo>
                <a:lnTo>
                  <a:pt x="520493" y="1304200"/>
                </a:lnTo>
                <a:lnTo>
                  <a:pt x="205439" y="1411522"/>
                </a:lnTo>
                <a:lnTo>
                  <a:pt x="204922" y="1410631"/>
                </a:lnTo>
                <a:cubicBezTo>
                  <a:pt x="174933" y="1376702"/>
                  <a:pt x="126246" y="1361182"/>
                  <a:pt x="79366" y="1377152"/>
                </a:cubicBezTo>
                <a:cubicBezTo>
                  <a:pt x="19701" y="1397476"/>
                  <a:pt x="-14987" y="1463197"/>
                  <a:pt x="6306" y="1525703"/>
                </a:cubicBezTo>
                <a:cubicBezTo>
                  <a:pt x="17738" y="1559264"/>
                  <a:pt x="43535" y="1584923"/>
                  <a:pt x="75043" y="1597161"/>
                </a:cubicBezTo>
                <a:close/>
              </a:path>
            </a:pathLst>
          </a:custGeom>
          <a:solidFill>
            <a:schemeClr val="bg2">
              <a:lumMod val="50000"/>
              <a:alpha val="20000"/>
            </a:schemeClr>
          </a:solidFill>
          <a:ln w="43323" cap="flat">
            <a:noFill/>
            <a:prstDash val="solid"/>
            <a:miter/>
          </a:ln>
        </p:spPr>
        <p:txBody>
          <a:bodyPr anchor="ctr"/>
          <a:lstStyle/>
          <a:p>
            <a:pPr>
              <a:defRPr/>
            </a:pPr>
            <a:endParaRPr lang="en-US" dirty="0"/>
          </a:p>
        </p:txBody>
      </p:sp>
    </p:spTree>
    <p:extLst>
      <p:ext uri="{BB962C8B-B14F-4D97-AF65-F5344CB8AC3E}">
        <p14:creationId xmlns:p14="http://schemas.microsoft.com/office/powerpoint/2010/main" val="6134282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39E9EA-6731-C49E-BA84-6A767D3F6178}"/>
            </a:ext>
          </a:extLst>
        </p:cNvPr>
        <p:cNvGrpSpPr/>
        <p:nvPr/>
      </p:nvGrpSpPr>
      <p:grpSpPr>
        <a:xfrm>
          <a:off x="0" y="0"/>
          <a:ext cx="0" cy="0"/>
          <a:chOff x="0" y="0"/>
          <a:chExt cx="0" cy="0"/>
        </a:xfrm>
      </p:grpSpPr>
      <p:sp>
        <p:nvSpPr>
          <p:cNvPr id="15388" name="TextBox 71">
            <a:extLst>
              <a:ext uri="{FF2B5EF4-FFF2-40B4-BE49-F238E27FC236}">
                <a16:creationId xmlns:a16="http://schemas.microsoft.com/office/drawing/2014/main" id="{364D1B64-10D4-9F99-7297-3828E97CE61D}"/>
              </a:ext>
            </a:extLst>
          </p:cNvPr>
          <p:cNvSpPr txBox="1">
            <a:spLocks noChangeArrowheads="1"/>
          </p:cNvSpPr>
          <p:nvPr/>
        </p:nvSpPr>
        <p:spPr bwMode="auto">
          <a:xfrm>
            <a:off x="7999413" y="-4365"/>
            <a:ext cx="4192587" cy="615553"/>
          </a:xfrm>
          <a:prstGeom prst="rect">
            <a:avLst/>
          </a:prstGeom>
          <a:noFill/>
          <a:ln>
            <a:noFill/>
          </a:ln>
        </p:spPr>
        <p:txBody>
          <a:bodyPr wrap="square" lIns="0" tIns="0" rIns="0" bIns="0">
            <a:spAutoFit/>
          </a:bodyPr>
          <a:lstStyle>
            <a:defPPr>
              <a:defRPr lang="zh-CN"/>
            </a:defPPr>
            <a:lvl1pPr algn="ctr">
              <a:defRPr sz="4000" b="1">
                <a:solidFill>
                  <a:srgbClr val="990033"/>
                </a:solidFill>
                <a:effectLst>
                  <a:outerShdw blurRad="38100" dist="38100" dir="2700000" algn="tl">
                    <a:srgbClr val="000000">
                      <a:alpha val="43137"/>
                    </a:srgbClr>
                  </a:outerShdw>
                </a:effectLst>
                <a:latin typeface="Calibri" panose="020F0502020204030204" pitchFamily="34" charset="0"/>
              </a:defRPr>
            </a:lvl1pPr>
            <a:lvl2pPr marL="742950" indent="-285750">
              <a:defRPr>
                <a:latin typeface="Calibri" panose="020F0502020204030204" pitchFamily="34" charset="0"/>
              </a:defRPr>
            </a:lvl2pPr>
            <a:lvl3pPr marL="1143000" indent="-228600">
              <a:defRPr>
                <a:latin typeface="Calibri" panose="020F0502020204030204" pitchFamily="34" charset="0"/>
              </a:defRPr>
            </a:lvl3pPr>
            <a:lvl4pPr marL="1600200" indent="-228600">
              <a:defRPr>
                <a:latin typeface="Calibri" panose="020F0502020204030204" pitchFamily="34" charset="0"/>
              </a:defRPr>
            </a:lvl4pPr>
            <a:lvl5pPr marL="2057400" indent="-228600">
              <a:defRPr>
                <a:latin typeface="Calibri" panose="020F0502020204030204" pitchFamily="34" charset="0"/>
              </a:defRPr>
            </a:lvl5pPr>
            <a:lvl6pPr marL="2514600" indent="-228600" eaLnBrk="0" fontAlgn="base" hangingPunct="0">
              <a:spcBef>
                <a:spcPct val="0"/>
              </a:spcBef>
              <a:spcAft>
                <a:spcPct val="0"/>
              </a:spcAft>
              <a:defRPr>
                <a:latin typeface="Calibri" panose="020F0502020204030204" pitchFamily="34" charset="0"/>
              </a:defRPr>
            </a:lvl6pPr>
            <a:lvl7pPr marL="2971800" indent="-228600" eaLnBrk="0" fontAlgn="base" hangingPunct="0">
              <a:spcBef>
                <a:spcPct val="0"/>
              </a:spcBef>
              <a:spcAft>
                <a:spcPct val="0"/>
              </a:spcAft>
              <a:defRPr>
                <a:latin typeface="Calibri" panose="020F0502020204030204" pitchFamily="34" charset="0"/>
              </a:defRPr>
            </a:lvl7pPr>
            <a:lvl8pPr marL="3429000" indent="-228600" eaLnBrk="0" fontAlgn="base" hangingPunct="0">
              <a:spcBef>
                <a:spcPct val="0"/>
              </a:spcBef>
              <a:spcAft>
                <a:spcPct val="0"/>
              </a:spcAft>
              <a:defRPr>
                <a:latin typeface="Calibri" panose="020F0502020204030204" pitchFamily="34" charset="0"/>
              </a:defRPr>
            </a:lvl8pPr>
            <a:lvl9pPr marL="3886200" indent="-228600" eaLnBrk="0" fontAlgn="base" hangingPunct="0">
              <a:spcBef>
                <a:spcPct val="0"/>
              </a:spcBef>
              <a:spcAft>
                <a:spcPct val="0"/>
              </a:spcAft>
              <a:defRPr>
                <a:latin typeface="Calibri" panose="020F0502020204030204" pitchFamily="34" charset="0"/>
              </a:defRPr>
            </a:lvl9pPr>
          </a:lstStyle>
          <a:p>
            <a:r>
              <a:rPr lang="en-US" altLang="ko-KR" dirty="0">
                <a:latin typeface="Times New Roman" panose="02020603050405020304" pitchFamily="18" charset="0"/>
                <a:cs typeface="Times New Roman" panose="02020603050405020304" pitchFamily="18" charset="0"/>
              </a:rPr>
              <a:t>Discussion</a:t>
            </a:r>
          </a:p>
        </p:txBody>
      </p:sp>
      <p:sp>
        <p:nvSpPr>
          <p:cNvPr id="4" name="TextBox 3">
            <a:extLst>
              <a:ext uri="{FF2B5EF4-FFF2-40B4-BE49-F238E27FC236}">
                <a16:creationId xmlns:a16="http://schemas.microsoft.com/office/drawing/2014/main" id="{E13BD375-12E2-6FD2-39E0-8611048D81EE}"/>
              </a:ext>
            </a:extLst>
          </p:cNvPr>
          <p:cNvSpPr txBox="1"/>
          <p:nvPr/>
        </p:nvSpPr>
        <p:spPr>
          <a:xfrm>
            <a:off x="1081178" y="1408346"/>
            <a:ext cx="6096000" cy="523220"/>
          </a:xfrm>
          <a:prstGeom prst="rect">
            <a:avLst/>
          </a:prstGeom>
          <a:noFill/>
        </p:spPr>
        <p:txBody>
          <a:bodyPr wrap="square">
            <a:spAutoFit/>
          </a:bodyPr>
          <a:lstStyle/>
          <a:p>
            <a:r>
              <a:rPr lang="en-US" sz="2800" b="1" dirty="0">
                <a:solidFill>
                  <a:srgbClr val="863A53"/>
                </a:solidFill>
                <a:latin typeface="Times New Roman" panose="02020603050405020304" pitchFamily="18" charset="0"/>
                <a:cs typeface="Times New Roman" panose="02020603050405020304" pitchFamily="18" charset="0"/>
              </a:rPr>
              <a:t>Interpretation:</a:t>
            </a:r>
          </a:p>
        </p:txBody>
      </p:sp>
      <p:sp>
        <p:nvSpPr>
          <p:cNvPr id="6" name="TextBox 5">
            <a:extLst>
              <a:ext uri="{FF2B5EF4-FFF2-40B4-BE49-F238E27FC236}">
                <a16:creationId xmlns:a16="http://schemas.microsoft.com/office/drawing/2014/main" id="{14D82BBF-C901-BBEB-F6D5-659C22C3C8AE}"/>
              </a:ext>
            </a:extLst>
          </p:cNvPr>
          <p:cNvSpPr txBox="1"/>
          <p:nvPr/>
        </p:nvSpPr>
        <p:spPr>
          <a:xfrm>
            <a:off x="1040921" y="1862193"/>
            <a:ext cx="6096000" cy="646331"/>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The LSTM model effectively captured linguistic nuances of fake news.</a:t>
            </a:r>
          </a:p>
        </p:txBody>
      </p:sp>
      <p:sp>
        <p:nvSpPr>
          <p:cNvPr id="8" name="TextBox 7">
            <a:extLst>
              <a:ext uri="{FF2B5EF4-FFF2-40B4-BE49-F238E27FC236}">
                <a16:creationId xmlns:a16="http://schemas.microsoft.com/office/drawing/2014/main" id="{90DFD6CA-2CA0-BF02-1EC2-40A6DC0E8F50}"/>
              </a:ext>
            </a:extLst>
          </p:cNvPr>
          <p:cNvSpPr txBox="1"/>
          <p:nvPr/>
        </p:nvSpPr>
        <p:spPr>
          <a:xfrm>
            <a:off x="1081178" y="2811576"/>
            <a:ext cx="6096000" cy="523220"/>
          </a:xfrm>
          <a:prstGeom prst="rect">
            <a:avLst/>
          </a:prstGeom>
          <a:noFill/>
        </p:spPr>
        <p:txBody>
          <a:bodyPr wrap="square">
            <a:spAutoFit/>
          </a:bodyPr>
          <a:lstStyle/>
          <a:p>
            <a:r>
              <a:rPr lang="en-US" sz="2800" b="1" dirty="0">
                <a:solidFill>
                  <a:srgbClr val="863A53"/>
                </a:solidFill>
                <a:latin typeface="Times New Roman" panose="02020603050405020304" pitchFamily="18" charset="0"/>
                <a:cs typeface="Times New Roman" panose="02020603050405020304" pitchFamily="18" charset="0"/>
              </a:rPr>
              <a:t>Implications:</a:t>
            </a:r>
          </a:p>
        </p:txBody>
      </p:sp>
      <p:sp>
        <p:nvSpPr>
          <p:cNvPr id="10" name="TextBox 9">
            <a:extLst>
              <a:ext uri="{FF2B5EF4-FFF2-40B4-BE49-F238E27FC236}">
                <a16:creationId xmlns:a16="http://schemas.microsoft.com/office/drawing/2014/main" id="{EFEFCCF2-E989-5BDC-37AF-2A77AFA85237}"/>
              </a:ext>
            </a:extLst>
          </p:cNvPr>
          <p:cNvSpPr txBox="1"/>
          <p:nvPr/>
        </p:nvSpPr>
        <p:spPr>
          <a:xfrm>
            <a:off x="1081178" y="3314682"/>
            <a:ext cx="6096000" cy="646331"/>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Enhances automated detection in real-time, aiding digital platforms.</a:t>
            </a:r>
          </a:p>
        </p:txBody>
      </p:sp>
      <p:sp>
        <p:nvSpPr>
          <p:cNvPr id="12" name="TextBox 11">
            <a:extLst>
              <a:ext uri="{FF2B5EF4-FFF2-40B4-BE49-F238E27FC236}">
                <a16:creationId xmlns:a16="http://schemas.microsoft.com/office/drawing/2014/main" id="{A9CDBC40-353A-2920-436A-2767D2D2BDBB}"/>
              </a:ext>
            </a:extLst>
          </p:cNvPr>
          <p:cNvSpPr txBox="1"/>
          <p:nvPr/>
        </p:nvSpPr>
        <p:spPr>
          <a:xfrm>
            <a:off x="1040921" y="4364330"/>
            <a:ext cx="6096000" cy="523220"/>
          </a:xfrm>
          <a:prstGeom prst="rect">
            <a:avLst/>
          </a:prstGeom>
          <a:noFill/>
        </p:spPr>
        <p:txBody>
          <a:bodyPr wrap="square">
            <a:spAutoFit/>
          </a:bodyPr>
          <a:lstStyle/>
          <a:p>
            <a:r>
              <a:rPr lang="en-US" sz="2800" b="1" dirty="0">
                <a:solidFill>
                  <a:srgbClr val="863A53"/>
                </a:solidFill>
                <a:latin typeface="Times New Roman" panose="02020603050405020304" pitchFamily="18" charset="0"/>
                <a:cs typeface="Times New Roman" panose="02020603050405020304" pitchFamily="18" charset="0"/>
              </a:rPr>
              <a:t>Comparison:</a:t>
            </a:r>
          </a:p>
        </p:txBody>
      </p:sp>
      <p:sp>
        <p:nvSpPr>
          <p:cNvPr id="14" name="TextBox 13">
            <a:extLst>
              <a:ext uri="{FF2B5EF4-FFF2-40B4-BE49-F238E27FC236}">
                <a16:creationId xmlns:a16="http://schemas.microsoft.com/office/drawing/2014/main" id="{FF870AED-9C60-7A87-97CA-9CC7E853755C}"/>
              </a:ext>
            </a:extLst>
          </p:cNvPr>
          <p:cNvSpPr txBox="1"/>
          <p:nvPr/>
        </p:nvSpPr>
        <p:spPr>
          <a:xfrm>
            <a:off x="1040921" y="4904442"/>
            <a:ext cx="6096000" cy="369332"/>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Outperformed traditional models in accuracy and scalability.</a:t>
            </a:r>
          </a:p>
        </p:txBody>
      </p:sp>
    </p:spTree>
    <p:extLst>
      <p:ext uri="{BB962C8B-B14F-4D97-AF65-F5344CB8AC3E}">
        <p14:creationId xmlns:p14="http://schemas.microsoft.com/office/powerpoint/2010/main" val="3198545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40789D-0271-808E-6D4B-20BAC946C43C}"/>
            </a:ext>
          </a:extLst>
        </p:cNvPr>
        <p:cNvGrpSpPr/>
        <p:nvPr/>
      </p:nvGrpSpPr>
      <p:grpSpPr>
        <a:xfrm>
          <a:off x="0" y="0"/>
          <a:ext cx="0" cy="0"/>
          <a:chOff x="0" y="0"/>
          <a:chExt cx="0" cy="0"/>
        </a:xfrm>
      </p:grpSpPr>
      <p:sp>
        <p:nvSpPr>
          <p:cNvPr id="15388" name="TextBox 71">
            <a:extLst>
              <a:ext uri="{FF2B5EF4-FFF2-40B4-BE49-F238E27FC236}">
                <a16:creationId xmlns:a16="http://schemas.microsoft.com/office/drawing/2014/main" id="{21652A10-8443-8B49-3463-CB0FDD7BF84D}"/>
              </a:ext>
            </a:extLst>
          </p:cNvPr>
          <p:cNvSpPr txBox="1">
            <a:spLocks noChangeArrowheads="1"/>
          </p:cNvSpPr>
          <p:nvPr/>
        </p:nvSpPr>
        <p:spPr bwMode="auto">
          <a:xfrm>
            <a:off x="7999413" y="-4365"/>
            <a:ext cx="4192587" cy="615553"/>
          </a:xfrm>
          <a:prstGeom prst="rect">
            <a:avLst/>
          </a:prstGeom>
          <a:noFill/>
          <a:ln>
            <a:noFill/>
          </a:ln>
        </p:spPr>
        <p:txBody>
          <a:bodyPr wrap="square" lIns="0" tIns="0" rIns="0" bIns="0">
            <a:spAutoFit/>
          </a:bodyPr>
          <a:lstStyle>
            <a:defPPr>
              <a:defRPr lang="zh-CN"/>
            </a:defPPr>
            <a:lvl1pPr algn="ctr">
              <a:defRPr sz="4000" b="1">
                <a:solidFill>
                  <a:srgbClr val="990033"/>
                </a:solidFill>
                <a:effectLst>
                  <a:outerShdw blurRad="38100" dist="38100" dir="2700000" algn="tl">
                    <a:srgbClr val="000000">
                      <a:alpha val="43137"/>
                    </a:srgbClr>
                  </a:outerShdw>
                </a:effectLst>
                <a:latin typeface="Calibri" panose="020F0502020204030204" pitchFamily="34" charset="0"/>
              </a:defRPr>
            </a:lvl1pPr>
            <a:lvl2pPr marL="742950" indent="-285750">
              <a:defRPr>
                <a:latin typeface="Calibri" panose="020F0502020204030204" pitchFamily="34" charset="0"/>
              </a:defRPr>
            </a:lvl2pPr>
            <a:lvl3pPr marL="1143000" indent="-228600">
              <a:defRPr>
                <a:latin typeface="Calibri" panose="020F0502020204030204" pitchFamily="34" charset="0"/>
              </a:defRPr>
            </a:lvl3pPr>
            <a:lvl4pPr marL="1600200" indent="-228600">
              <a:defRPr>
                <a:latin typeface="Calibri" panose="020F0502020204030204" pitchFamily="34" charset="0"/>
              </a:defRPr>
            </a:lvl4pPr>
            <a:lvl5pPr marL="2057400" indent="-228600">
              <a:defRPr>
                <a:latin typeface="Calibri" panose="020F0502020204030204" pitchFamily="34" charset="0"/>
              </a:defRPr>
            </a:lvl5pPr>
            <a:lvl6pPr marL="2514600" indent="-228600" eaLnBrk="0" fontAlgn="base" hangingPunct="0">
              <a:spcBef>
                <a:spcPct val="0"/>
              </a:spcBef>
              <a:spcAft>
                <a:spcPct val="0"/>
              </a:spcAft>
              <a:defRPr>
                <a:latin typeface="Calibri" panose="020F0502020204030204" pitchFamily="34" charset="0"/>
              </a:defRPr>
            </a:lvl6pPr>
            <a:lvl7pPr marL="2971800" indent="-228600" eaLnBrk="0" fontAlgn="base" hangingPunct="0">
              <a:spcBef>
                <a:spcPct val="0"/>
              </a:spcBef>
              <a:spcAft>
                <a:spcPct val="0"/>
              </a:spcAft>
              <a:defRPr>
                <a:latin typeface="Calibri" panose="020F0502020204030204" pitchFamily="34" charset="0"/>
              </a:defRPr>
            </a:lvl7pPr>
            <a:lvl8pPr marL="3429000" indent="-228600" eaLnBrk="0" fontAlgn="base" hangingPunct="0">
              <a:spcBef>
                <a:spcPct val="0"/>
              </a:spcBef>
              <a:spcAft>
                <a:spcPct val="0"/>
              </a:spcAft>
              <a:defRPr>
                <a:latin typeface="Calibri" panose="020F0502020204030204" pitchFamily="34" charset="0"/>
              </a:defRPr>
            </a:lvl8pPr>
            <a:lvl9pPr marL="3886200" indent="-228600" eaLnBrk="0" fontAlgn="base" hangingPunct="0">
              <a:spcBef>
                <a:spcPct val="0"/>
              </a:spcBef>
              <a:spcAft>
                <a:spcPct val="0"/>
              </a:spcAft>
              <a:defRPr>
                <a:latin typeface="Calibri" panose="020F0502020204030204" pitchFamily="34" charset="0"/>
              </a:defRPr>
            </a:lvl9pPr>
          </a:lstStyle>
          <a:p>
            <a:r>
              <a:rPr lang="en-US" altLang="ko-KR" dirty="0">
                <a:latin typeface="Times New Roman" panose="02020603050405020304" pitchFamily="18" charset="0"/>
                <a:cs typeface="Times New Roman" panose="02020603050405020304" pitchFamily="18" charset="0"/>
              </a:rPr>
              <a:t>Conclusion</a:t>
            </a:r>
          </a:p>
        </p:txBody>
      </p:sp>
      <p:sp>
        <p:nvSpPr>
          <p:cNvPr id="4" name="TextBox 3">
            <a:extLst>
              <a:ext uri="{FF2B5EF4-FFF2-40B4-BE49-F238E27FC236}">
                <a16:creationId xmlns:a16="http://schemas.microsoft.com/office/drawing/2014/main" id="{0EFF5D1B-AABA-345F-EC55-1C171FCB11A0}"/>
              </a:ext>
            </a:extLst>
          </p:cNvPr>
          <p:cNvSpPr txBox="1"/>
          <p:nvPr/>
        </p:nvSpPr>
        <p:spPr>
          <a:xfrm>
            <a:off x="1040921" y="1338973"/>
            <a:ext cx="6096000" cy="523220"/>
          </a:xfrm>
          <a:prstGeom prst="rect">
            <a:avLst/>
          </a:prstGeom>
          <a:noFill/>
        </p:spPr>
        <p:txBody>
          <a:bodyPr wrap="square">
            <a:spAutoFit/>
          </a:bodyPr>
          <a:lstStyle/>
          <a:p>
            <a:r>
              <a:rPr lang="en-US" sz="2800" b="1" dirty="0">
                <a:solidFill>
                  <a:srgbClr val="863A53"/>
                </a:solidFill>
                <a:latin typeface="Times New Roman" panose="02020603050405020304" pitchFamily="18" charset="0"/>
                <a:cs typeface="Times New Roman" panose="02020603050405020304" pitchFamily="18" charset="0"/>
              </a:rPr>
              <a:t>Summary:</a:t>
            </a:r>
          </a:p>
        </p:txBody>
      </p:sp>
      <p:sp>
        <p:nvSpPr>
          <p:cNvPr id="6" name="TextBox 5">
            <a:extLst>
              <a:ext uri="{FF2B5EF4-FFF2-40B4-BE49-F238E27FC236}">
                <a16:creationId xmlns:a16="http://schemas.microsoft.com/office/drawing/2014/main" id="{A3D063B3-0C16-562B-67EE-C246DFB9594D}"/>
              </a:ext>
            </a:extLst>
          </p:cNvPr>
          <p:cNvSpPr txBox="1"/>
          <p:nvPr/>
        </p:nvSpPr>
        <p:spPr>
          <a:xfrm>
            <a:off x="1040921" y="1862193"/>
            <a:ext cx="6096000" cy="646331"/>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Preprocessing, feature engineering, and LSTM modeling achieved robust fake news detection.</a:t>
            </a:r>
          </a:p>
        </p:txBody>
      </p:sp>
      <p:sp>
        <p:nvSpPr>
          <p:cNvPr id="8" name="TextBox 7">
            <a:extLst>
              <a:ext uri="{FF2B5EF4-FFF2-40B4-BE49-F238E27FC236}">
                <a16:creationId xmlns:a16="http://schemas.microsoft.com/office/drawing/2014/main" id="{FB96B6F1-5930-18E0-87DE-5F5AD5665B70}"/>
              </a:ext>
            </a:extLst>
          </p:cNvPr>
          <p:cNvSpPr txBox="1"/>
          <p:nvPr/>
        </p:nvSpPr>
        <p:spPr>
          <a:xfrm>
            <a:off x="1040921" y="2753010"/>
            <a:ext cx="6096000" cy="523220"/>
          </a:xfrm>
          <a:prstGeom prst="rect">
            <a:avLst/>
          </a:prstGeom>
          <a:noFill/>
        </p:spPr>
        <p:txBody>
          <a:bodyPr wrap="square">
            <a:spAutoFit/>
          </a:bodyPr>
          <a:lstStyle/>
          <a:p>
            <a:r>
              <a:rPr lang="en-US" sz="2800" b="1" dirty="0">
                <a:solidFill>
                  <a:srgbClr val="863A53"/>
                </a:solidFill>
                <a:latin typeface="Times New Roman" panose="02020603050405020304" pitchFamily="18" charset="0"/>
                <a:cs typeface="Times New Roman" panose="02020603050405020304" pitchFamily="18" charset="0"/>
              </a:rPr>
              <a:t>Contributions:</a:t>
            </a:r>
          </a:p>
        </p:txBody>
      </p:sp>
      <p:sp>
        <p:nvSpPr>
          <p:cNvPr id="10" name="TextBox 9">
            <a:extLst>
              <a:ext uri="{FF2B5EF4-FFF2-40B4-BE49-F238E27FC236}">
                <a16:creationId xmlns:a16="http://schemas.microsoft.com/office/drawing/2014/main" id="{F9382E36-8D24-6A3B-8C93-F9906146D7A3}"/>
              </a:ext>
            </a:extLst>
          </p:cNvPr>
          <p:cNvSpPr txBox="1"/>
          <p:nvPr/>
        </p:nvSpPr>
        <p:spPr>
          <a:xfrm>
            <a:off x="1081178" y="3180908"/>
            <a:ext cx="6096000" cy="646331"/>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Combines advanced NLP and ML for societal impact and academic value.</a:t>
            </a:r>
          </a:p>
        </p:txBody>
      </p:sp>
      <p:sp>
        <p:nvSpPr>
          <p:cNvPr id="12" name="TextBox 11">
            <a:extLst>
              <a:ext uri="{FF2B5EF4-FFF2-40B4-BE49-F238E27FC236}">
                <a16:creationId xmlns:a16="http://schemas.microsoft.com/office/drawing/2014/main" id="{38D1FAFA-D5CB-E47F-9BB5-B5A9401BD111}"/>
              </a:ext>
            </a:extLst>
          </p:cNvPr>
          <p:cNvSpPr txBox="1"/>
          <p:nvPr/>
        </p:nvSpPr>
        <p:spPr>
          <a:xfrm>
            <a:off x="1040921" y="4364330"/>
            <a:ext cx="6096000" cy="523220"/>
          </a:xfrm>
          <a:prstGeom prst="rect">
            <a:avLst/>
          </a:prstGeom>
          <a:noFill/>
        </p:spPr>
        <p:txBody>
          <a:bodyPr wrap="square">
            <a:spAutoFit/>
          </a:bodyPr>
          <a:lstStyle/>
          <a:p>
            <a:r>
              <a:rPr lang="en-US" sz="2800" b="1" dirty="0">
                <a:solidFill>
                  <a:srgbClr val="863A53"/>
                </a:solidFill>
                <a:latin typeface="Times New Roman" panose="02020603050405020304" pitchFamily="18" charset="0"/>
                <a:cs typeface="Times New Roman" panose="02020603050405020304" pitchFamily="18" charset="0"/>
              </a:rPr>
              <a:t>Recommendations:</a:t>
            </a:r>
          </a:p>
        </p:txBody>
      </p:sp>
      <p:sp>
        <p:nvSpPr>
          <p:cNvPr id="14" name="TextBox 13">
            <a:extLst>
              <a:ext uri="{FF2B5EF4-FFF2-40B4-BE49-F238E27FC236}">
                <a16:creationId xmlns:a16="http://schemas.microsoft.com/office/drawing/2014/main" id="{00FEF0E5-F4CF-1A57-8BB1-2C6714641FC9}"/>
              </a:ext>
            </a:extLst>
          </p:cNvPr>
          <p:cNvSpPr txBox="1"/>
          <p:nvPr/>
        </p:nvSpPr>
        <p:spPr>
          <a:xfrm>
            <a:off x="1040921" y="4904442"/>
            <a:ext cx="6096000" cy="646331"/>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Future work should explore multilingual datasets and explainable AI.</a:t>
            </a:r>
          </a:p>
        </p:txBody>
      </p:sp>
    </p:spTree>
    <p:extLst>
      <p:ext uri="{BB962C8B-B14F-4D97-AF65-F5344CB8AC3E}">
        <p14:creationId xmlns:p14="http://schemas.microsoft.com/office/powerpoint/2010/main" val="13716769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0D5F4D-F35B-8371-6141-7FBDEAFCD913}"/>
            </a:ext>
          </a:extLst>
        </p:cNvPr>
        <p:cNvGrpSpPr/>
        <p:nvPr/>
      </p:nvGrpSpPr>
      <p:grpSpPr>
        <a:xfrm>
          <a:off x="0" y="0"/>
          <a:ext cx="0" cy="0"/>
          <a:chOff x="0" y="0"/>
          <a:chExt cx="0" cy="0"/>
        </a:xfrm>
      </p:grpSpPr>
      <p:sp>
        <p:nvSpPr>
          <p:cNvPr id="15388" name="TextBox 71">
            <a:extLst>
              <a:ext uri="{FF2B5EF4-FFF2-40B4-BE49-F238E27FC236}">
                <a16:creationId xmlns:a16="http://schemas.microsoft.com/office/drawing/2014/main" id="{D577123C-238F-A432-B933-9442B84E9733}"/>
              </a:ext>
            </a:extLst>
          </p:cNvPr>
          <p:cNvSpPr txBox="1">
            <a:spLocks noChangeArrowheads="1"/>
          </p:cNvSpPr>
          <p:nvPr/>
        </p:nvSpPr>
        <p:spPr bwMode="auto">
          <a:xfrm>
            <a:off x="7999413" y="-4365"/>
            <a:ext cx="4192587" cy="615553"/>
          </a:xfrm>
          <a:prstGeom prst="rect">
            <a:avLst/>
          </a:prstGeom>
          <a:noFill/>
          <a:ln>
            <a:noFill/>
          </a:ln>
        </p:spPr>
        <p:txBody>
          <a:bodyPr wrap="square" lIns="0" tIns="0" rIns="0" bIns="0">
            <a:spAutoFit/>
          </a:bodyPr>
          <a:lstStyle>
            <a:defPPr>
              <a:defRPr lang="zh-CN"/>
            </a:defPPr>
            <a:lvl1pPr algn="ctr">
              <a:defRPr sz="4000" b="1">
                <a:solidFill>
                  <a:srgbClr val="990033"/>
                </a:solidFill>
                <a:effectLst>
                  <a:outerShdw blurRad="38100" dist="38100" dir="2700000" algn="tl">
                    <a:srgbClr val="000000">
                      <a:alpha val="43137"/>
                    </a:srgbClr>
                  </a:outerShdw>
                </a:effectLst>
                <a:latin typeface="Calibri" panose="020F0502020204030204" pitchFamily="34" charset="0"/>
              </a:defRPr>
            </a:lvl1pPr>
            <a:lvl2pPr marL="742950" indent="-285750">
              <a:defRPr>
                <a:latin typeface="Calibri" panose="020F0502020204030204" pitchFamily="34" charset="0"/>
              </a:defRPr>
            </a:lvl2pPr>
            <a:lvl3pPr marL="1143000" indent="-228600">
              <a:defRPr>
                <a:latin typeface="Calibri" panose="020F0502020204030204" pitchFamily="34" charset="0"/>
              </a:defRPr>
            </a:lvl3pPr>
            <a:lvl4pPr marL="1600200" indent="-228600">
              <a:defRPr>
                <a:latin typeface="Calibri" panose="020F0502020204030204" pitchFamily="34" charset="0"/>
              </a:defRPr>
            </a:lvl4pPr>
            <a:lvl5pPr marL="2057400" indent="-228600">
              <a:defRPr>
                <a:latin typeface="Calibri" panose="020F0502020204030204" pitchFamily="34" charset="0"/>
              </a:defRPr>
            </a:lvl5pPr>
            <a:lvl6pPr marL="2514600" indent="-228600" eaLnBrk="0" fontAlgn="base" hangingPunct="0">
              <a:spcBef>
                <a:spcPct val="0"/>
              </a:spcBef>
              <a:spcAft>
                <a:spcPct val="0"/>
              </a:spcAft>
              <a:defRPr>
                <a:latin typeface="Calibri" panose="020F0502020204030204" pitchFamily="34" charset="0"/>
              </a:defRPr>
            </a:lvl6pPr>
            <a:lvl7pPr marL="2971800" indent="-228600" eaLnBrk="0" fontAlgn="base" hangingPunct="0">
              <a:spcBef>
                <a:spcPct val="0"/>
              </a:spcBef>
              <a:spcAft>
                <a:spcPct val="0"/>
              </a:spcAft>
              <a:defRPr>
                <a:latin typeface="Calibri" panose="020F0502020204030204" pitchFamily="34" charset="0"/>
              </a:defRPr>
            </a:lvl7pPr>
            <a:lvl8pPr marL="3429000" indent="-228600" eaLnBrk="0" fontAlgn="base" hangingPunct="0">
              <a:spcBef>
                <a:spcPct val="0"/>
              </a:spcBef>
              <a:spcAft>
                <a:spcPct val="0"/>
              </a:spcAft>
              <a:defRPr>
                <a:latin typeface="Calibri" panose="020F0502020204030204" pitchFamily="34" charset="0"/>
              </a:defRPr>
            </a:lvl8pPr>
            <a:lvl9pPr marL="3886200" indent="-228600" eaLnBrk="0" fontAlgn="base" hangingPunct="0">
              <a:spcBef>
                <a:spcPct val="0"/>
              </a:spcBef>
              <a:spcAft>
                <a:spcPct val="0"/>
              </a:spcAft>
              <a:defRPr>
                <a:latin typeface="Calibri" panose="020F0502020204030204" pitchFamily="34" charset="0"/>
              </a:defRPr>
            </a:lvl9pPr>
          </a:lstStyle>
          <a:p>
            <a:r>
              <a:rPr lang="en-US" altLang="ko-KR" dirty="0">
                <a:latin typeface="Times New Roman" panose="02020603050405020304" pitchFamily="18" charset="0"/>
                <a:cs typeface="Times New Roman" panose="02020603050405020304" pitchFamily="18" charset="0"/>
              </a:rPr>
              <a:t>Future Works</a:t>
            </a:r>
          </a:p>
        </p:txBody>
      </p:sp>
      <p:sp>
        <p:nvSpPr>
          <p:cNvPr id="2" name="文本框 1">
            <a:extLst>
              <a:ext uri="{FF2B5EF4-FFF2-40B4-BE49-F238E27FC236}">
                <a16:creationId xmlns:a16="http://schemas.microsoft.com/office/drawing/2014/main" id="{B45F30F7-9B6F-1C49-D6A7-7BA7D9DBAA04}"/>
              </a:ext>
            </a:extLst>
          </p:cNvPr>
          <p:cNvSpPr txBox="1"/>
          <p:nvPr/>
        </p:nvSpPr>
        <p:spPr>
          <a:xfrm>
            <a:off x="1262743" y="1342571"/>
            <a:ext cx="9666514" cy="523220"/>
          </a:xfrm>
          <a:prstGeom prst="rect">
            <a:avLst/>
          </a:prstGeom>
          <a:noFill/>
        </p:spPr>
        <p:txBody>
          <a:bodyPr wrap="square" rtlCol="0">
            <a:spAutoFit/>
          </a:bodyPr>
          <a:lstStyle/>
          <a:p>
            <a:r>
              <a:rPr lang="en-US" sz="2800" b="1" dirty="0">
                <a:solidFill>
                  <a:srgbClr val="863A53"/>
                </a:solidFill>
                <a:latin typeface="Times New Roman" panose="02020603050405020304" pitchFamily="18" charset="0"/>
                <a:cs typeface="Times New Roman" panose="02020603050405020304" pitchFamily="18" charset="0"/>
              </a:rPr>
              <a:t>Limitations:</a:t>
            </a:r>
            <a:endParaRPr kumimoji="1" lang="zh-SG" altLang="en-US" sz="2800" b="1" dirty="0">
              <a:solidFill>
                <a:srgbClr val="863A53"/>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49712351-58EB-94C6-1E39-0BCE101FBF3A}"/>
              </a:ext>
            </a:extLst>
          </p:cNvPr>
          <p:cNvSpPr txBox="1"/>
          <p:nvPr/>
        </p:nvSpPr>
        <p:spPr>
          <a:xfrm>
            <a:off x="1262743" y="2035574"/>
            <a:ext cx="6096000" cy="646331"/>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Focused only on English-language datasets.</a:t>
            </a:r>
          </a:p>
          <a:p>
            <a:r>
              <a:rPr lang="en-US" dirty="0">
                <a:latin typeface="Times New Roman" panose="02020603050405020304" pitchFamily="18" charset="0"/>
                <a:cs typeface="Times New Roman" panose="02020603050405020304" pitchFamily="18" charset="0"/>
              </a:rPr>
              <a:t>Excluded multimedia content.</a:t>
            </a:r>
          </a:p>
        </p:txBody>
      </p:sp>
      <p:sp>
        <p:nvSpPr>
          <p:cNvPr id="7" name="TextBox 6">
            <a:extLst>
              <a:ext uri="{FF2B5EF4-FFF2-40B4-BE49-F238E27FC236}">
                <a16:creationId xmlns:a16="http://schemas.microsoft.com/office/drawing/2014/main" id="{5042E538-A940-8596-10B5-674DC88F2324}"/>
              </a:ext>
            </a:extLst>
          </p:cNvPr>
          <p:cNvSpPr txBox="1"/>
          <p:nvPr/>
        </p:nvSpPr>
        <p:spPr>
          <a:xfrm>
            <a:off x="1262743" y="3191774"/>
            <a:ext cx="6096000" cy="523220"/>
          </a:xfrm>
          <a:prstGeom prst="rect">
            <a:avLst/>
          </a:prstGeom>
          <a:noFill/>
        </p:spPr>
        <p:txBody>
          <a:bodyPr wrap="square">
            <a:spAutoFit/>
          </a:bodyPr>
          <a:lstStyle/>
          <a:p>
            <a:r>
              <a:rPr lang="en-US" sz="2800" b="1" dirty="0">
                <a:solidFill>
                  <a:srgbClr val="863A53"/>
                </a:solidFill>
                <a:latin typeface="Times New Roman" panose="02020603050405020304" pitchFamily="18" charset="0"/>
                <a:cs typeface="Times New Roman" panose="02020603050405020304" pitchFamily="18" charset="0"/>
              </a:rPr>
              <a:t>Next Steps:</a:t>
            </a:r>
          </a:p>
        </p:txBody>
      </p:sp>
      <p:sp>
        <p:nvSpPr>
          <p:cNvPr id="9" name="TextBox 8">
            <a:extLst>
              <a:ext uri="{FF2B5EF4-FFF2-40B4-BE49-F238E27FC236}">
                <a16:creationId xmlns:a16="http://schemas.microsoft.com/office/drawing/2014/main" id="{7963BC92-8FC5-014A-C5A1-87F27E4748F2}"/>
              </a:ext>
            </a:extLst>
          </p:cNvPr>
          <p:cNvSpPr txBox="1"/>
          <p:nvPr/>
        </p:nvSpPr>
        <p:spPr>
          <a:xfrm>
            <a:off x="1262743" y="3898504"/>
            <a:ext cx="6096000" cy="923330"/>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Expand to multilingual datasets.</a:t>
            </a:r>
          </a:p>
          <a:p>
            <a:r>
              <a:rPr lang="en-US" dirty="0">
                <a:latin typeface="Times New Roman" panose="02020603050405020304" pitchFamily="18" charset="0"/>
                <a:cs typeface="Times New Roman" panose="02020603050405020304" pitchFamily="18" charset="0"/>
              </a:rPr>
              <a:t>Incorporate explainable AI frameworks.</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934101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1">
            <a:extLst>
              <a:ext uri="{FF2B5EF4-FFF2-40B4-BE49-F238E27FC236}">
                <a16:creationId xmlns:a16="http://schemas.microsoft.com/office/drawing/2014/main" id="{5586C412-C25F-FC47-8BD4-BE9CD5402C78}"/>
              </a:ext>
            </a:extLst>
          </p:cNvPr>
          <p:cNvSpPr/>
          <p:nvPr/>
        </p:nvSpPr>
        <p:spPr>
          <a:xfrm>
            <a:off x="161923" y="488735"/>
            <a:ext cx="6124575" cy="873125"/>
          </a:xfrm>
          <a:prstGeom prst="roundRect">
            <a:avLst/>
          </a:prstGeom>
          <a:solidFill>
            <a:srgbClr val="FFE38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defRPr/>
            </a:pPr>
            <a:endParaRPr lang="en-MY" altLang="zh-CN">
              <a:solidFill>
                <a:srgbClr val="FFFFFF"/>
              </a:solidFill>
            </a:endParaRPr>
          </a:p>
        </p:txBody>
      </p:sp>
      <p:sp>
        <p:nvSpPr>
          <p:cNvPr id="9" name="TextBox 4">
            <a:extLst>
              <a:ext uri="{FF2B5EF4-FFF2-40B4-BE49-F238E27FC236}">
                <a16:creationId xmlns:a16="http://schemas.microsoft.com/office/drawing/2014/main" id="{921E995C-0C41-994E-8208-9846794FE040}"/>
              </a:ext>
            </a:extLst>
          </p:cNvPr>
          <p:cNvSpPr txBox="1">
            <a:spLocks noChangeArrowheads="1"/>
          </p:cNvSpPr>
          <p:nvPr/>
        </p:nvSpPr>
        <p:spPr bwMode="auto">
          <a:xfrm>
            <a:off x="333373" y="607798"/>
            <a:ext cx="5780087"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en-MY" altLang="en-US" sz="4000" b="1" dirty="0"/>
              <a:t>PRESENTATION CONTENTS</a:t>
            </a:r>
          </a:p>
        </p:txBody>
      </p:sp>
      <p:sp>
        <p:nvSpPr>
          <p:cNvPr id="10" name="Rectangle 6">
            <a:extLst>
              <a:ext uri="{FF2B5EF4-FFF2-40B4-BE49-F238E27FC236}">
                <a16:creationId xmlns:a16="http://schemas.microsoft.com/office/drawing/2014/main" id="{A8B73D8A-A6C6-AF42-8F34-BA351056267D}"/>
              </a:ext>
            </a:extLst>
          </p:cNvPr>
          <p:cNvSpPr/>
          <p:nvPr/>
        </p:nvSpPr>
        <p:spPr bwMode="auto">
          <a:xfrm>
            <a:off x="3576636" y="4041775"/>
            <a:ext cx="1373187" cy="444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sz="2701">
              <a:solidFill>
                <a:schemeClr val="bg1"/>
              </a:solidFill>
            </a:endParaRPr>
          </a:p>
        </p:txBody>
      </p:sp>
      <p:sp>
        <p:nvSpPr>
          <p:cNvPr id="11" name="Rectangle 7">
            <a:extLst>
              <a:ext uri="{FF2B5EF4-FFF2-40B4-BE49-F238E27FC236}">
                <a16:creationId xmlns:a16="http://schemas.microsoft.com/office/drawing/2014/main" id="{3C1B05FC-2EC1-A647-AF58-54513EDCD124}"/>
              </a:ext>
            </a:extLst>
          </p:cNvPr>
          <p:cNvSpPr/>
          <p:nvPr/>
        </p:nvSpPr>
        <p:spPr bwMode="auto">
          <a:xfrm>
            <a:off x="3576636" y="4165600"/>
            <a:ext cx="1373187" cy="46038"/>
          </a:xfrm>
          <a:prstGeom prst="rect">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sz="2701">
              <a:solidFill>
                <a:schemeClr val="bg1"/>
              </a:solidFill>
            </a:endParaRPr>
          </a:p>
        </p:txBody>
      </p:sp>
      <p:sp>
        <p:nvSpPr>
          <p:cNvPr id="12" name="Rectangle 8">
            <a:extLst>
              <a:ext uri="{FF2B5EF4-FFF2-40B4-BE49-F238E27FC236}">
                <a16:creationId xmlns:a16="http://schemas.microsoft.com/office/drawing/2014/main" id="{183CBC7E-B00F-8643-8020-6F119938F308}"/>
              </a:ext>
            </a:extLst>
          </p:cNvPr>
          <p:cNvSpPr/>
          <p:nvPr/>
        </p:nvSpPr>
        <p:spPr bwMode="auto">
          <a:xfrm>
            <a:off x="3576636" y="4291013"/>
            <a:ext cx="1373187" cy="4603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sz="2701">
              <a:solidFill>
                <a:schemeClr val="bg1"/>
              </a:solidFill>
            </a:endParaRPr>
          </a:p>
        </p:txBody>
      </p:sp>
      <p:sp>
        <p:nvSpPr>
          <p:cNvPr id="13" name="Rectangle 10">
            <a:extLst>
              <a:ext uri="{FF2B5EF4-FFF2-40B4-BE49-F238E27FC236}">
                <a16:creationId xmlns:a16="http://schemas.microsoft.com/office/drawing/2014/main" id="{F0D09B35-FDF4-744A-B498-3BE8B0955B5F}"/>
              </a:ext>
            </a:extLst>
          </p:cNvPr>
          <p:cNvSpPr/>
          <p:nvPr/>
        </p:nvSpPr>
        <p:spPr bwMode="auto">
          <a:xfrm>
            <a:off x="6049644" y="4569618"/>
            <a:ext cx="430274" cy="48101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MY" altLang="ko-KR" sz="2701" b="1" dirty="0">
                <a:solidFill>
                  <a:schemeClr val="tx1">
                    <a:lumMod val="85000"/>
                    <a:lumOff val="15000"/>
                  </a:schemeClr>
                </a:solidFill>
              </a:rPr>
              <a:t>4</a:t>
            </a:r>
            <a:endParaRPr lang="ko-KR" altLang="en-US" sz="2701" b="1" dirty="0">
              <a:solidFill>
                <a:schemeClr val="tx1">
                  <a:lumMod val="85000"/>
                  <a:lumOff val="15000"/>
                </a:schemeClr>
              </a:solidFill>
            </a:endParaRPr>
          </a:p>
        </p:txBody>
      </p:sp>
      <p:sp>
        <p:nvSpPr>
          <p:cNvPr id="14" name="Rectangle 11">
            <a:extLst>
              <a:ext uri="{FF2B5EF4-FFF2-40B4-BE49-F238E27FC236}">
                <a16:creationId xmlns:a16="http://schemas.microsoft.com/office/drawing/2014/main" id="{78CFB578-2EAA-7E4F-94B2-865056AFBA3E}"/>
              </a:ext>
            </a:extLst>
          </p:cNvPr>
          <p:cNvSpPr/>
          <p:nvPr/>
        </p:nvSpPr>
        <p:spPr bwMode="auto">
          <a:xfrm>
            <a:off x="6049644" y="3821906"/>
            <a:ext cx="430274" cy="4810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MY" altLang="ko-KR" sz="2701" b="1" dirty="0">
                <a:solidFill>
                  <a:schemeClr val="tx1">
                    <a:lumMod val="85000"/>
                    <a:lumOff val="15000"/>
                  </a:schemeClr>
                </a:solidFill>
              </a:rPr>
              <a:t>3</a:t>
            </a:r>
            <a:endParaRPr lang="ko-KR" altLang="en-US" sz="2701" b="1" dirty="0">
              <a:solidFill>
                <a:schemeClr val="tx1">
                  <a:lumMod val="85000"/>
                  <a:lumOff val="15000"/>
                </a:schemeClr>
              </a:solidFill>
            </a:endParaRPr>
          </a:p>
        </p:txBody>
      </p:sp>
      <p:sp>
        <p:nvSpPr>
          <p:cNvPr id="15" name="Rectangle 12">
            <a:extLst>
              <a:ext uri="{FF2B5EF4-FFF2-40B4-BE49-F238E27FC236}">
                <a16:creationId xmlns:a16="http://schemas.microsoft.com/office/drawing/2014/main" id="{205E6152-166C-8348-B9B3-3720429DD3FA}"/>
              </a:ext>
            </a:extLst>
          </p:cNvPr>
          <p:cNvSpPr/>
          <p:nvPr/>
        </p:nvSpPr>
        <p:spPr bwMode="auto">
          <a:xfrm>
            <a:off x="6049644" y="3074193"/>
            <a:ext cx="430274" cy="482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MY" altLang="ko-KR" sz="2701" b="1" dirty="0">
                <a:solidFill>
                  <a:schemeClr val="tx1">
                    <a:lumMod val="85000"/>
                    <a:lumOff val="15000"/>
                  </a:schemeClr>
                </a:solidFill>
              </a:rPr>
              <a:t>2</a:t>
            </a:r>
            <a:endParaRPr lang="ko-KR" altLang="en-US" sz="2701" b="1" dirty="0">
              <a:solidFill>
                <a:schemeClr val="tx1">
                  <a:lumMod val="85000"/>
                  <a:lumOff val="15000"/>
                </a:schemeClr>
              </a:solidFill>
            </a:endParaRPr>
          </a:p>
        </p:txBody>
      </p:sp>
      <p:sp>
        <p:nvSpPr>
          <p:cNvPr id="16" name="Rectangle 14">
            <a:extLst>
              <a:ext uri="{FF2B5EF4-FFF2-40B4-BE49-F238E27FC236}">
                <a16:creationId xmlns:a16="http://schemas.microsoft.com/office/drawing/2014/main" id="{C993BC36-6674-054D-B5FF-7210776CC8D1}"/>
              </a:ext>
            </a:extLst>
          </p:cNvPr>
          <p:cNvSpPr/>
          <p:nvPr/>
        </p:nvSpPr>
        <p:spPr bwMode="auto">
          <a:xfrm>
            <a:off x="6049644" y="2326481"/>
            <a:ext cx="430274" cy="482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MY" altLang="ko-KR" sz="2701" b="1" dirty="0">
                <a:solidFill>
                  <a:schemeClr val="tx1">
                    <a:lumMod val="85000"/>
                    <a:lumOff val="15000"/>
                  </a:schemeClr>
                </a:solidFill>
              </a:rPr>
              <a:t>1</a:t>
            </a:r>
            <a:endParaRPr lang="ko-KR" altLang="en-US" sz="2701" b="1" dirty="0">
              <a:solidFill>
                <a:schemeClr val="tx1">
                  <a:lumMod val="85000"/>
                  <a:lumOff val="15000"/>
                </a:schemeClr>
              </a:solidFill>
            </a:endParaRPr>
          </a:p>
        </p:txBody>
      </p:sp>
      <p:sp>
        <p:nvSpPr>
          <p:cNvPr id="17" name="Freeform 47">
            <a:extLst>
              <a:ext uri="{FF2B5EF4-FFF2-40B4-BE49-F238E27FC236}">
                <a16:creationId xmlns:a16="http://schemas.microsoft.com/office/drawing/2014/main" id="{C90A7EBC-B4DA-1F4C-80AA-2342740C8822}"/>
              </a:ext>
            </a:extLst>
          </p:cNvPr>
          <p:cNvSpPr/>
          <p:nvPr/>
        </p:nvSpPr>
        <p:spPr bwMode="auto">
          <a:xfrm>
            <a:off x="5146356" y="2326481"/>
            <a:ext cx="872798" cy="1636712"/>
          </a:xfrm>
          <a:custGeom>
            <a:avLst/>
            <a:gdLst>
              <a:gd name="connsiteX0" fmla="*/ 0 w 1177747"/>
              <a:gd name="connsiteY0" fmla="*/ 1945843 h 1945843"/>
              <a:gd name="connsiteX1" fmla="*/ 1177747 w 1177747"/>
              <a:gd name="connsiteY1" fmla="*/ 0 h 1945843"/>
              <a:gd name="connsiteX2" fmla="*/ 1177747 w 1177747"/>
              <a:gd name="connsiteY2" fmla="*/ 563270 h 1945843"/>
              <a:gd name="connsiteX3" fmla="*/ 0 w 1177747"/>
              <a:gd name="connsiteY3" fmla="*/ 1945843 h 1945843"/>
              <a:gd name="connsiteX0" fmla="*/ 0 w 1177747"/>
              <a:gd name="connsiteY0" fmla="*/ 1945843 h 2001427"/>
              <a:gd name="connsiteX1" fmla="*/ 1177747 w 1177747"/>
              <a:gd name="connsiteY1" fmla="*/ 0 h 2001427"/>
              <a:gd name="connsiteX2" fmla="*/ 1177747 w 1177747"/>
              <a:gd name="connsiteY2" fmla="*/ 563270 h 2001427"/>
              <a:gd name="connsiteX3" fmla="*/ 4432 w 1177747"/>
              <a:gd name="connsiteY3" fmla="*/ 2001427 h 2001427"/>
              <a:gd name="connsiteX4" fmla="*/ 0 w 1177747"/>
              <a:gd name="connsiteY4" fmla="*/ 1945843 h 2001427"/>
              <a:gd name="connsiteX0" fmla="*/ 0 w 1177747"/>
              <a:gd name="connsiteY0" fmla="*/ 1905052 h 2001427"/>
              <a:gd name="connsiteX1" fmla="*/ 1177747 w 1177747"/>
              <a:gd name="connsiteY1" fmla="*/ 0 h 2001427"/>
              <a:gd name="connsiteX2" fmla="*/ 1177747 w 1177747"/>
              <a:gd name="connsiteY2" fmla="*/ 563270 h 2001427"/>
              <a:gd name="connsiteX3" fmla="*/ 4432 w 1177747"/>
              <a:gd name="connsiteY3" fmla="*/ 2001427 h 2001427"/>
              <a:gd name="connsiteX4" fmla="*/ 0 w 1177747"/>
              <a:gd name="connsiteY4" fmla="*/ 1905052 h 2001427"/>
              <a:gd name="connsiteX0" fmla="*/ 0 w 1177747"/>
              <a:gd name="connsiteY0" fmla="*/ 1905052 h 1967434"/>
              <a:gd name="connsiteX1" fmla="*/ 1177747 w 1177747"/>
              <a:gd name="connsiteY1" fmla="*/ 0 h 1967434"/>
              <a:gd name="connsiteX2" fmla="*/ 1177747 w 1177747"/>
              <a:gd name="connsiteY2" fmla="*/ 563270 h 1967434"/>
              <a:gd name="connsiteX3" fmla="*/ 4432 w 1177747"/>
              <a:gd name="connsiteY3" fmla="*/ 1967434 h 1967434"/>
              <a:gd name="connsiteX4" fmla="*/ 0 w 1177747"/>
              <a:gd name="connsiteY4" fmla="*/ 1905052 h 1967434"/>
              <a:gd name="connsiteX0" fmla="*/ 0 w 1181147"/>
              <a:gd name="connsiteY0" fmla="*/ 1905052 h 1967434"/>
              <a:gd name="connsiteX1" fmla="*/ 1177747 w 1181147"/>
              <a:gd name="connsiteY1" fmla="*/ 0 h 1967434"/>
              <a:gd name="connsiteX2" fmla="*/ 1181147 w 1181147"/>
              <a:gd name="connsiteY2" fmla="*/ 580267 h 1967434"/>
              <a:gd name="connsiteX3" fmla="*/ 4432 w 1181147"/>
              <a:gd name="connsiteY3" fmla="*/ 1967434 h 1967434"/>
              <a:gd name="connsiteX4" fmla="*/ 0 w 1181147"/>
              <a:gd name="connsiteY4" fmla="*/ 1905052 h 1967434"/>
              <a:gd name="connsiteX0" fmla="*/ 0 w 1181147"/>
              <a:gd name="connsiteY0" fmla="*/ 1891455 h 1953837"/>
              <a:gd name="connsiteX1" fmla="*/ 1174347 w 1181147"/>
              <a:gd name="connsiteY1" fmla="*/ 0 h 1953837"/>
              <a:gd name="connsiteX2" fmla="*/ 1181147 w 1181147"/>
              <a:gd name="connsiteY2" fmla="*/ 566670 h 1953837"/>
              <a:gd name="connsiteX3" fmla="*/ 4432 w 1181147"/>
              <a:gd name="connsiteY3" fmla="*/ 1953837 h 1953837"/>
              <a:gd name="connsiteX4" fmla="*/ 0 w 1181147"/>
              <a:gd name="connsiteY4" fmla="*/ 1891455 h 1953837"/>
              <a:gd name="connsiteX0" fmla="*/ 0 w 1184694"/>
              <a:gd name="connsiteY0" fmla="*/ 1891455 h 1953837"/>
              <a:gd name="connsiteX1" fmla="*/ 1184544 w 1184694"/>
              <a:gd name="connsiteY1" fmla="*/ 0 h 1953837"/>
              <a:gd name="connsiteX2" fmla="*/ 1181147 w 1184694"/>
              <a:gd name="connsiteY2" fmla="*/ 566670 h 1953837"/>
              <a:gd name="connsiteX3" fmla="*/ 4432 w 1184694"/>
              <a:gd name="connsiteY3" fmla="*/ 1953837 h 1953837"/>
              <a:gd name="connsiteX4" fmla="*/ 0 w 1184694"/>
              <a:gd name="connsiteY4" fmla="*/ 1891455 h 1953837"/>
              <a:gd name="connsiteX0" fmla="*/ 0 w 1184694"/>
              <a:gd name="connsiteY0" fmla="*/ 1891455 h 1953837"/>
              <a:gd name="connsiteX1" fmla="*/ 1184544 w 1184694"/>
              <a:gd name="connsiteY1" fmla="*/ 0 h 1953837"/>
              <a:gd name="connsiteX2" fmla="*/ 1181147 w 1184694"/>
              <a:gd name="connsiteY2" fmla="*/ 573468 h 1953837"/>
              <a:gd name="connsiteX3" fmla="*/ 4432 w 1184694"/>
              <a:gd name="connsiteY3" fmla="*/ 1953837 h 1953837"/>
              <a:gd name="connsiteX4" fmla="*/ 0 w 1184694"/>
              <a:gd name="connsiteY4" fmla="*/ 1891455 h 1953837"/>
              <a:gd name="connsiteX0" fmla="*/ 457 w 1180262"/>
              <a:gd name="connsiteY0" fmla="*/ 1903679 h 1953837"/>
              <a:gd name="connsiteX1" fmla="*/ 1180112 w 1180262"/>
              <a:gd name="connsiteY1" fmla="*/ 0 h 1953837"/>
              <a:gd name="connsiteX2" fmla="*/ 1176715 w 1180262"/>
              <a:gd name="connsiteY2" fmla="*/ 573468 h 1953837"/>
              <a:gd name="connsiteX3" fmla="*/ 0 w 1180262"/>
              <a:gd name="connsiteY3" fmla="*/ 1953837 h 1953837"/>
              <a:gd name="connsiteX4" fmla="*/ 457 w 1180262"/>
              <a:gd name="connsiteY4" fmla="*/ 1903679 h 1953837"/>
              <a:gd name="connsiteX0" fmla="*/ 457 w 1183065"/>
              <a:gd name="connsiteY0" fmla="*/ 1903679 h 1953837"/>
              <a:gd name="connsiteX1" fmla="*/ 1180112 w 1183065"/>
              <a:gd name="connsiteY1" fmla="*/ 0 h 1953837"/>
              <a:gd name="connsiteX2" fmla="*/ 1183065 w 1183065"/>
              <a:gd name="connsiteY2" fmla="*/ 567118 h 1953837"/>
              <a:gd name="connsiteX3" fmla="*/ 0 w 1183065"/>
              <a:gd name="connsiteY3" fmla="*/ 1953837 h 1953837"/>
              <a:gd name="connsiteX4" fmla="*/ 457 w 1183065"/>
              <a:gd name="connsiteY4" fmla="*/ 1903679 h 1953837"/>
              <a:gd name="connsiteX0" fmla="*/ 457 w 1183065"/>
              <a:gd name="connsiteY0" fmla="*/ 1903679 h 1953837"/>
              <a:gd name="connsiteX1" fmla="*/ 1180112 w 1183065"/>
              <a:gd name="connsiteY1" fmla="*/ 0 h 1953837"/>
              <a:gd name="connsiteX2" fmla="*/ 1183065 w 1183065"/>
              <a:gd name="connsiteY2" fmla="*/ 569785 h 1953837"/>
              <a:gd name="connsiteX3" fmla="*/ 0 w 1183065"/>
              <a:gd name="connsiteY3" fmla="*/ 1953837 h 1953837"/>
              <a:gd name="connsiteX4" fmla="*/ 457 w 1183065"/>
              <a:gd name="connsiteY4" fmla="*/ 1903679 h 1953837"/>
              <a:gd name="connsiteX0" fmla="*/ 457 w 1183065"/>
              <a:gd name="connsiteY0" fmla="*/ 1903679 h 1953837"/>
              <a:gd name="connsiteX1" fmla="*/ 1180112 w 1183065"/>
              <a:gd name="connsiteY1" fmla="*/ 0 h 1953837"/>
              <a:gd name="connsiteX2" fmla="*/ 1183065 w 1183065"/>
              <a:gd name="connsiteY2" fmla="*/ 572452 h 1953837"/>
              <a:gd name="connsiteX3" fmla="*/ 0 w 1183065"/>
              <a:gd name="connsiteY3" fmla="*/ 1953837 h 1953837"/>
              <a:gd name="connsiteX4" fmla="*/ 457 w 1183065"/>
              <a:gd name="connsiteY4" fmla="*/ 1903679 h 1953837"/>
              <a:gd name="connsiteX0" fmla="*/ 457 w 1183065"/>
              <a:gd name="connsiteY0" fmla="*/ 1901373 h 1953837"/>
              <a:gd name="connsiteX1" fmla="*/ 1180112 w 1183065"/>
              <a:gd name="connsiteY1" fmla="*/ 0 h 1953837"/>
              <a:gd name="connsiteX2" fmla="*/ 1183065 w 1183065"/>
              <a:gd name="connsiteY2" fmla="*/ 572452 h 1953837"/>
              <a:gd name="connsiteX3" fmla="*/ 0 w 1183065"/>
              <a:gd name="connsiteY3" fmla="*/ 1953837 h 1953837"/>
              <a:gd name="connsiteX4" fmla="*/ 457 w 1183065"/>
              <a:gd name="connsiteY4" fmla="*/ 1901373 h 1953837"/>
              <a:gd name="connsiteX0" fmla="*/ 457 w 1183065"/>
              <a:gd name="connsiteY0" fmla="*/ 1901373 h 1956143"/>
              <a:gd name="connsiteX1" fmla="*/ 1180112 w 1183065"/>
              <a:gd name="connsiteY1" fmla="*/ 0 h 1956143"/>
              <a:gd name="connsiteX2" fmla="*/ 1183065 w 1183065"/>
              <a:gd name="connsiteY2" fmla="*/ 572452 h 1956143"/>
              <a:gd name="connsiteX3" fmla="*/ 0 w 1183065"/>
              <a:gd name="connsiteY3" fmla="*/ 1956143 h 1956143"/>
              <a:gd name="connsiteX4" fmla="*/ 457 w 1183065"/>
              <a:gd name="connsiteY4" fmla="*/ 1901373 h 19561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3065" h="1956143">
                <a:moveTo>
                  <a:pt x="457" y="1901373"/>
                </a:moveTo>
                <a:lnTo>
                  <a:pt x="1180112" y="0"/>
                </a:lnTo>
                <a:cubicBezTo>
                  <a:pt x="1181245" y="193422"/>
                  <a:pt x="1181932" y="379030"/>
                  <a:pt x="1183065" y="572452"/>
                </a:cubicBezTo>
                <a:lnTo>
                  <a:pt x="0" y="1956143"/>
                </a:lnTo>
                <a:cubicBezTo>
                  <a:pt x="152" y="1939424"/>
                  <a:pt x="305" y="1918092"/>
                  <a:pt x="457" y="190137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sz="2701">
              <a:solidFill>
                <a:schemeClr val="bg1"/>
              </a:solidFill>
            </a:endParaRPr>
          </a:p>
        </p:txBody>
      </p:sp>
      <p:sp>
        <p:nvSpPr>
          <p:cNvPr id="18" name="Freeform 48">
            <a:extLst>
              <a:ext uri="{FF2B5EF4-FFF2-40B4-BE49-F238E27FC236}">
                <a16:creationId xmlns:a16="http://schemas.microsoft.com/office/drawing/2014/main" id="{74BF738C-559A-4748-82BE-22890049265E}"/>
              </a:ext>
            </a:extLst>
          </p:cNvPr>
          <p:cNvSpPr/>
          <p:nvPr/>
        </p:nvSpPr>
        <p:spPr bwMode="auto">
          <a:xfrm>
            <a:off x="5146356" y="3074193"/>
            <a:ext cx="872798" cy="949325"/>
          </a:xfrm>
          <a:custGeom>
            <a:avLst/>
            <a:gdLst>
              <a:gd name="connsiteX0" fmla="*/ 3399 w 1186340"/>
              <a:gd name="connsiteY0" fmla="*/ 1104759 h 1159147"/>
              <a:gd name="connsiteX1" fmla="*/ 1182941 w 1186340"/>
              <a:gd name="connsiteY1" fmla="*/ 0 h 1159147"/>
              <a:gd name="connsiteX2" fmla="*/ 1186340 w 1186340"/>
              <a:gd name="connsiteY2" fmla="*/ 554079 h 1159147"/>
              <a:gd name="connsiteX3" fmla="*/ 0 w 1186340"/>
              <a:gd name="connsiteY3" fmla="*/ 1159147 h 1159147"/>
              <a:gd name="connsiteX4" fmla="*/ 3399 w 1186340"/>
              <a:gd name="connsiteY4" fmla="*/ 1104759 h 1159147"/>
              <a:gd name="connsiteX0" fmla="*/ 3399 w 1187831"/>
              <a:gd name="connsiteY0" fmla="*/ 1104759 h 1159147"/>
              <a:gd name="connsiteX1" fmla="*/ 1187831 w 1187831"/>
              <a:gd name="connsiteY1" fmla="*/ 0 h 1159147"/>
              <a:gd name="connsiteX2" fmla="*/ 1186340 w 1187831"/>
              <a:gd name="connsiteY2" fmla="*/ 554079 h 1159147"/>
              <a:gd name="connsiteX3" fmla="*/ 0 w 1187831"/>
              <a:gd name="connsiteY3" fmla="*/ 1159147 h 1159147"/>
              <a:gd name="connsiteX4" fmla="*/ 3399 w 1187831"/>
              <a:gd name="connsiteY4" fmla="*/ 1104759 h 1159147"/>
              <a:gd name="connsiteX0" fmla="*/ 3399 w 1187831"/>
              <a:gd name="connsiteY0" fmla="*/ 1104759 h 1159147"/>
              <a:gd name="connsiteX1" fmla="*/ 1187831 w 1187831"/>
              <a:gd name="connsiteY1" fmla="*/ 0 h 1159147"/>
              <a:gd name="connsiteX2" fmla="*/ 1183895 w 1187831"/>
              <a:gd name="connsiteY2" fmla="*/ 566304 h 1159147"/>
              <a:gd name="connsiteX3" fmla="*/ 0 w 1187831"/>
              <a:gd name="connsiteY3" fmla="*/ 1159147 h 1159147"/>
              <a:gd name="connsiteX4" fmla="*/ 3399 w 1187831"/>
              <a:gd name="connsiteY4" fmla="*/ 1104759 h 1159147"/>
              <a:gd name="connsiteX0" fmla="*/ 13179 w 1187831"/>
              <a:gd name="connsiteY0" fmla="*/ 1080310 h 1159147"/>
              <a:gd name="connsiteX1" fmla="*/ 1187831 w 1187831"/>
              <a:gd name="connsiteY1" fmla="*/ 0 h 1159147"/>
              <a:gd name="connsiteX2" fmla="*/ 1183895 w 1187831"/>
              <a:gd name="connsiteY2" fmla="*/ 566304 h 1159147"/>
              <a:gd name="connsiteX3" fmla="*/ 0 w 1187831"/>
              <a:gd name="connsiteY3" fmla="*/ 1159147 h 1159147"/>
              <a:gd name="connsiteX4" fmla="*/ 13179 w 1187831"/>
              <a:gd name="connsiteY4" fmla="*/ 1080310 h 1159147"/>
              <a:gd name="connsiteX0" fmla="*/ 955 w 1175607"/>
              <a:gd name="connsiteY0" fmla="*/ 1080310 h 1134698"/>
              <a:gd name="connsiteX1" fmla="*/ 1175607 w 1175607"/>
              <a:gd name="connsiteY1" fmla="*/ 0 h 1134698"/>
              <a:gd name="connsiteX2" fmla="*/ 1171671 w 1175607"/>
              <a:gd name="connsiteY2" fmla="*/ 566304 h 1134698"/>
              <a:gd name="connsiteX3" fmla="*/ 0 w 1175607"/>
              <a:gd name="connsiteY3" fmla="*/ 1134698 h 1134698"/>
              <a:gd name="connsiteX4" fmla="*/ 955 w 1175607"/>
              <a:gd name="connsiteY4" fmla="*/ 1080310 h 1134698"/>
              <a:gd name="connsiteX0" fmla="*/ 10 w 1181997"/>
              <a:gd name="connsiteY0" fmla="*/ 1082755 h 1134698"/>
              <a:gd name="connsiteX1" fmla="*/ 1181997 w 1181997"/>
              <a:gd name="connsiteY1" fmla="*/ 0 h 1134698"/>
              <a:gd name="connsiteX2" fmla="*/ 1178061 w 1181997"/>
              <a:gd name="connsiteY2" fmla="*/ 566304 h 1134698"/>
              <a:gd name="connsiteX3" fmla="*/ 6390 w 1181997"/>
              <a:gd name="connsiteY3" fmla="*/ 1134698 h 1134698"/>
              <a:gd name="connsiteX4" fmla="*/ 10 w 1181997"/>
              <a:gd name="connsiteY4" fmla="*/ 1082755 h 1134698"/>
              <a:gd name="connsiteX0" fmla="*/ 32 w 1182019"/>
              <a:gd name="connsiteY0" fmla="*/ 1082755 h 1134698"/>
              <a:gd name="connsiteX1" fmla="*/ 1182019 w 1182019"/>
              <a:gd name="connsiteY1" fmla="*/ 0 h 1134698"/>
              <a:gd name="connsiteX2" fmla="*/ 1178083 w 1182019"/>
              <a:gd name="connsiteY2" fmla="*/ 566304 h 1134698"/>
              <a:gd name="connsiteX3" fmla="*/ 1522 w 1182019"/>
              <a:gd name="connsiteY3" fmla="*/ 1134698 h 1134698"/>
              <a:gd name="connsiteX4" fmla="*/ 32 w 1182019"/>
              <a:gd name="connsiteY4" fmla="*/ 1082755 h 1134698"/>
              <a:gd name="connsiteX0" fmla="*/ 32 w 1182019"/>
              <a:gd name="connsiteY0" fmla="*/ 1082755 h 1134698"/>
              <a:gd name="connsiteX1" fmla="*/ 1182019 w 1182019"/>
              <a:gd name="connsiteY1" fmla="*/ 0 h 1134698"/>
              <a:gd name="connsiteX2" fmla="*/ 1173193 w 1182019"/>
              <a:gd name="connsiteY2" fmla="*/ 573639 h 1134698"/>
              <a:gd name="connsiteX3" fmla="*/ 1522 w 1182019"/>
              <a:gd name="connsiteY3" fmla="*/ 1134698 h 1134698"/>
              <a:gd name="connsiteX4" fmla="*/ 32 w 1182019"/>
              <a:gd name="connsiteY4" fmla="*/ 1082755 h 1134698"/>
              <a:gd name="connsiteX0" fmla="*/ 32 w 1182019"/>
              <a:gd name="connsiteY0" fmla="*/ 1082755 h 1134698"/>
              <a:gd name="connsiteX1" fmla="*/ 1182019 w 1182019"/>
              <a:gd name="connsiteY1" fmla="*/ 0 h 1134698"/>
              <a:gd name="connsiteX2" fmla="*/ 1175638 w 1182019"/>
              <a:gd name="connsiteY2" fmla="*/ 573639 h 1134698"/>
              <a:gd name="connsiteX3" fmla="*/ 1522 w 1182019"/>
              <a:gd name="connsiteY3" fmla="*/ 1134698 h 1134698"/>
              <a:gd name="connsiteX4" fmla="*/ 32 w 1182019"/>
              <a:gd name="connsiteY4" fmla="*/ 1082755 h 1134698"/>
              <a:gd name="connsiteX0" fmla="*/ 32 w 1182972"/>
              <a:gd name="connsiteY0" fmla="*/ 1082755 h 1134698"/>
              <a:gd name="connsiteX1" fmla="*/ 1182019 w 1182972"/>
              <a:gd name="connsiteY1" fmla="*/ 0 h 1134698"/>
              <a:gd name="connsiteX2" fmla="*/ 1182972 w 1182972"/>
              <a:gd name="connsiteY2" fmla="*/ 573639 h 1134698"/>
              <a:gd name="connsiteX3" fmla="*/ 1522 w 1182972"/>
              <a:gd name="connsiteY3" fmla="*/ 1134698 h 1134698"/>
              <a:gd name="connsiteX4" fmla="*/ 32 w 1182972"/>
              <a:gd name="connsiteY4" fmla="*/ 1082755 h 1134698"/>
              <a:gd name="connsiteX0" fmla="*/ 32 w 1182972"/>
              <a:gd name="connsiteY0" fmla="*/ 1082755 h 1134698"/>
              <a:gd name="connsiteX1" fmla="*/ 1182019 w 1182972"/>
              <a:gd name="connsiteY1" fmla="*/ 0 h 1134698"/>
              <a:gd name="connsiteX2" fmla="*/ 1182972 w 1182972"/>
              <a:gd name="connsiteY2" fmla="*/ 578973 h 1134698"/>
              <a:gd name="connsiteX3" fmla="*/ 1522 w 1182972"/>
              <a:gd name="connsiteY3" fmla="*/ 1134698 h 1134698"/>
              <a:gd name="connsiteX4" fmla="*/ 32 w 1182972"/>
              <a:gd name="connsiteY4" fmla="*/ 1082755 h 11346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2972" h="1134698">
                <a:moveTo>
                  <a:pt x="32" y="1082755"/>
                </a:moveTo>
                <a:lnTo>
                  <a:pt x="1182019" y="0"/>
                </a:lnTo>
                <a:cubicBezTo>
                  <a:pt x="1182337" y="191213"/>
                  <a:pt x="1182654" y="387760"/>
                  <a:pt x="1182972" y="578973"/>
                </a:cubicBezTo>
                <a:lnTo>
                  <a:pt x="1522" y="1134698"/>
                </a:lnTo>
                <a:cubicBezTo>
                  <a:pt x="1840" y="1116569"/>
                  <a:pt x="-286" y="1100884"/>
                  <a:pt x="32" y="1082755"/>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sz="2701">
              <a:solidFill>
                <a:schemeClr val="bg1"/>
              </a:solidFill>
            </a:endParaRPr>
          </a:p>
        </p:txBody>
      </p:sp>
      <p:sp>
        <p:nvSpPr>
          <p:cNvPr id="19" name="Freeform 49">
            <a:extLst>
              <a:ext uri="{FF2B5EF4-FFF2-40B4-BE49-F238E27FC236}">
                <a16:creationId xmlns:a16="http://schemas.microsoft.com/office/drawing/2014/main" id="{2F85AC2F-DAE1-0F40-A757-29D3EEE41487}"/>
              </a:ext>
            </a:extLst>
          </p:cNvPr>
          <p:cNvSpPr/>
          <p:nvPr/>
        </p:nvSpPr>
        <p:spPr bwMode="auto">
          <a:xfrm>
            <a:off x="5146356" y="3821906"/>
            <a:ext cx="872798" cy="481012"/>
          </a:xfrm>
          <a:custGeom>
            <a:avLst/>
            <a:gdLst>
              <a:gd name="connsiteX0" fmla="*/ 0 w 1182941"/>
              <a:gd name="connsiteY0" fmla="*/ 339925 h 571075"/>
              <a:gd name="connsiteX1" fmla="*/ 1182941 w 1182941"/>
              <a:gd name="connsiteY1" fmla="*/ 571075 h 571075"/>
              <a:gd name="connsiteX2" fmla="*/ 1182941 w 1182941"/>
              <a:gd name="connsiteY2" fmla="*/ 0 h 571075"/>
              <a:gd name="connsiteX3" fmla="*/ 0 w 1182941"/>
              <a:gd name="connsiteY3" fmla="*/ 339925 h 571075"/>
              <a:gd name="connsiteX0" fmla="*/ 0 w 1182941"/>
              <a:gd name="connsiteY0" fmla="*/ 259242 h 571075"/>
              <a:gd name="connsiteX1" fmla="*/ 1182941 w 1182941"/>
              <a:gd name="connsiteY1" fmla="*/ 571075 h 571075"/>
              <a:gd name="connsiteX2" fmla="*/ 1182941 w 1182941"/>
              <a:gd name="connsiteY2" fmla="*/ 0 h 571075"/>
              <a:gd name="connsiteX3" fmla="*/ 0 w 1182941"/>
              <a:gd name="connsiteY3" fmla="*/ 259242 h 571075"/>
              <a:gd name="connsiteX0" fmla="*/ 576 w 1183517"/>
              <a:gd name="connsiteY0" fmla="*/ 259242 h 571075"/>
              <a:gd name="connsiteX1" fmla="*/ 9283 w 1183517"/>
              <a:gd name="connsiteY1" fmla="*/ 305851 h 571075"/>
              <a:gd name="connsiteX2" fmla="*/ 1183517 w 1183517"/>
              <a:gd name="connsiteY2" fmla="*/ 571075 h 571075"/>
              <a:gd name="connsiteX3" fmla="*/ 1183517 w 1183517"/>
              <a:gd name="connsiteY3" fmla="*/ 0 h 571075"/>
              <a:gd name="connsiteX4" fmla="*/ 576 w 1183517"/>
              <a:gd name="connsiteY4" fmla="*/ 259242 h 571075"/>
              <a:gd name="connsiteX0" fmla="*/ 0 w 1182941"/>
              <a:gd name="connsiteY0" fmla="*/ 259242 h 571075"/>
              <a:gd name="connsiteX1" fmla="*/ 8707 w 1182941"/>
              <a:gd name="connsiteY1" fmla="*/ 305851 h 571075"/>
              <a:gd name="connsiteX2" fmla="*/ 1182941 w 1182941"/>
              <a:gd name="connsiteY2" fmla="*/ 571075 h 571075"/>
              <a:gd name="connsiteX3" fmla="*/ 1182941 w 1182941"/>
              <a:gd name="connsiteY3" fmla="*/ 0 h 571075"/>
              <a:gd name="connsiteX4" fmla="*/ 0 w 1182941"/>
              <a:gd name="connsiteY4" fmla="*/ 259242 h 571075"/>
              <a:gd name="connsiteX0" fmla="*/ 0 w 1182941"/>
              <a:gd name="connsiteY0" fmla="*/ 259242 h 571075"/>
              <a:gd name="connsiteX1" fmla="*/ 8707 w 1182941"/>
              <a:gd name="connsiteY1" fmla="*/ 305851 h 571075"/>
              <a:gd name="connsiteX2" fmla="*/ 1182941 w 1182941"/>
              <a:gd name="connsiteY2" fmla="*/ 571075 h 571075"/>
              <a:gd name="connsiteX3" fmla="*/ 1182941 w 1182941"/>
              <a:gd name="connsiteY3" fmla="*/ 0 h 571075"/>
              <a:gd name="connsiteX4" fmla="*/ 0 w 1182941"/>
              <a:gd name="connsiteY4" fmla="*/ 259242 h 571075"/>
              <a:gd name="connsiteX0" fmla="*/ 1610 w 1184551"/>
              <a:gd name="connsiteY0" fmla="*/ 259242 h 571075"/>
              <a:gd name="connsiteX1" fmla="*/ 2982 w 1184551"/>
              <a:gd name="connsiteY1" fmla="*/ 303406 h 571075"/>
              <a:gd name="connsiteX2" fmla="*/ 1184551 w 1184551"/>
              <a:gd name="connsiteY2" fmla="*/ 571075 h 571075"/>
              <a:gd name="connsiteX3" fmla="*/ 1184551 w 1184551"/>
              <a:gd name="connsiteY3" fmla="*/ 0 h 571075"/>
              <a:gd name="connsiteX4" fmla="*/ 1610 w 1184551"/>
              <a:gd name="connsiteY4" fmla="*/ 259242 h 571075"/>
              <a:gd name="connsiteX0" fmla="*/ 0 w 1182941"/>
              <a:gd name="connsiteY0" fmla="*/ 259242 h 571075"/>
              <a:gd name="connsiteX1" fmla="*/ 1372 w 1182941"/>
              <a:gd name="connsiteY1" fmla="*/ 303406 h 571075"/>
              <a:gd name="connsiteX2" fmla="*/ 1182941 w 1182941"/>
              <a:gd name="connsiteY2" fmla="*/ 571075 h 571075"/>
              <a:gd name="connsiteX3" fmla="*/ 1182941 w 1182941"/>
              <a:gd name="connsiteY3" fmla="*/ 0 h 571075"/>
              <a:gd name="connsiteX4" fmla="*/ 0 w 1182941"/>
              <a:gd name="connsiteY4" fmla="*/ 259242 h 571075"/>
              <a:gd name="connsiteX0" fmla="*/ 0 w 1182941"/>
              <a:gd name="connsiteY0" fmla="*/ 266577 h 578410"/>
              <a:gd name="connsiteX1" fmla="*/ 1372 w 1182941"/>
              <a:gd name="connsiteY1" fmla="*/ 310741 h 578410"/>
              <a:gd name="connsiteX2" fmla="*/ 1182941 w 1182941"/>
              <a:gd name="connsiteY2" fmla="*/ 578410 h 578410"/>
              <a:gd name="connsiteX3" fmla="*/ 1180496 w 1182941"/>
              <a:gd name="connsiteY3" fmla="*/ 0 h 578410"/>
              <a:gd name="connsiteX4" fmla="*/ 0 w 1182941"/>
              <a:gd name="connsiteY4" fmla="*/ 266577 h 578410"/>
              <a:gd name="connsiteX0" fmla="*/ 0 w 1182941"/>
              <a:gd name="connsiteY0" fmla="*/ 266577 h 575743"/>
              <a:gd name="connsiteX1" fmla="*/ 1372 w 1182941"/>
              <a:gd name="connsiteY1" fmla="*/ 310741 h 575743"/>
              <a:gd name="connsiteX2" fmla="*/ 1182941 w 1182941"/>
              <a:gd name="connsiteY2" fmla="*/ 575743 h 575743"/>
              <a:gd name="connsiteX3" fmla="*/ 1180496 w 1182941"/>
              <a:gd name="connsiteY3" fmla="*/ 0 h 575743"/>
              <a:gd name="connsiteX4" fmla="*/ 0 w 1182941"/>
              <a:gd name="connsiteY4" fmla="*/ 266577 h 575743"/>
              <a:gd name="connsiteX0" fmla="*/ 0 w 1182941"/>
              <a:gd name="connsiteY0" fmla="*/ 261965 h 575743"/>
              <a:gd name="connsiteX1" fmla="*/ 1372 w 1182941"/>
              <a:gd name="connsiteY1" fmla="*/ 310741 h 575743"/>
              <a:gd name="connsiteX2" fmla="*/ 1182941 w 1182941"/>
              <a:gd name="connsiteY2" fmla="*/ 575743 h 575743"/>
              <a:gd name="connsiteX3" fmla="*/ 1180496 w 1182941"/>
              <a:gd name="connsiteY3" fmla="*/ 0 h 575743"/>
              <a:gd name="connsiteX4" fmla="*/ 0 w 1182941"/>
              <a:gd name="connsiteY4" fmla="*/ 261965 h 575743"/>
              <a:gd name="connsiteX0" fmla="*/ 0 w 1182941"/>
              <a:gd name="connsiteY0" fmla="*/ 261965 h 575743"/>
              <a:gd name="connsiteX1" fmla="*/ 1372 w 1182941"/>
              <a:gd name="connsiteY1" fmla="*/ 317659 h 575743"/>
              <a:gd name="connsiteX2" fmla="*/ 1182941 w 1182941"/>
              <a:gd name="connsiteY2" fmla="*/ 575743 h 575743"/>
              <a:gd name="connsiteX3" fmla="*/ 1180496 w 1182941"/>
              <a:gd name="connsiteY3" fmla="*/ 0 h 575743"/>
              <a:gd name="connsiteX4" fmla="*/ 0 w 1182941"/>
              <a:gd name="connsiteY4" fmla="*/ 261965 h 575743"/>
              <a:gd name="connsiteX0" fmla="*/ 966 w 1181569"/>
              <a:gd name="connsiteY0" fmla="*/ 261965 h 575743"/>
              <a:gd name="connsiteX1" fmla="*/ 0 w 1181569"/>
              <a:gd name="connsiteY1" fmla="*/ 317659 h 575743"/>
              <a:gd name="connsiteX2" fmla="*/ 1181569 w 1181569"/>
              <a:gd name="connsiteY2" fmla="*/ 575743 h 575743"/>
              <a:gd name="connsiteX3" fmla="*/ 1179124 w 1181569"/>
              <a:gd name="connsiteY3" fmla="*/ 0 h 575743"/>
              <a:gd name="connsiteX4" fmla="*/ 966 w 1181569"/>
              <a:gd name="connsiteY4" fmla="*/ 261965 h 575743"/>
              <a:gd name="connsiteX0" fmla="*/ 966 w 1181569"/>
              <a:gd name="connsiteY0" fmla="*/ 261965 h 575743"/>
              <a:gd name="connsiteX1" fmla="*/ 0 w 1181569"/>
              <a:gd name="connsiteY1" fmla="*/ 317659 h 575743"/>
              <a:gd name="connsiteX2" fmla="*/ 1181569 w 1181569"/>
              <a:gd name="connsiteY2" fmla="*/ 575743 h 575743"/>
              <a:gd name="connsiteX3" fmla="*/ 1179124 w 1181569"/>
              <a:gd name="connsiteY3" fmla="*/ 0 h 575743"/>
              <a:gd name="connsiteX4" fmla="*/ 966 w 1181569"/>
              <a:gd name="connsiteY4" fmla="*/ 261965 h 575743"/>
              <a:gd name="connsiteX0" fmla="*/ 1982 w 1182585"/>
              <a:gd name="connsiteY0" fmla="*/ 261965 h 575743"/>
              <a:gd name="connsiteX1" fmla="*/ 1016 w 1182585"/>
              <a:gd name="connsiteY1" fmla="*/ 317659 h 575743"/>
              <a:gd name="connsiteX2" fmla="*/ 1182585 w 1182585"/>
              <a:gd name="connsiteY2" fmla="*/ 575743 h 575743"/>
              <a:gd name="connsiteX3" fmla="*/ 1180140 w 1182585"/>
              <a:gd name="connsiteY3" fmla="*/ 0 h 575743"/>
              <a:gd name="connsiteX4" fmla="*/ 1982 w 1182585"/>
              <a:gd name="connsiteY4" fmla="*/ 261965 h 575743"/>
              <a:gd name="connsiteX0" fmla="*/ 2423 w 1183026"/>
              <a:gd name="connsiteY0" fmla="*/ 261965 h 575743"/>
              <a:gd name="connsiteX1" fmla="*/ 1457 w 1183026"/>
              <a:gd name="connsiteY1" fmla="*/ 317659 h 575743"/>
              <a:gd name="connsiteX2" fmla="*/ 1183026 w 1183026"/>
              <a:gd name="connsiteY2" fmla="*/ 575743 h 575743"/>
              <a:gd name="connsiteX3" fmla="*/ 1180581 w 1183026"/>
              <a:gd name="connsiteY3" fmla="*/ 0 h 575743"/>
              <a:gd name="connsiteX4" fmla="*/ 2423 w 1183026"/>
              <a:gd name="connsiteY4" fmla="*/ 261965 h 575743"/>
              <a:gd name="connsiteX0" fmla="*/ 1940 w 1182543"/>
              <a:gd name="connsiteY0" fmla="*/ 261965 h 575743"/>
              <a:gd name="connsiteX1" fmla="*/ 3312 w 1182543"/>
              <a:gd name="connsiteY1" fmla="*/ 317659 h 575743"/>
              <a:gd name="connsiteX2" fmla="*/ 1182543 w 1182543"/>
              <a:gd name="connsiteY2" fmla="*/ 575743 h 575743"/>
              <a:gd name="connsiteX3" fmla="*/ 1180098 w 1182543"/>
              <a:gd name="connsiteY3" fmla="*/ 0 h 575743"/>
              <a:gd name="connsiteX4" fmla="*/ 1940 w 1182543"/>
              <a:gd name="connsiteY4" fmla="*/ 261965 h 575743"/>
              <a:gd name="connsiteX0" fmla="*/ 2423 w 1183026"/>
              <a:gd name="connsiteY0" fmla="*/ 261965 h 575743"/>
              <a:gd name="connsiteX1" fmla="*/ 1457 w 1183026"/>
              <a:gd name="connsiteY1" fmla="*/ 315354 h 575743"/>
              <a:gd name="connsiteX2" fmla="*/ 1183026 w 1183026"/>
              <a:gd name="connsiteY2" fmla="*/ 575743 h 575743"/>
              <a:gd name="connsiteX3" fmla="*/ 1180581 w 1183026"/>
              <a:gd name="connsiteY3" fmla="*/ 0 h 575743"/>
              <a:gd name="connsiteX4" fmla="*/ 2423 w 1183026"/>
              <a:gd name="connsiteY4" fmla="*/ 261965 h 5757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3026" h="575743">
                <a:moveTo>
                  <a:pt x="2423" y="261965"/>
                </a:moveTo>
                <a:cubicBezTo>
                  <a:pt x="-3106" y="295430"/>
                  <a:pt x="2736" y="276999"/>
                  <a:pt x="1457" y="315354"/>
                </a:cubicBezTo>
                <a:lnTo>
                  <a:pt x="1183026" y="575743"/>
                </a:lnTo>
                <a:lnTo>
                  <a:pt x="1180581" y="0"/>
                </a:lnTo>
                <a:lnTo>
                  <a:pt x="2423" y="26196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sz="2701">
              <a:solidFill>
                <a:schemeClr val="bg1"/>
              </a:solidFill>
            </a:endParaRPr>
          </a:p>
        </p:txBody>
      </p:sp>
      <p:sp>
        <p:nvSpPr>
          <p:cNvPr id="20" name="Freeform 51">
            <a:extLst>
              <a:ext uri="{FF2B5EF4-FFF2-40B4-BE49-F238E27FC236}">
                <a16:creationId xmlns:a16="http://schemas.microsoft.com/office/drawing/2014/main" id="{32021C90-9540-C343-A315-F23188FB2EFE}"/>
              </a:ext>
            </a:extLst>
          </p:cNvPr>
          <p:cNvSpPr/>
          <p:nvPr/>
        </p:nvSpPr>
        <p:spPr bwMode="auto">
          <a:xfrm flipV="1">
            <a:off x="5146356" y="4102892"/>
            <a:ext cx="872798" cy="950913"/>
          </a:xfrm>
          <a:custGeom>
            <a:avLst/>
            <a:gdLst>
              <a:gd name="connsiteX0" fmla="*/ 3399 w 1186340"/>
              <a:gd name="connsiteY0" fmla="*/ 1104759 h 1159147"/>
              <a:gd name="connsiteX1" fmla="*/ 1182941 w 1186340"/>
              <a:gd name="connsiteY1" fmla="*/ 0 h 1159147"/>
              <a:gd name="connsiteX2" fmla="*/ 1186340 w 1186340"/>
              <a:gd name="connsiteY2" fmla="*/ 554079 h 1159147"/>
              <a:gd name="connsiteX3" fmla="*/ 0 w 1186340"/>
              <a:gd name="connsiteY3" fmla="*/ 1159147 h 1159147"/>
              <a:gd name="connsiteX4" fmla="*/ 3399 w 1186340"/>
              <a:gd name="connsiteY4" fmla="*/ 1104759 h 1159147"/>
              <a:gd name="connsiteX0" fmla="*/ 3399 w 1187831"/>
              <a:gd name="connsiteY0" fmla="*/ 1104759 h 1159147"/>
              <a:gd name="connsiteX1" fmla="*/ 1187831 w 1187831"/>
              <a:gd name="connsiteY1" fmla="*/ 0 h 1159147"/>
              <a:gd name="connsiteX2" fmla="*/ 1186340 w 1187831"/>
              <a:gd name="connsiteY2" fmla="*/ 554079 h 1159147"/>
              <a:gd name="connsiteX3" fmla="*/ 0 w 1187831"/>
              <a:gd name="connsiteY3" fmla="*/ 1159147 h 1159147"/>
              <a:gd name="connsiteX4" fmla="*/ 3399 w 1187831"/>
              <a:gd name="connsiteY4" fmla="*/ 1104759 h 1159147"/>
              <a:gd name="connsiteX0" fmla="*/ 3399 w 1187831"/>
              <a:gd name="connsiteY0" fmla="*/ 1104759 h 1159147"/>
              <a:gd name="connsiteX1" fmla="*/ 1187831 w 1187831"/>
              <a:gd name="connsiteY1" fmla="*/ 0 h 1159147"/>
              <a:gd name="connsiteX2" fmla="*/ 1183895 w 1187831"/>
              <a:gd name="connsiteY2" fmla="*/ 566304 h 1159147"/>
              <a:gd name="connsiteX3" fmla="*/ 0 w 1187831"/>
              <a:gd name="connsiteY3" fmla="*/ 1159147 h 1159147"/>
              <a:gd name="connsiteX4" fmla="*/ 3399 w 1187831"/>
              <a:gd name="connsiteY4" fmla="*/ 1104759 h 1159147"/>
              <a:gd name="connsiteX0" fmla="*/ 13179 w 1187831"/>
              <a:gd name="connsiteY0" fmla="*/ 1080310 h 1159147"/>
              <a:gd name="connsiteX1" fmla="*/ 1187831 w 1187831"/>
              <a:gd name="connsiteY1" fmla="*/ 0 h 1159147"/>
              <a:gd name="connsiteX2" fmla="*/ 1183895 w 1187831"/>
              <a:gd name="connsiteY2" fmla="*/ 566304 h 1159147"/>
              <a:gd name="connsiteX3" fmla="*/ 0 w 1187831"/>
              <a:gd name="connsiteY3" fmla="*/ 1159147 h 1159147"/>
              <a:gd name="connsiteX4" fmla="*/ 13179 w 1187831"/>
              <a:gd name="connsiteY4" fmla="*/ 1080310 h 1159147"/>
              <a:gd name="connsiteX0" fmla="*/ 955 w 1175607"/>
              <a:gd name="connsiteY0" fmla="*/ 1080310 h 1134698"/>
              <a:gd name="connsiteX1" fmla="*/ 1175607 w 1175607"/>
              <a:gd name="connsiteY1" fmla="*/ 0 h 1134698"/>
              <a:gd name="connsiteX2" fmla="*/ 1171671 w 1175607"/>
              <a:gd name="connsiteY2" fmla="*/ 566304 h 1134698"/>
              <a:gd name="connsiteX3" fmla="*/ 0 w 1175607"/>
              <a:gd name="connsiteY3" fmla="*/ 1134698 h 1134698"/>
              <a:gd name="connsiteX4" fmla="*/ 955 w 1175607"/>
              <a:gd name="connsiteY4" fmla="*/ 1080310 h 1134698"/>
              <a:gd name="connsiteX0" fmla="*/ 10 w 1181997"/>
              <a:gd name="connsiteY0" fmla="*/ 1082755 h 1134698"/>
              <a:gd name="connsiteX1" fmla="*/ 1181997 w 1181997"/>
              <a:gd name="connsiteY1" fmla="*/ 0 h 1134698"/>
              <a:gd name="connsiteX2" fmla="*/ 1178061 w 1181997"/>
              <a:gd name="connsiteY2" fmla="*/ 566304 h 1134698"/>
              <a:gd name="connsiteX3" fmla="*/ 6390 w 1181997"/>
              <a:gd name="connsiteY3" fmla="*/ 1134698 h 1134698"/>
              <a:gd name="connsiteX4" fmla="*/ 10 w 1181997"/>
              <a:gd name="connsiteY4" fmla="*/ 1082755 h 1134698"/>
              <a:gd name="connsiteX0" fmla="*/ 32 w 1182019"/>
              <a:gd name="connsiteY0" fmla="*/ 1082755 h 1134698"/>
              <a:gd name="connsiteX1" fmla="*/ 1182019 w 1182019"/>
              <a:gd name="connsiteY1" fmla="*/ 0 h 1134698"/>
              <a:gd name="connsiteX2" fmla="*/ 1178083 w 1182019"/>
              <a:gd name="connsiteY2" fmla="*/ 566304 h 1134698"/>
              <a:gd name="connsiteX3" fmla="*/ 1522 w 1182019"/>
              <a:gd name="connsiteY3" fmla="*/ 1134698 h 1134698"/>
              <a:gd name="connsiteX4" fmla="*/ 32 w 1182019"/>
              <a:gd name="connsiteY4" fmla="*/ 1082755 h 1134698"/>
              <a:gd name="connsiteX0" fmla="*/ 32 w 1182019"/>
              <a:gd name="connsiteY0" fmla="*/ 1082755 h 1134698"/>
              <a:gd name="connsiteX1" fmla="*/ 1182019 w 1182019"/>
              <a:gd name="connsiteY1" fmla="*/ 0 h 1134698"/>
              <a:gd name="connsiteX2" fmla="*/ 1173193 w 1182019"/>
              <a:gd name="connsiteY2" fmla="*/ 573639 h 1134698"/>
              <a:gd name="connsiteX3" fmla="*/ 1522 w 1182019"/>
              <a:gd name="connsiteY3" fmla="*/ 1134698 h 1134698"/>
              <a:gd name="connsiteX4" fmla="*/ 32 w 1182019"/>
              <a:gd name="connsiteY4" fmla="*/ 1082755 h 1134698"/>
              <a:gd name="connsiteX0" fmla="*/ 32 w 1182019"/>
              <a:gd name="connsiteY0" fmla="*/ 1082755 h 1134698"/>
              <a:gd name="connsiteX1" fmla="*/ 1182019 w 1182019"/>
              <a:gd name="connsiteY1" fmla="*/ 0 h 1134698"/>
              <a:gd name="connsiteX2" fmla="*/ 1175638 w 1182019"/>
              <a:gd name="connsiteY2" fmla="*/ 573639 h 1134698"/>
              <a:gd name="connsiteX3" fmla="*/ 1522 w 1182019"/>
              <a:gd name="connsiteY3" fmla="*/ 1134698 h 1134698"/>
              <a:gd name="connsiteX4" fmla="*/ 32 w 1182019"/>
              <a:gd name="connsiteY4" fmla="*/ 1082755 h 1134698"/>
              <a:gd name="connsiteX0" fmla="*/ 32 w 1182972"/>
              <a:gd name="connsiteY0" fmla="*/ 1082755 h 1134698"/>
              <a:gd name="connsiteX1" fmla="*/ 1182019 w 1182972"/>
              <a:gd name="connsiteY1" fmla="*/ 0 h 1134698"/>
              <a:gd name="connsiteX2" fmla="*/ 1182972 w 1182972"/>
              <a:gd name="connsiteY2" fmla="*/ 573639 h 1134698"/>
              <a:gd name="connsiteX3" fmla="*/ 1522 w 1182972"/>
              <a:gd name="connsiteY3" fmla="*/ 1134698 h 1134698"/>
              <a:gd name="connsiteX4" fmla="*/ 32 w 1182972"/>
              <a:gd name="connsiteY4" fmla="*/ 1082755 h 1134698"/>
              <a:gd name="connsiteX0" fmla="*/ 32 w 1182972"/>
              <a:gd name="connsiteY0" fmla="*/ 1085422 h 1137365"/>
              <a:gd name="connsiteX1" fmla="*/ 1182019 w 1182972"/>
              <a:gd name="connsiteY1" fmla="*/ 0 h 1137365"/>
              <a:gd name="connsiteX2" fmla="*/ 1182972 w 1182972"/>
              <a:gd name="connsiteY2" fmla="*/ 576306 h 1137365"/>
              <a:gd name="connsiteX3" fmla="*/ 1522 w 1182972"/>
              <a:gd name="connsiteY3" fmla="*/ 1137365 h 1137365"/>
              <a:gd name="connsiteX4" fmla="*/ 32 w 1182972"/>
              <a:gd name="connsiteY4" fmla="*/ 1085422 h 11373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2972" h="1137365">
                <a:moveTo>
                  <a:pt x="32" y="1085422"/>
                </a:moveTo>
                <a:lnTo>
                  <a:pt x="1182019" y="0"/>
                </a:lnTo>
                <a:cubicBezTo>
                  <a:pt x="1182337" y="191213"/>
                  <a:pt x="1182654" y="385093"/>
                  <a:pt x="1182972" y="576306"/>
                </a:cubicBezTo>
                <a:lnTo>
                  <a:pt x="1522" y="1137365"/>
                </a:lnTo>
                <a:cubicBezTo>
                  <a:pt x="1840" y="1119236"/>
                  <a:pt x="-286" y="1103551"/>
                  <a:pt x="32" y="1085422"/>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sz="2701">
              <a:solidFill>
                <a:schemeClr val="bg1"/>
              </a:solidFill>
            </a:endParaRPr>
          </a:p>
        </p:txBody>
      </p:sp>
      <p:sp>
        <p:nvSpPr>
          <p:cNvPr id="22" name="TextBox 47">
            <a:extLst>
              <a:ext uri="{FF2B5EF4-FFF2-40B4-BE49-F238E27FC236}">
                <a16:creationId xmlns:a16="http://schemas.microsoft.com/office/drawing/2014/main" id="{3D247103-EF1C-0641-A449-7ACC198B5C74}"/>
              </a:ext>
            </a:extLst>
          </p:cNvPr>
          <p:cNvSpPr txBox="1">
            <a:spLocks noChangeArrowheads="1"/>
          </p:cNvSpPr>
          <p:nvPr/>
        </p:nvSpPr>
        <p:spPr bwMode="auto">
          <a:xfrm>
            <a:off x="6514782" y="3078956"/>
            <a:ext cx="5691562" cy="424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buNone/>
            </a:pPr>
            <a:r>
              <a:rPr lang="en-US" altLang="zh-SG" sz="2400" b="1" dirty="0">
                <a:solidFill>
                  <a:schemeClr val="bg1"/>
                </a:solidFill>
                <a:effectLst/>
                <a:latin typeface="Times New Roman" panose="02020603050405020304" pitchFamily="18" charset="0"/>
              </a:rPr>
              <a:t>Literature Review</a:t>
            </a:r>
            <a:endParaRPr lang="en-US" altLang="zh-SG" sz="2400" dirty="0">
              <a:solidFill>
                <a:schemeClr val="bg1"/>
              </a:solidFill>
              <a:effectLst/>
              <a:latin typeface="Times New Roman" panose="02020603050405020304" pitchFamily="18" charset="0"/>
            </a:endParaRPr>
          </a:p>
        </p:txBody>
      </p:sp>
      <p:sp>
        <p:nvSpPr>
          <p:cNvPr id="24" name="TextBox 49">
            <a:extLst>
              <a:ext uri="{FF2B5EF4-FFF2-40B4-BE49-F238E27FC236}">
                <a16:creationId xmlns:a16="http://schemas.microsoft.com/office/drawing/2014/main" id="{CB70C562-582E-344D-9B26-C70422883FD6}"/>
              </a:ext>
            </a:extLst>
          </p:cNvPr>
          <p:cNvSpPr txBox="1">
            <a:spLocks noChangeArrowheads="1"/>
          </p:cNvSpPr>
          <p:nvPr/>
        </p:nvSpPr>
        <p:spPr bwMode="auto">
          <a:xfrm>
            <a:off x="6478388" y="3821905"/>
            <a:ext cx="5693093" cy="424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buNone/>
            </a:pPr>
            <a:r>
              <a:rPr lang="en-US" altLang="zh-SG" sz="2400" b="1" dirty="0">
                <a:solidFill>
                  <a:schemeClr val="bg1"/>
                </a:solidFill>
                <a:effectLst/>
                <a:latin typeface="Times New Roman" panose="02020603050405020304" pitchFamily="18" charset="0"/>
              </a:rPr>
              <a:t>Methodology</a:t>
            </a:r>
            <a:endParaRPr lang="en-US" altLang="zh-SG" sz="2400" dirty="0">
              <a:solidFill>
                <a:schemeClr val="bg1"/>
              </a:solidFill>
              <a:effectLst/>
              <a:latin typeface="Times New Roman" panose="02020603050405020304" pitchFamily="18" charset="0"/>
            </a:endParaRPr>
          </a:p>
        </p:txBody>
      </p:sp>
      <p:sp>
        <p:nvSpPr>
          <p:cNvPr id="27" name="TextBox 46">
            <a:extLst>
              <a:ext uri="{FF2B5EF4-FFF2-40B4-BE49-F238E27FC236}">
                <a16:creationId xmlns:a16="http://schemas.microsoft.com/office/drawing/2014/main" id="{12F9B15A-9FA6-D14F-92DA-782860377B1F}"/>
              </a:ext>
            </a:extLst>
          </p:cNvPr>
          <p:cNvSpPr txBox="1">
            <a:spLocks noChangeArrowheads="1"/>
          </p:cNvSpPr>
          <p:nvPr/>
        </p:nvSpPr>
        <p:spPr bwMode="auto">
          <a:xfrm>
            <a:off x="6479919" y="2347118"/>
            <a:ext cx="5691562" cy="424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buNone/>
            </a:pPr>
            <a:r>
              <a:rPr lang="en-US" altLang="ko-KR" sz="24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RESEARCH  </a:t>
            </a:r>
            <a:r>
              <a:rPr lang="en-US" altLang="zh-SG" sz="2400" b="1" dirty="0">
                <a:solidFill>
                  <a:schemeClr val="bg1"/>
                </a:solidFill>
                <a:effectLst/>
                <a:latin typeface="Times New Roman" panose="02020603050405020304" pitchFamily="18" charset="0"/>
                <a:cs typeface="Times New Roman" panose="02020603050405020304" pitchFamily="18" charset="0"/>
              </a:rPr>
              <a:t>INTRODUCTION</a:t>
            </a:r>
            <a:endParaRPr lang="en-US" altLang="zh-SG" sz="2400" dirty="0">
              <a:solidFill>
                <a:schemeClr val="bg1"/>
              </a:solidFill>
              <a:effectLst/>
              <a:latin typeface="Times New Roman" panose="02020603050405020304" pitchFamily="18" charset="0"/>
              <a:cs typeface="Times New Roman" panose="02020603050405020304" pitchFamily="18" charset="0"/>
            </a:endParaRPr>
          </a:p>
        </p:txBody>
      </p:sp>
      <p:sp>
        <p:nvSpPr>
          <p:cNvPr id="28" name="TextBox 49">
            <a:extLst>
              <a:ext uri="{FF2B5EF4-FFF2-40B4-BE49-F238E27FC236}">
                <a16:creationId xmlns:a16="http://schemas.microsoft.com/office/drawing/2014/main" id="{9A4916D1-8C3F-744F-99DB-11A451059CCD}"/>
              </a:ext>
            </a:extLst>
          </p:cNvPr>
          <p:cNvSpPr txBox="1">
            <a:spLocks noChangeArrowheads="1"/>
          </p:cNvSpPr>
          <p:nvPr/>
        </p:nvSpPr>
        <p:spPr bwMode="auto">
          <a:xfrm>
            <a:off x="6478387" y="4566441"/>
            <a:ext cx="5693093" cy="424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buNone/>
            </a:pPr>
            <a:r>
              <a:rPr lang="en-US" altLang="zh-SG" sz="2400" dirty="0">
                <a:solidFill>
                  <a:schemeClr val="bg1"/>
                </a:solidFill>
                <a:effectLst/>
                <a:latin typeface="Times New Roman" panose="02020603050405020304" pitchFamily="18" charset="0"/>
              </a:rPr>
              <a:t>INITIAL RESULTS</a:t>
            </a:r>
          </a:p>
        </p:txBody>
      </p:sp>
      <p:pic>
        <p:nvPicPr>
          <p:cNvPr id="3" name="Picture 2" descr="A newspaper with a magnifying glass&#10;&#10;Description automatically generated">
            <a:extLst>
              <a:ext uri="{FF2B5EF4-FFF2-40B4-BE49-F238E27FC236}">
                <a16:creationId xmlns:a16="http://schemas.microsoft.com/office/drawing/2014/main" id="{BF8AFB9E-27B4-C9A8-DFA6-0A2EE0BA4EAC}"/>
              </a:ext>
            </a:extLst>
          </p:cNvPr>
          <p:cNvPicPr>
            <a:picLocks noChangeAspect="1"/>
          </p:cNvPicPr>
          <p:nvPr/>
        </p:nvPicPr>
        <p:blipFill>
          <a:blip r:embed="rId2"/>
          <a:stretch>
            <a:fillRect/>
          </a:stretch>
        </p:blipFill>
        <p:spPr>
          <a:xfrm>
            <a:off x="0" y="1931591"/>
            <a:ext cx="5324121" cy="2994818"/>
          </a:xfrm>
          <a:prstGeom prst="rect">
            <a:avLst/>
          </a:prstGeom>
        </p:spPr>
      </p:pic>
    </p:spTree>
    <p:extLst>
      <p:ext uri="{BB962C8B-B14F-4D97-AF65-F5344CB8AC3E}">
        <p14:creationId xmlns:p14="http://schemas.microsoft.com/office/powerpoint/2010/main" val="38805260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A2B202A4-F40B-AA41-504C-985DEF0C8D07}"/>
              </a:ext>
            </a:extLst>
          </p:cNvPr>
          <p:cNvSpPr txBox="1"/>
          <p:nvPr/>
        </p:nvSpPr>
        <p:spPr>
          <a:xfrm>
            <a:off x="3615558" y="3429000"/>
            <a:ext cx="6800193" cy="369332"/>
          </a:xfrm>
          <a:prstGeom prst="rect">
            <a:avLst/>
          </a:prstGeom>
          <a:noFill/>
        </p:spPr>
        <p:txBody>
          <a:bodyPr wrap="square" rtlCol="0">
            <a:spAutoFit/>
          </a:bodyPr>
          <a:lstStyle/>
          <a:p>
            <a:r>
              <a:rPr kumimoji="1" lang="en-US" altLang="zh-SG" dirty="0"/>
              <a:t>https://youtu.be/DSk6SgIkVOE</a:t>
            </a:r>
            <a:endParaRPr kumimoji="1" lang="zh-SG" altLang="en-US" dirty="0"/>
          </a:p>
        </p:txBody>
      </p:sp>
      <p:sp>
        <p:nvSpPr>
          <p:cNvPr id="7" name="文本框 6">
            <a:extLst>
              <a:ext uri="{FF2B5EF4-FFF2-40B4-BE49-F238E27FC236}">
                <a16:creationId xmlns:a16="http://schemas.microsoft.com/office/drawing/2014/main" id="{92A4E019-D264-9D70-06C0-15275CC195BB}"/>
              </a:ext>
            </a:extLst>
          </p:cNvPr>
          <p:cNvSpPr txBox="1"/>
          <p:nvPr/>
        </p:nvSpPr>
        <p:spPr>
          <a:xfrm>
            <a:off x="1489025" y="3429000"/>
            <a:ext cx="2020105" cy="369332"/>
          </a:xfrm>
          <a:prstGeom prst="rect">
            <a:avLst/>
          </a:prstGeom>
          <a:noFill/>
        </p:spPr>
        <p:txBody>
          <a:bodyPr wrap="none" rtlCol="0">
            <a:spAutoFit/>
          </a:bodyPr>
          <a:lstStyle/>
          <a:p>
            <a:r>
              <a:rPr kumimoji="1" lang="en-US" altLang="zh-SG" dirty="0"/>
              <a:t>YouTube video link</a:t>
            </a:r>
            <a:endParaRPr kumimoji="1" lang="zh-SG" altLang="en-US" dirty="0"/>
          </a:p>
        </p:txBody>
      </p:sp>
    </p:spTree>
    <p:extLst>
      <p:ext uri="{BB962C8B-B14F-4D97-AF65-F5344CB8AC3E}">
        <p14:creationId xmlns:p14="http://schemas.microsoft.com/office/powerpoint/2010/main" val="42586245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B9A9EE-87E5-A56A-3935-B517CBC3FC0C}"/>
            </a:ext>
          </a:extLst>
        </p:cNvPr>
        <p:cNvGrpSpPr/>
        <p:nvPr/>
      </p:nvGrpSpPr>
      <p:grpSpPr>
        <a:xfrm>
          <a:off x="0" y="0"/>
          <a:ext cx="0" cy="0"/>
          <a:chOff x="0" y="0"/>
          <a:chExt cx="0" cy="0"/>
        </a:xfrm>
      </p:grpSpPr>
      <p:pic>
        <p:nvPicPr>
          <p:cNvPr id="2" name="图片 1">
            <a:extLst>
              <a:ext uri="{FF2B5EF4-FFF2-40B4-BE49-F238E27FC236}">
                <a16:creationId xmlns:a16="http://schemas.microsoft.com/office/drawing/2014/main" id="{EC42C199-0BFA-CC90-6834-C667D665474F}"/>
              </a:ext>
            </a:extLst>
          </p:cNvPr>
          <p:cNvPicPr>
            <a:picLocks noChangeAspect="1"/>
          </p:cNvPicPr>
          <p:nvPr/>
        </p:nvPicPr>
        <p:blipFill>
          <a:blip r:embed="rId2"/>
          <a:stretch>
            <a:fillRect/>
          </a:stretch>
        </p:blipFill>
        <p:spPr>
          <a:xfrm>
            <a:off x="0" y="0"/>
            <a:ext cx="12191999" cy="6858000"/>
          </a:xfrm>
          <a:prstGeom prst="rect">
            <a:avLst/>
          </a:prstGeom>
        </p:spPr>
      </p:pic>
    </p:spTree>
    <p:extLst>
      <p:ext uri="{BB962C8B-B14F-4D97-AF65-F5344CB8AC3E}">
        <p14:creationId xmlns:p14="http://schemas.microsoft.com/office/powerpoint/2010/main" val="26752100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Shape 387">
            <a:extLst>
              <a:ext uri="{FF2B5EF4-FFF2-40B4-BE49-F238E27FC236}">
                <a16:creationId xmlns:a16="http://schemas.microsoft.com/office/drawing/2014/main" id="{7C6CDC9A-16AC-334D-8C76-39E13AA2DE65}"/>
              </a:ext>
            </a:extLst>
          </p:cNvPr>
          <p:cNvSpPr/>
          <p:nvPr/>
        </p:nvSpPr>
        <p:spPr>
          <a:xfrm rot="18063826">
            <a:off x="1893094" y="4206081"/>
            <a:ext cx="1912938" cy="1946275"/>
          </a:xfrm>
          <a:custGeom>
            <a:avLst/>
            <a:gdLst>
              <a:gd name="connsiteX0" fmla="*/ 859940 w 1882134"/>
              <a:gd name="connsiteY0" fmla="*/ 932267 h 1915580"/>
              <a:gd name="connsiteX1" fmla="*/ 747989 w 1882134"/>
              <a:gd name="connsiteY1" fmla="*/ 997319 h 1915580"/>
              <a:gd name="connsiteX2" fmla="*/ 636844 w 1882134"/>
              <a:gd name="connsiteY2" fmla="*/ 1061903 h 1915580"/>
              <a:gd name="connsiteX3" fmla="*/ 638527 w 1882134"/>
              <a:gd name="connsiteY3" fmla="*/ 1070293 h 1915580"/>
              <a:gd name="connsiteX4" fmla="*/ 565410 w 1882134"/>
              <a:gd name="connsiteY4" fmla="*/ 1179755 h 1915580"/>
              <a:gd name="connsiteX5" fmla="*/ 562511 w 1882134"/>
              <a:gd name="connsiteY5" fmla="*/ 1180336 h 1915580"/>
              <a:gd name="connsiteX6" fmla="*/ 562511 w 1882134"/>
              <a:gd name="connsiteY6" fmla="*/ 1439244 h 1915580"/>
              <a:gd name="connsiteX7" fmla="*/ 572773 w 1882134"/>
              <a:gd name="connsiteY7" fmla="*/ 1441246 h 1915580"/>
              <a:gd name="connsiteX8" fmla="*/ 644608 w 1882134"/>
              <a:gd name="connsiteY8" fmla="*/ 1550707 h 1915580"/>
              <a:gd name="connsiteX9" fmla="*/ 640375 w 1882134"/>
              <a:gd name="connsiteY9" fmla="*/ 1571429 h 1915580"/>
              <a:gd name="connsiteX10" fmla="*/ 865510 w 1882134"/>
              <a:gd name="connsiteY10" fmla="*/ 1701672 h 1915580"/>
              <a:gd name="connsiteX11" fmla="*/ 886716 w 1882134"/>
              <a:gd name="connsiteY11" fmla="*/ 1687534 h 1915580"/>
              <a:gd name="connsiteX12" fmla="*/ 933465 w 1882134"/>
              <a:gd name="connsiteY12" fmla="*/ 1678413 h 1915580"/>
              <a:gd name="connsiteX13" fmla="*/ 980215 w 1882134"/>
              <a:gd name="connsiteY13" fmla="*/ 1687962 h 1915580"/>
              <a:gd name="connsiteX14" fmla="*/ 997982 w 1882134"/>
              <a:gd name="connsiteY14" fmla="*/ 1700143 h 1915580"/>
              <a:gd name="connsiteX15" fmla="*/ 1212258 w 1882134"/>
              <a:gd name="connsiteY15" fmla="*/ 1576182 h 1915580"/>
              <a:gd name="connsiteX16" fmla="*/ 1210160 w 1882134"/>
              <a:gd name="connsiteY16" fmla="*/ 1565911 h 1915580"/>
              <a:gd name="connsiteX17" fmla="*/ 1283277 w 1882134"/>
              <a:gd name="connsiteY17" fmla="*/ 1456450 h 1915580"/>
              <a:gd name="connsiteX18" fmla="*/ 1298338 w 1882134"/>
              <a:gd name="connsiteY18" fmla="*/ 1453428 h 1915580"/>
              <a:gd name="connsiteX19" fmla="*/ 1298338 w 1882134"/>
              <a:gd name="connsiteY19" fmla="*/ 1189696 h 1915580"/>
              <a:gd name="connsiteX20" fmla="*/ 1292399 w 1882134"/>
              <a:gd name="connsiteY20" fmla="*/ 1188448 h 1915580"/>
              <a:gd name="connsiteX21" fmla="*/ 1219282 w 1882134"/>
              <a:gd name="connsiteY21" fmla="*/ 1079414 h 1915580"/>
              <a:gd name="connsiteX22" fmla="*/ 1223749 w 1882134"/>
              <a:gd name="connsiteY22" fmla="*/ 1057548 h 1915580"/>
              <a:gd name="connsiteX23" fmla="*/ 997965 w 1882134"/>
              <a:gd name="connsiteY23" fmla="*/ 926929 h 1915580"/>
              <a:gd name="connsiteX24" fmla="*/ 994296 w 1882134"/>
              <a:gd name="connsiteY24" fmla="*/ 929366 h 1915580"/>
              <a:gd name="connsiteX25" fmla="*/ 988000 w 1882134"/>
              <a:gd name="connsiteY25" fmla="*/ 935188 h 1915580"/>
              <a:gd name="connsiteX26" fmla="*/ 978749 w 1882134"/>
              <a:gd name="connsiteY26" fmla="*/ 939691 h 1915580"/>
              <a:gd name="connsiteX27" fmla="*/ 969810 w 1882134"/>
              <a:gd name="connsiteY27" fmla="*/ 945628 h 1915580"/>
              <a:gd name="connsiteX28" fmla="*/ 964268 w 1882134"/>
              <a:gd name="connsiteY28" fmla="*/ 946740 h 1915580"/>
              <a:gd name="connsiteX29" fmla="*/ 958437 w 1882134"/>
              <a:gd name="connsiteY29" fmla="*/ 949579 h 1915580"/>
              <a:gd name="connsiteX30" fmla="*/ 924343 w 1882134"/>
              <a:gd name="connsiteY30" fmla="*/ 954750 h 1915580"/>
              <a:gd name="connsiteX31" fmla="*/ 924343 w 1882134"/>
              <a:gd name="connsiteY31" fmla="*/ 954750 h 1915580"/>
              <a:gd name="connsiteX32" fmla="*/ 923835 w 1882134"/>
              <a:gd name="connsiteY32" fmla="*/ 954643 h 1915580"/>
              <a:gd name="connsiteX33" fmla="*/ 881110 w 1882134"/>
              <a:gd name="connsiteY33" fmla="*/ 945723 h 1915580"/>
              <a:gd name="connsiteX34" fmla="*/ 880997 w 1882134"/>
              <a:gd name="connsiteY34" fmla="*/ 945646 h 1915580"/>
              <a:gd name="connsiteX35" fmla="*/ 878876 w 1882134"/>
              <a:gd name="connsiteY35" fmla="*/ 945200 h 1915580"/>
              <a:gd name="connsiteX36" fmla="*/ 1285908 w 1882134"/>
              <a:gd name="connsiteY36" fmla="*/ 209454 h 1915580"/>
              <a:gd name="connsiteX37" fmla="*/ 1039711 w 1882134"/>
              <a:gd name="connsiteY37" fmla="*/ 351883 h 1915580"/>
              <a:gd name="connsiteX38" fmla="*/ 1042927 w 1882134"/>
              <a:gd name="connsiteY38" fmla="*/ 367913 h 1915580"/>
              <a:gd name="connsiteX39" fmla="*/ 1007580 w 1882134"/>
              <a:gd name="connsiteY39" fmla="*/ 452291 h 1915580"/>
              <a:gd name="connsiteX40" fmla="*/ 972994 w 1882134"/>
              <a:gd name="connsiteY40" fmla="*/ 475261 h 1915580"/>
              <a:gd name="connsiteX41" fmla="*/ 972994 w 1882134"/>
              <a:gd name="connsiteY41" fmla="*/ 608121 h 1915580"/>
              <a:gd name="connsiteX42" fmla="*/ 972994 w 1882134"/>
              <a:gd name="connsiteY42" fmla="*/ 728436 h 1915580"/>
              <a:gd name="connsiteX43" fmla="*/ 1008720 w 1882134"/>
              <a:gd name="connsiteY43" fmla="*/ 752929 h 1915580"/>
              <a:gd name="connsiteX44" fmla="*/ 1042927 w 1882134"/>
              <a:gd name="connsiteY44" fmla="*/ 836166 h 1915580"/>
              <a:gd name="connsiteX45" fmla="*/ 1038547 w 1882134"/>
              <a:gd name="connsiteY45" fmla="*/ 857606 h 1915580"/>
              <a:gd name="connsiteX46" fmla="*/ 1264627 w 1882134"/>
              <a:gd name="connsiteY46" fmla="*/ 988396 h 1915580"/>
              <a:gd name="connsiteX47" fmla="*/ 1292399 w 1882134"/>
              <a:gd name="connsiteY47" fmla="*/ 969952 h 1915580"/>
              <a:gd name="connsiteX48" fmla="*/ 1337865 w 1882134"/>
              <a:gd name="connsiteY48" fmla="*/ 960830 h 1915580"/>
              <a:gd name="connsiteX49" fmla="*/ 1384615 w 1882134"/>
              <a:gd name="connsiteY49" fmla="*/ 970380 h 1915580"/>
              <a:gd name="connsiteX50" fmla="*/ 1410990 w 1882134"/>
              <a:gd name="connsiteY50" fmla="*/ 988463 h 1915580"/>
              <a:gd name="connsiteX51" fmla="*/ 1650068 w 1882134"/>
              <a:gd name="connsiteY51" fmla="*/ 850153 h 1915580"/>
              <a:gd name="connsiteX52" fmla="*/ 1644966 w 1882134"/>
              <a:gd name="connsiteY52" fmla="*/ 824004 h 1915580"/>
              <a:gd name="connsiteX53" fmla="*/ 1680313 w 1882134"/>
              <a:gd name="connsiteY53" fmla="*/ 739627 h 1915580"/>
              <a:gd name="connsiteX54" fmla="*/ 1705780 w 1882134"/>
              <a:gd name="connsiteY54" fmla="*/ 722714 h 1915580"/>
              <a:gd name="connsiteX55" fmla="*/ 1705779 w 1882134"/>
              <a:gd name="connsiteY55" fmla="*/ 484271 h 1915580"/>
              <a:gd name="connsiteX56" fmla="*/ 1701598 w 1882134"/>
              <a:gd name="connsiteY56" fmla="*/ 483455 h 1915580"/>
              <a:gd name="connsiteX57" fmla="*/ 1629764 w 1882134"/>
              <a:gd name="connsiteY57" fmla="*/ 373993 h 1915580"/>
              <a:gd name="connsiteX58" fmla="*/ 1634464 w 1882134"/>
              <a:gd name="connsiteY58" fmla="*/ 350982 h 1915580"/>
              <a:gd name="connsiteX59" fmla="*/ 1412691 w 1882134"/>
              <a:gd name="connsiteY59" fmla="*/ 222683 h 1915580"/>
              <a:gd name="connsiteX60" fmla="*/ 1404617 w 1882134"/>
              <a:gd name="connsiteY60" fmla="*/ 228046 h 1915580"/>
              <a:gd name="connsiteX61" fmla="*/ 1359150 w 1882134"/>
              <a:gd name="connsiteY61" fmla="*/ 237167 h 1915580"/>
              <a:gd name="connsiteX62" fmla="*/ 1312401 w 1882134"/>
              <a:gd name="connsiteY62" fmla="*/ 227618 h 1915580"/>
              <a:gd name="connsiteX63" fmla="*/ 441920 w 1882134"/>
              <a:gd name="connsiteY63" fmla="*/ 226293 h 1915580"/>
              <a:gd name="connsiteX64" fmla="*/ 231909 w 1882134"/>
              <a:gd name="connsiteY64" fmla="*/ 347787 h 1915580"/>
              <a:gd name="connsiteX65" fmla="*/ 237167 w 1882134"/>
              <a:gd name="connsiteY65" fmla="*/ 373994 h 1915580"/>
              <a:gd name="connsiteX66" fmla="*/ 164050 w 1882134"/>
              <a:gd name="connsiteY66" fmla="*/ 483456 h 1915580"/>
              <a:gd name="connsiteX67" fmla="*/ 155071 w 1882134"/>
              <a:gd name="connsiteY67" fmla="*/ 485258 h 1915580"/>
              <a:gd name="connsiteX68" fmla="*/ 155071 w 1882134"/>
              <a:gd name="connsiteY68" fmla="*/ 740239 h 1915580"/>
              <a:gd name="connsiteX69" fmla="*/ 165333 w 1882134"/>
              <a:gd name="connsiteY69" fmla="*/ 742335 h 1915580"/>
              <a:gd name="connsiteX70" fmla="*/ 237167 w 1882134"/>
              <a:gd name="connsiteY70" fmla="*/ 851369 h 1915580"/>
              <a:gd name="connsiteX71" fmla="*/ 234601 w 1882134"/>
              <a:gd name="connsiteY71" fmla="*/ 863932 h 1915580"/>
              <a:gd name="connsiteX72" fmla="*/ 440781 w 1882134"/>
              <a:gd name="connsiteY72" fmla="*/ 983210 h 1915580"/>
              <a:gd name="connsiteX73" fmla="*/ 474477 w 1882134"/>
              <a:gd name="connsiteY73" fmla="*/ 960831 h 1915580"/>
              <a:gd name="connsiteX74" fmla="*/ 519943 w 1882134"/>
              <a:gd name="connsiteY74" fmla="*/ 951709 h 1915580"/>
              <a:gd name="connsiteX75" fmla="*/ 566693 w 1882134"/>
              <a:gd name="connsiteY75" fmla="*/ 961258 h 1915580"/>
              <a:gd name="connsiteX76" fmla="*/ 601190 w 1882134"/>
              <a:gd name="connsiteY76" fmla="*/ 984910 h 1915580"/>
              <a:gd name="connsiteX77" fmla="*/ 705420 w 1882134"/>
              <a:gd name="connsiteY77" fmla="*/ 924344 h 1915580"/>
              <a:gd name="connsiteX78" fmla="*/ 785942 w 1882134"/>
              <a:gd name="connsiteY78" fmla="*/ 878642 h 1915580"/>
              <a:gd name="connsiteX79" fmla="*/ 811567 w 1882134"/>
              <a:gd name="connsiteY79" fmla="*/ 863817 h 1915580"/>
              <a:gd name="connsiteX80" fmla="*/ 805759 w 1882134"/>
              <a:gd name="connsiteY80" fmla="*/ 836166 h 1915580"/>
              <a:gd name="connsiteX81" fmla="*/ 878876 w 1882134"/>
              <a:gd name="connsiteY81" fmla="*/ 726704 h 1915580"/>
              <a:gd name="connsiteX82" fmla="*/ 887857 w 1882134"/>
              <a:gd name="connsiteY82" fmla="*/ 724902 h 1915580"/>
              <a:gd name="connsiteX83" fmla="*/ 887857 w 1882134"/>
              <a:gd name="connsiteY83" fmla="*/ 602041 h 1915580"/>
              <a:gd name="connsiteX84" fmla="*/ 887857 w 1882134"/>
              <a:gd name="connsiteY84" fmla="*/ 479177 h 1915580"/>
              <a:gd name="connsiteX85" fmla="*/ 878877 w 1882134"/>
              <a:gd name="connsiteY85" fmla="*/ 477375 h 1915580"/>
              <a:gd name="connsiteX86" fmla="*/ 805760 w 1882134"/>
              <a:gd name="connsiteY86" fmla="*/ 367913 h 1915580"/>
              <a:gd name="connsiteX87" fmla="*/ 810313 w 1882134"/>
              <a:gd name="connsiteY87" fmla="*/ 345620 h 1915580"/>
              <a:gd name="connsiteX88" fmla="*/ 607514 w 1882134"/>
              <a:gd name="connsiteY88" fmla="*/ 228297 h 1915580"/>
              <a:gd name="connsiteX89" fmla="*/ 572440 w 1882134"/>
              <a:gd name="connsiteY89" fmla="*/ 252065 h 1915580"/>
              <a:gd name="connsiteX90" fmla="*/ 526305 w 1882134"/>
              <a:gd name="connsiteY90" fmla="*/ 261493 h 1915580"/>
              <a:gd name="connsiteX91" fmla="*/ 442371 w 1882134"/>
              <a:gd name="connsiteY91" fmla="*/ 226958 h 1915580"/>
              <a:gd name="connsiteX92" fmla="*/ 525745 w 1882134"/>
              <a:gd name="connsiteY92" fmla="*/ 24326 h 1915580"/>
              <a:gd name="connsiteX93" fmla="*/ 644609 w 1882134"/>
              <a:gd name="connsiteY93" fmla="*/ 142629 h 1915580"/>
              <a:gd name="connsiteX94" fmla="*/ 641709 w 1882134"/>
              <a:gd name="connsiteY94" fmla="*/ 157167 h 1915580"/>
              <a:gd name="connsiteX95" fmla="*/ 747989 w 1882134"/>
              <a:gd name="connsiteY95" fmla="*/ 218924 h 1915580"/>
              <a:gd name="connsiteX96" fmla="*/ 849541 w 1882134"/>
              <a:gd name="connsiteY96" fmla="*/ 277934 h 1915580"/>
              <a:gd name="connsiteX97" fmla="*/ 878877 w 1882134"/>
              <a:gd name="connsiteY97" fmla="*/ 258452 h 1915580"/>
              <a:gd name="connsiteX98" fmla="*/ 924343 w 1882134"/>
              <a:gd name="connsiteY98" fmla="*/ 249330 h 1915580"/>
              <a:gd name="connsiteX99" fmla="*/ 971093 w 1882134"/>
              <a:gd name="connsiteY99" fmla="*/ 258879 h 1915580"/>
              <a:gd name="connsiteX100" fmla="*/ 999784 w 1882134"/>
              <a:gd name="connsiteY100" fmla="*/ 278550 h 1915580"/>
              <a:gd name="connsiteX101" fmla="*/ 1112862 w 1882134"/>
              <a:gd name="connsiteY101" fmla="*/ 212843 h 1915580"/>
              <a:gd name="connsiteX102" fmla="*/ 1244810 w 1882134"/>
              <a:gd name="connsiteY102" fmla="*/ 139736 h 1915580"/>
              <a:gd name="connsiteX103" fmla="*/ 1240567 w 1882134"/>
              <a:gd name="connsiteY103" fmla="*/ 118583 h 1915580"/>
              <a:gd name="connsiteX104" fmla="*/ 1359150 w 1882134"/>
              <a:gd name="connsiteY104" fmla="*/ 0 h 1915580"/>
              <a:gd name="connsiteX105" fmla="*/ 1477734 w 1882134"/>
              <a:gd name="connsiteY105" fmla="*/ 118583 h 1915580"/>
              <a:gd name="connsiteX106" fmla="*/ 1468446 w 1882134"/>
              <a:gd name="connsiteY106" fmla="*/ 164056 h 1915580"/>
              <a:gd name="connsiteX107" fmla="*/ 1562871 w 1882134"/>
              <a:gd name="connsiteY107" fmla="*/ 218924 h 1915580"/>
              <a:gd name="connsiteX108" fmla="*/ 1674171 w 1882134"/>
              <a:gd name="connsiteY108" fmla="*/ 283599 h 1915580"/>
              <a:gd name="connsiteX109" fmla="*/ 1702880 w 1882134"/>
              <a:gd name="connsiteY109" fmla="*/ 264532 h 1915580"/>
              <a:gd name="connsiteX110" fmla="*/ 1748347 w 1882134"/>
              <a:gd name="connsiteY110" fmla="*/ 255410 h 1915580"/>
              <a:gd name="connsiteX111" fmla="*/ 1866931 w 1882134"/>
              <a:gd name="connsiteY111" fmla="*/ 373993 h 1915580"/>
              <a:gd name="connsiteX112" fmla="*/ 1793814 w 1882134"/>
              <a:gd name="connsiteY112" fmla="*/ 483456 h 1915580"/>
              <a:gd name="connsiteX113" fmla="*/ 1787876 w 1882134"/>
              <a:gd name="connsiteY113" fmla="*/ 484647 h 1915580"/>
              <a:gd name="connsiteX114" fmla="*/ 1787876 w 1882134"/>
              <a:gd name="connsiteY114" fmla="*/ 608121 h 1915580"/>
              <a:gd name="connsiteX115" fmla="*/ 1787876 w 1882134"/>
              <a:gd name="connsiteY115" fmla="*/ 710390 h 1915580"/>
              <a:gd name="connsiteX116" fmla="*/ 1810299 w 1882134"/>
              <a:gd name="connsiteY116" fmla="*/ 714970 h 1915580"/>
              <a:gd name="connsiteX117" fmla="*/ 1882134 w 1882134"/>
              <a:gd name="connsiteY117" fmla="*/ 824004 h 1915580"/>
              <a:gd name="connsiteX118" fmla="*/ 1763550 w 1882134"/>
              <a:gd name="connsiteY118" fmla="*/ 942588 h 1915580"/>
              <a:gd name="connsiteX119" fmla="*/ 1716800 w 1882134"/>
              <a:gd name="connsiteY119" fmla="*/ 933466 h 1915580"/>
              <a:gd name="connsiteX120" fmla="*/ 1696290 w 1882134"/>
              <a:gd name="connsiteY120" fmla="*/ 919792 h 1915580"/>
              <a:gd name="connsiteX121" fmla="*/ 1562871 w 1882134"/>
              <a:gd name="connsiteY121" fmla="*/ 997319 h 1915580"/>
              <a:gd name="connsiteX122" fmla="*/ 1452273 w 1882134"/>
              <a:gd name="connsiteY122" fmla="*/ 1058596 h 1915580"/>
              <a:gd name="connsiteX123" fmla="*/ 1456449 w 1882134"/>
              <a:gd name="connsiteY123" fmla="*/ 1079414 h 1915580"/>
              <a:gd name="connsiteX124" fmla="*/ 1383332 w 1882134"/>
              <a:gd name="connsiteY124" fmla="*/ 1188876 h 1915580"/>
              <a:gd name="connsiteX125" fmla="*/ 1380434 w 1882134"/>
              <a:gd name="connsiteY125" fmla="*/ 1189457 h 1915580"/>
              <a:gd name="connsiteX126" fmla="*/ 1380434 w 1882134"/>
              <a:gd name="connsiteY126" fmla="*/ 1316581 h 1915580"/>
              <a:gd name="connsiteX127" fmla="*/ 1380434 w 1882134"/>
              <a:gd name="connsiteY127" fmla="*/ 1459744 h 1915580"/>
              <a:gd name="connsiteX128" fmla="*/ 1413121 w 1882134"/>
              <a:gd name="connsiteY128" fmla="*/ 1481535 h 1915580"/>
              <a:gd name="connsiteX129" fmla="*/ 1447328 w 1882134"/>
              <a:gd name="connsiteY129" fmla="*/ 1565911 h 1915580"/>
              <a:gd name="connsiteX130" fmla="*/ 1328743 w 1882134"/>
              <a:gd name="connsiteY130" fmla="*/ 1684495 h 1915580"/>
              <a:gd name="connsiteX131" fmla="*/ 1283277 w 1882134"/>
              <a:gd name="connsiteY131" fmla="*/ 1675374 h 1915580"/>
              <a:gd name="connsiteX132" fmla="*/ 1245755 w 1882134"/>
              <a:gd name="connsiteY132" fmla="*/ 1650453 h 1915580"/>
              <a:gd name="connsiteX133" fmla="*/ 1152389 w 1882134"/>
              <a:gd name="connsiteY133" fmla="*/ 1702738 h 1915580"/>
              <a:gd name="connsiteX134" fmla="*/ 1045590 w 1882134"/>
              <a:gd name="connsiteY134" fmla="*/ 1764797 h 1915580"/>
              <a:gd name="connsiteX135" fmla="*/ 1052050 w 1882134"/>
              <a:gd name="connsiteY135" fmla="*/ 1796996 h 1915580"/>
              <a:gd name="connsiteX136" fmla="*/ 933465 w 1882134"/>
              <a:gd name="connsiteY136" fmla="*/ 1915580 h 1915580"/>
              <a:gd name="connsiteX137" fmla="*/ 814882 w 1882134"/>
              <a:gd name="connsiteY137" fmla="*/ 1796996 h 1915580"/>
              <a:gd name="connsiteX138" fmla="*/ 820094 w 1882134"/>
              <a:gd name="connsiteY138" fmla="*/ 1770286 h 1915580"/>
              <a:gd name="connsiteX139" fmla="*/ 705420 w 1882134"/>
              <a:gd name="connsiteY139" fmla="*/ 1702738 h 1915580"/>
              <a:gd name="connsiteX140" fmla="*/ 599803 w 1882134"/>
              <a:gd name="connsiteY140" fmla="*/ 1641366 h 1915580"/>
              <a:gd name="connsiteX141" fmla="*/ 571490 w 1882134"/>
              <a:gd name="connsiteY141" fmla="*/ 1660170 h 1915580"/>
              <a:gd name="connsiteX142" fmla="*/ 526023 w 1882134"/>
              <a:gd name="connsiteY142" fmla="*/ 1669292 h 1915580"/>
              <a:gd name="connsiteX143" fmla="*/ 407440 w 1882134"/>
              <a:gd name="connsiteY143" fmla="*/ 1550707 h 1915580"/>
              <a:gd name="connsiteX144" fmla="*/ 442787 w 1882134"/>
              <a:gd name="connsiteY144" fmla="*/ 1466331 h 1915580"/>
              <a:gd name="connsiteX145" fmla="*/ 480415 w 1882134"/>
              <a:gd name="connsiteY145" fmla="*/ 1441340 h 1915580"/>
              <a:gd name="connsiteX146" fmla="*/ 480415 w 1882134"/>
              <a:gd name="connsiteY146" fmla="*/ 1313541 h 1915580"/>
              <a:gd name="connsiteX147" fmla="*/ 480415 w 1882134"/>
              <a:gd name="connsiteY147" fmla="*/ 1180946 h 1915580"/>
              <a:gd name="connsiteX148" fmla="*/ 474477 w 1882134"/>
              <a:gd name="connsiteY148" fmla="*/ 1179755 h 1915580"/>
              <a:gd name="connsiteX149" fmla="*/ 401359 w 1882134"/>
              <a:gd name="connsiteY149" fmla="*/ 1070292 h 1915580"/>
              <a:gd name="connsiteX150" fmla="*/ 403715 w 1882134"/>
              <a:gd name="connsiteY150" fmla="*/ 1058760 h 1915580"/>
              <a:gd name="connsiteX151" fmla="*/ 297980 w 1882134"/>
              <a:gd name="connsiteY151" fmla="*/ 997319 h 1915580"/>
              <a:gd name="connsiteX152" fmla="*/ 197246 w 1882134"/>
              <a:gd name="connsiteY152" fmla="*/ 938785 h 1915580"/>
              <a:gd name="connsiteX153" fmla="*/ 164050 w 1882134"/>
              <a:gd name="connsiteY153" fmla="*/ 960831 h 1915580"/>
              <a:gd name="connsiteX154" fmla="*/ 118583 w 1882134"/>
              <a:gd name="connsiteY154" fmla="*/ 969953 h 1915580"/>
              <a:gd name="connsiteX155" fmla="*/ 0 w 1882134"/>
              <a:gd name="connsiteY155" fmla="*/ 851369 h 1915580"/>
              <a:gd name="connsiteX156" fmla="*/ 71834 w 1882134"/>
              <a:gd name="connsiteY156" fmla="*/ 741907 h 1915580"/>
              <a:gd name="connsiteX157" fmla="*/ 72975 w 1882134"/>
              <a:gd name="connsiteY157" fmla="*/ 741685 h 1915580"/>
              <a:gd name="connsiteX158" fmla="*/ 72975 w 1882134"/>
              <a:gd name="connsiteY158" fmla="*/ 608121 h 1915580"/>
              <a:gd name="connsiteX159" fmla="*/ 72975 w 1882134"/>
              <a:gd name="connsiteY159" fmla="*/ 483679 h 1915580"/>
              <a:gd name="connsiteX160" fmla="*/ 71834 w 1882134"/>
              <a:gd name="connsiteY160" fmla="*/ 483456 h 1915580"/>
              <a:gd name="connsiteX161" fmla="*/ 0 w 1882134"/>
              <a:gd name="connsiteY161" fmla="*/ 373994 h 1915580"/>
              <a:gd name="connsiteX162" fmla="*/ 118583 w 1882134"/>
              <a:gd name="connsiteY162" fmla="*/ 255410 h 1915580"/>
              <a:gd name="connsiteX163" fmla="*/ 165333 w 1882134"/>
              <a:gd name="connsiteY163" fmla="*/ 264960 h 1915580"/>
              <a:gd name="connsiteX164" fmla="*/ 189840 w 1882134"/>
              <a:gd name="connsiteY164" fmla="*/ 281762 h 1915580"/>
              <a:gd name="connsiteX165" fmla="*/ 297980 w 1882134"/>
              <a:gd name="connsiteY165" fmla="*/ 218924 h 1915580"/>
              <a:gd name="connsiteX166" fmla="*/ 409656 w 1882134"/>
              <a:gd name="connsiteY166" fmla="*/ 154031 h 1915580"/>
              <a:gd name="connsiteX167" fmla="*/ 407441 w 1882134"/>
              <a:gd name="connsiteY167" fmla="*/ 143189 h 1915580"/>
              <a:gd name="connsiteX168" fmla="*/ 525745 w 1882134"/>
              <a:gd name="connsiteY168" fmla="*/ 24326 h 1915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Lst>
            <a:rect l="l" t="t" r="r" b="b"/>
            <a:pathLst>
              <a:path w="1882134" h="1915580">
                <a:moveTo>
                  <a:pt x="859940" y="932267"/>
                </a:moveTo>
                <a:lnTo>
                  <a:pt x="747989" y="997319"/>
                </a:lnTo>
                <a:lnTo>
                  <a:pt x="636844" y="1061903"/>
                </a:lnTo>
                <a:lnTo>
                  <a:pt x="638527" y="1070293"/>
                </a:lnTo>
                <a:cubicBezTo>
                  <a:pt x="638527" y="1120463"/>
                  <a:pt x="607741" y="1162081"/>
                  <a:pt x="565410" y="1179755"/>
                </a:cubicBezTo>
                <a:lnTo>
                  <a:pt x="562511" y="1180336"/>
                </a:lnTo>
                <a:lnTo>
                  <a:pt x="562511" y="1439244"/>
                </a:lnTo>
                <a:lnTo>
                  <a:pt x="572773" y="1441246"/>
                </a:lnTo>
                <a:cubicBezTo>
                  <a:pt x="615532" y="1458919"/>
                  <a:pt x="644608" y="1500537"/>
                  <a:pt x="644608" y="1550707"/>
                </a:cubicBezTo>
                <a:lnTo>
                  <a:pt x="640375" y="1571429"/>
                </a:lnTo>
                <a:lnTo>
                  <a:pt x="865510" y="1701672"/>
                </a:lnTo>
                <a:lnTo>
                  <a:pt x="886716" y="1687534"/>
                </a:lnTo>
                <a:cubicBezTo>
                  <a:pt x="900969" y="1681643"/>
                  <a:pt x="916742" y="1678413"/>
                  <a:pt x="933465" y="1678413"/>
                </a:cubicBezTo>
                <a:cubicBezTo>
                  <a:pt x="950189" y="1678413"/>
                  <a:pt x="965962" y="1681833"/>
                  <a:pt x="980215" y="1687962"/>
                </a:cubicBezTo>
                <a:lnTo>
                  <a:pt x="997982" y="1700143"/>
                </a:lnTo>
                <a:lnTo>
                  <a:pt x="1212258" y="1576182"/>
                </a:lnTo>
                <a:lnTo>
                  <a:pt x="1210160" y="1565911"/>
                </a:lnTo>
                <a:cubicBezTo>
                  <a:pt x="1210160" y="1515742"/>
                  <a:pt x="1240946" y="1474123"/>
                  <a:pt x="1283277" y="1456450"/>
                </a:cubicBezTo>
                <a:lnTo>
                  <a:pt x="1298338" y="1453428"/>
                </a:lnTo>
                <a:lnTo>
                  <a:pt x="1298338" y="1189696"/>
                </a:lnTo>
                <a:lnTo>
                  <a:pt x="1292399" y="1188448"/>
                </a:lnTo>
                <a:cubicBezTo>
                  <a:pt x="1250068" y="1170062"/>
                  <a:pt x="1219282" y="1127303"/>
                  <a:pt x="1219282" y="1079414"/>
                </a:cubicBezTo>
                <a:lnTo>
                  <a:pt x="1223749" y="1057548"/>
                </a:lnTo>
                <a:lnTo>
                  <a:pt x="997965" y="926929"/>
                </a:lnTo>
                <a:lnTo>
                  <a:pt x="994296" y="929366"/>
                </a:lnTo>
                <a:lnTo>
                  <a:pt x="988000" y="935188"/>
                </a:lnTo>
                <a:lnTo>
                  <a:pt x="978749" y="939691"/>
                </a:lnTo>
                <a:lnTo>
                  <a:pt x="969810" y="945628"/>
                </a:lnTo>
                <a:lnTo>
                  <a:pt x="964268" y="946740"/>
                </a:lnTo>
                <a:lnTo>
                  <a:pt x="958437" y="949579"/>
                </a:lnTo>
                <a:cubicBezTo>
                  <a:pt x="947754" y="952933"/>
                  <a:pt x="936316" y="954750"/>
                  <a:pt x="924343" y="954750"/>
                </a:cubicBezTo>
                <a:lnTo>
                  <a:pt x="924343" y="954750"/>
                </a:lnTo>
                <a:lnTo>
                  <a:pt x="923835" y="954643"/>
                </a:lnTo>
                <a:lnTo>
                  <a:pt x="881110" y="945723"/>
                </a:lnTo>
                <a:lnTo>
                  <a:pt x="880997" y="945646"/>
                </a:lnTo>
                <a:lnTo>
                  <a:pt x="878876" y="945200"/>
                </a:lnTo>
                <a:close/>
                <a:moveTo>
                  <a:pt x="1285908" y="209454"/>
                </a:moveTo>
                <a:lnTo>
                  <a:pt x="1039711" y="351883"/>
                </a:lnTo>
                <a:lnTo>
                  <a:pt x="1042927" y="367913"/>
                </a:lnTo>
                <a:cubicBezTo>
                  <a:pt x="1042927" y="401360"/>
                  <a:pt x="1029244" y="431006"/>
                  <a:pt x="1007580" y="452291"/>
                </a:cubicBezTo>
                <a:lnTo>
                  <a:pt x="972994" y="475261"/>
                </a:lnTo>
                <a:lnTo>
                  <a:pt x="972994" y="608121"/>
                </a:lnTo>
                <a:lnTo>
                  <a:pt x="972994" y="728436"/>
                </a:lnTo>
                <a:lnTo>
                  <a:pt x="1008720" y="752929"/>
                </a:lnTo>
                <a:cubicBezTo>
                  <a:pt x="1030004" y="774594"/>
                  <a:pt x="1042927" y="804239"/>
                  <a:pt x="1042927" y="836166"/>
                </a:cubicBezTo>
                <a:lnTo>
                  <a:pt x="1038547" y="857606"/>
                </a:lnTo>
                <a:lnTo>
                  <a:pt x="1264627" y="988396"/>
                </a:lnTo>
                <a:lnTo>
                  <a:pt x="1292399" y="969952"/>
                </a:lnTo>
                <a:cubicBezTo>
                  <a:pt x="1306509" y="964061"/>
                  <a:pt x="1321902" y="960830"/>
                  <a:pt x="1337865" y="960830"/>
                </a:cubicBezTo>
                <a:cubicBezTo>
                  <a:pt x="1354588" y="960830"/>
                  <a:pt x="1370362" y="964251"/>
                  <a:pt x="1384615" y="970380"/>
                </a:cubicBezTo>
                <a:lnTo>
                  <a:pt x="1410990" y="988463"/>
                </a:lnTo>
                <a:lnTo>
                  <a:pt x="1650068" y="850153"/>
                </a:lnTo>
                <a:lnTo>
                  <a:pt x="1644966" y="824004"/>
                </a:lnTo>
                <a:cubicBezTo>
                  <a:pt x="1644966" y="790557"/>
                  <a:pt x="1658649" y="760911"/>
                  <a:pt x="1680313" y="739627"/>
                </a:cubicBezTo>
                <a:lnTo>
                  <a:pt x="1705780" y="722714"/>
                </a:lnTo>
                <a:lnTo>
                  <a:pt x="1705779" y="484271"/>
                </a:lnTo>
                <a:lnTo>
                  <a:pt x="1701598" y="483455"/>
                </a:lnTo>
                <a:cubicBezTo>
                  <a:pt x="1658839" y="465782"/>
                  <a:pt x="1629764" y="424164"/>
                  <a:pt x="1629764" y="373993"/>
                </a:cubicBezTo>
                <a:lnTo>
                  <a:pt x="1634464" y="350982"/>
                </a:lnTo>
                <a:lnTo>
                  <a:pt x="1412691" y="222683"/>
                </a:lnTo>
                <a:lnTo>
                  <a:pt x="1404617" y="228046"/>
                </a:lnTo>
                <a:cubicBezTo>
                  <a:pt x="1390507" y="233937"/>
                  <a:pt x="1375113" y="237167"/>
                  <a:pt x="1359150" y="237167"/>
                </a:cubicBezTo>
                <a:cubicBezTo>
                  <a:pt x="1342427" y="237167"/>
                  <a:pt x="1326653" y="233747"/>
                  <a:pt x="1312401" y="227618"/>
                </a:cubicBezTo>
                <a:close/>
                <a:moveTo>
                  <a:pt x="441920" y="226293"/>
                </a:moveTo>
                <a:lnTo>
                  <a:pt x="231909" y="347787"/>
                </a:lnTo>
                <a:lnTo>
                  <a:pt x="237167" y="373994"/>
                </a:lnTo>
                <a:cubicBezTo>
                  <a:pt x="237167" y="424164"/>
                  <a:pt x="206381" y="465783"/>
                  <a:pt x="164050" y="483456"/>
                </a:cubicBezTo>
                <a:lnTo>
                  <a:pt x="155071" y="485258"/>
                </a:lnTo>
                <a:lnTo>
                  <a:pt x="155071" y="740239"/>
                </a:lnTo>
                <a:lnTo>
                  <a:pt x="165333" y="742335"/>
                </a:lnTo>
                <a:cubicBezTo>
                  <a:pt x="208092" y="760721"/>
                  <a:pt x="237168" y="803479"/>
                  <a:pt x="237167" y="851369"/>
                </a:cubicBezTo>
                <a:lnTo>
                  <a:pt x="234601" y="863932"/>
                </a:lnTo>
                <a:lnTo>
                  <a:pt x="440781" y="983210"/>
                </a:lnTo>
                <a:lnTo>
                  <a:pt x="474477" y="960831"/>
                </a:lnTo>
                <a:cubicBezTo>
                  <a:pt x="488587" y="954940"/>
                  <a:pt x="503980" y="951709"/>
                  <a:pt x="519943" y="951709"/>
                </a:cubicBezTo>
                <a:cubicBezTo>
                  <a:pt x="536667" y="951709"/>
                  <a:pt x="552440" y="955130"/>
                  <a:pt x="566693" y="961258"/>
                </a:cubicBezTo>
                <a:lnTo>
                  <a:pt x="601190" y="984910"/>
                </a:lnTo>
                <a:lnTo>
                  <a:pt x="705420" y="924344"/>
                </a:lnTo>
                <a:lnTo>
                  <a:pt x="785942" y="878642"/>
                </a:lnTo>
                <a:lnTo>
                  <a:pt x="811567" y="863817"/>
                </a:lnTo>
                <a:lnTo>
                  <a:pt x="805759" y="836166"/>
                </a:lnTo>
                <a:cubicBezTo>
                  <a:pt x="805759" y="785996"/>
                  <a:pt x="836545" y="744378"/>
                  <a:pt x="878876" y="726704"/>
                </a:cubicBezTo>
                <a:lnTo>
                  <a:pt x="887857" y="724902"/>
                </a:lnTo>
                <a:lnTo>
                  <a:pt x="887857" y="602041"/>
                </a:lnTo>
                <a:lnTo>
                  <a:pt x="887857" y="479177"/>
                </a:lnTo>
                <a:lnTo>
                  <a:pt x="878877" y="477375"/>
                </a:lnTo>
                <a:cubicBezTo>
                  <a:pt x="836546" y="459702"/>
                  <a:pt x="805760" y="418084"/>
                  <a:pt x="805760" y="367913"/>
                </a:cubicBezTo>
                <a:lnTo>
                  <a:pt x="810313" y="345620"/>
                </a:lnTo>
                <a:lnTo>
                  <a:pt x="607514" y="228297"/>
                </a:lnTo>
                <a:lnTo>
                  <a:pt x="572440" y="252065"/>
                </a:lnTo>
                <a:cubicBezTo>
                  <a:pt x="558268" y="258099"/>
                  <a:pt x="542678" y="261454"/>
                  <a:pt x="526305" y="261493"/>
                </a:cubicBezTo>
                <a:cubicBezTo>
                  <a:pt x="493559" y="261570"/>
                  <a:pt x="463882" y="248367"/>
                  <a:pt x="442371" y="226958"/>
                </a:cubicBezTo>
                <a:close/>
                <a:moveTo>
                  <a:pt x="525745" y="24326"/>
                </a:moveTo>
                <a:cubicBezTo>
                  <a:pt x="591236" y="24171"/>
                  <a:pt x="644453" y="77137"/>
                  <a:pt x="644609" y="142629"/>
                </a:cubicBezTo>
                <a:lnTo>
                  <a:pt x="641709" y="157167"/>
                </a:lnTo>
                <a:lnTo>
                  <a:pt x="747989" y="218924"/>
                </a:lnTo>
                <a:lnTo>
                  <a:pt x="849541" y="277934"/>
                </a:lnTo>
                <a:lnTo>
                  <a:pt x="878877" y="258452"/>
                </a:lnTo>
                <a:cubicBezTo>
                  <a:pt x="892987" y="252560"/>
                  <a:pt x="908380" y="249330"/>
                  <a:pt x="924343" y="249330"/>
                </a:cubicBezTo>
                <a:cubicBezTo>
                  <a:pt x="941066" y="249330"/>
                  <a:pt x="956840" y="252750"/>
                  <a:pt x="971093" y="258879"/>
                </a:cubicBezTo>
                <a:lnTo>
                  <a:pt x="999784" y="278550"/>
                </a:lnTo>
                <a:lnTo>
                  <a:pt x="1112862" y="212843"/>
                </a:lnTo>
                <a:lnTo>
                  <a:pt x="1244810" y="139736"/>
                </a:lnTo>
                <a:lnTo>
                  <a:pt x="1240567" y="118583"/>
                </a:lnTo>
                <a:cubicBezTo>
                  <a:pt x="1240566" y="51690"/>
                  <a:pt x="1295297" y="0"/>
                  <a:pt x="1359150" y="0"/>
                </a:cubicBezTo>
                <a:cubicBezTo>
                  <a:pt x="1426044" y="0"/>
                  <a:pt x="1477734" y="54731"/>
                  <a:pt x="1477734" y="118583"/>
                </a:cubicBezTo>
                <a:lnTo>
                  <a:pt x="1468446" y="164056"/>
                </a:lnTo>
                <a:lnTo>
                  <a:pt x="1562871" y="218924"/>
                </a:lnTo>
                <a:lnTo>
                  <a:pt x="1674171" y="283599"/>
                </a:lnTo>
                <a:lnTo>
                  <a:pt x="1702880" y="264532"/>
                </a:lnTo>
                <a:cubicBezTo>
                  <a:pt x="1716991" y="258640"/>
                  <a:pt x="1732384" y="255410"/>
                  <a:pt x="1748347" y="255410"/>
                </a:cubicBezTo>
                <a:cubicBezTo>
                  <a:pt x="1815241" y="255410"/>
                  <a:pt x="1866931" y="310141"/>
                  <a:pt x="1866931" y="373993"/>
                </a:cubicBezTo>
                <a:cubicBezTo>
                  <a:pt x="1866931" y="424164"/>
                  <a:pt x="1836145" y="465782"/>
                  <a:pt x="1793814" y="483456"/>
                </a:cubicBezTo>
                <a:lnTo>
                  <a:pt x="1787876" y="484647"/>
                </a:lnTo>
                <a:lnTo>
                  <a:pt x="1787876" y="608121"/>
                </a:lnTo>
                <a:lnTo>
                  <a:pt x="1787876" y="710390"/>
                </a:lnTo>
                <a:lnTo>
                  <a:pt x="1810299" y="714970"/>
                </a:lnTo>
                <a:cubicBezTo>
                  <a:pt x="1853058" y="733356"/>
                  <a:pt x="1882134" y="776115"/>
                  <a:pt x="1882134" y="824004"/>
                </a:cubicBezTo>
                <a:cubicBezTo>
                  <a:pt x="1882134" y="890898"/>
                  <a:pt x="1827403" y="942588"/>
                  <a:pt x="1763550" y="942588"/>
                </a:cubicBezTo>
                <a:cubicBezTo>
                  <a:pt x="1746826" y="942588"/>
                  <a:pt x="1731053" y="939357"/>
                  <a:pt x="1716800" y="933466"/>
                </a:cubicBezTo>
                <a:lnTo>
                  <a:pt x="1696290" y="919792"/>
                </a:lnTo>
                <a:lnTo>
                  <a:pt x="1562871" y="997319"/>
                </a:lnTo>
                <a:lnTo>
                  <a:pt x="1452273" y="1058596"/>
                </a:lnTo>
                <a:lnTo>
                  <a:pt x="1456449" y="1079414"/>
                </a:lnTo>
                <a:cubicBezTo>
                  <a:pt x="1456450" y="1129584"/>
                  <a:pt x="1425663" y="1171202"/>
                  <a:pt x="1383332" y="1188876"/>
                </a:cubicBezTo>
                <a:lnTo>
                  <a:pt x="1380434" y="1189457"/>
                </a:lnTo>
                <a:lnTo>
                  <a:pt x="1380434" y="1316581"/>
                </a:lnTo>
                <a:lnTo>
                  <a:pt x="1380434" y="1459744"/>
                </a:lnTo>
                <a:lnTo>
                  <a:pt x="1413121" y="1481535"/>
                </a:lnTo>
                <a:cubicBezTo>
                  <a:pt x="1434405" y="1502819"/>
                  <a:pt x="1447327" y="1532465"/>
                  <a:pt x="1447328" y="1565911"/>
                </a:cubicBezTo>
                <a:cubicBezTo>
                  <a:pt x="1447328" y="1632805"/>
                  <a:pt x="1392597" y="1684495"/>
                  <a:pt x="1328743" y="1684495"/>
                </a:cubicBezTo>
                <a:cubicBezTo>
                  <a:pt x="1312780" y="1684496"/>
                  <a:pt x="1297387" y="1681265"/>
                  <a:pt x="1283277" y="1675374"/>
                </a:cubicBezTo>
                <a:lnTo>
                  <a:pt x="1245755" y="1650453"/>
                </a:lnTo>
                <a:lnTo>
                  <a:pt x="1152389" y="1702738"/>
                </a:lnTo>
                <a:lnTo>
                  <a:pt x="1045590" y="1764797"/>
                </a:lnTo>
                <a:lnTo>
                  <a:pt x="1052050" y="1796996"/>
                </a:lnTo>
                <a:cubicBezTo>
                  <a:pt x="1052050" y="1863890"/>
                  <a:pt x="997319" y="1915580"/>
                  <a:pt x="933465" y="1915580"/>
                </a:cubicBezTo>
                <a:cubicBezTo>
                  <a:pt x="869613" y="1915580"/>
                  <a:pt x="814882" y="1860849"/>
                  <a:pt x="814882" y="1796996"/>
                </a:cubicBezTo>
                <a:lnTo>
                  <a:pt x="820094" y="1770286"/>
                </a:lnTo>
                <a:lnTo>
                  <a:pt x="705420" y="1702738"/>
                </a:lnTo>
                <a:lnTo>
                  <a:pt x="599803" y="1641366"/>
                </a:lnTo>
                <a:lnTo>
                  <a:pt x="571490" y="1660170"/>
                </a:lnTo>
                <a:cubicBezTo>
                  <a:pt x="557380" y="1666061"/>
                  <a:pt x="541987" y="1669291"/>
                  <a:pt x="526023" y="1669292"/>
                </a:cubicBezTo>
                <a:cubicBezTo>
                  <a:pt x="462171" y="1669292"/>
                  <a:pt x="407440" y="1617602"/>
                  <a:pt x="407440" y="1550707"/>
                </a:cubicBezTo>
                <a:cubicBezTo>
                  <a:pt x="407440" y="1517261"/>
                  <a:pt x="421123" y="1487615"/>
                  <a:pt x="442787" y="1466331"/>
                </a:cubicBezTo>
                <a:lnTo>
                  <a:pt x="480415" y="1441340"/>
                </a:lnTo>
                <a:lnTo>
                  <a:pt x="480415" y="1313541"/>
                </a:lnTo>
                <a:lnTo>
                  <a:pt x="480415" y="1180946"/>
                </a:lnTo>
                <a:lnTo>
                  <a:pt x="474477" y="1179755"/>
                </a:lnTo>
                <a:cubicBezTo>
                  <a:pt x="432146" y="1162081"/>
                  <a:pt x="401359" y="1120463"/>
                  <a:pt x="401359" y="1070292"/>
                </a:cubicBezTo>
                <a:lnTo>
                  <a:pt x="403715" y="1058760"/>
                </a:lnTo>
                <a:lnTo>
                  <a:pt x="297980" y="997319"/>
                </a:lnTo>
                <a:lnTo>
                  <a:pt x="197246" y="938785"/>
                </a:lnTo>
                <a:lnTo>
                  <a:pt x="164050" y="960831"/>
                </a:lnTo>
                <a:cubicBezTo>
                  <a:pt x="149940" y="966723"/>
                  <a:pt x="134547" y="969953"/>
                  <a:pt x="118583" y="969953"/>
                </a:cubicBezTo>
                <a:cubicBezTo>
                  <a:pt x="51690" y="969953"/>
                  <a:pt x="0" y="915222"/>
                  <a:pt x="0" y="851369"/>
                </a:cubicBezTo>
                <a:cubicBezTo>
                  <a:pt x="0" y="801199"/>
                  <a:pt x="29076" y="759581"/>
                  <a:pt x="71834" y="741907"/>
                </a:cubicBezTo>
                <a:lnTo>
                  <a:pt x="72975" y="741685"/>
                </a:lnTo>
                <a:lnTo>
                  <a:pt x="72975" y="608121"/>
                </a:lnTo>
                <a:lnTo>
                  <a:pt x="72975" y="483679"/>
                </a:lnTo>
                <a:lnTo>
                  <a:pt x="71834" y="483456"/>
                </a:lnTo>
                <a:cubicBezTo>
                  <a:pt x="29076" y="465783"/>
                  <a:pt x="0" y="424164"/>
                  <a:pt x="0" y="373994"/>
                </a:cubicBezTo>
                <a:cubicBezTo>
                  <a:pt x="0" y="310141"/>
                  <a:pt x="51690" y="255410"/>
                  <a:pt x="118583" y="255410"/>
                </a:cubicBezTo>
                <a:cubicBezTo>
                  <a:pt x="135307" y="255410"/>
                  <a:pt x="151080" y="258831"/>
                  <a:pt x="165333" y="264960"/>
                </a:cubicBezTo>
                <a:lnTo>
                  <a:pt x="189840" y="281762"/>
                </a:lnTo>
                <a:lnTo>
                  <a:pt x="297980" y="218924"/>
                </a:lnTo>
                <a:lnTo>
                  <a:pt x="409656" y="154031"/>
                </a:lnTo>
                <a:lnTo>
                  <a:pt x="407441" y="143189"/>
                </a:lnTo>
                <a:cubicBezTo>
                  <a:pt x="407286" y="77697"/>
                  <a:pt x="460252" y="24480"/>
                  <a:pt x="525745" y="24326"/>
                </a:cubicBezTo>
                <a:close/>
              </a:path>
            </a:pathLst>
          </a:custGeom>
          <a:solidFill>
            <a:schemeClr val="bg2">
              <a:lumMod val="50000"/>
              <a:alpha val="20000"/>
            </a:schemeClr>
          </a:solidFill>
          <a:ln w="43323" cap="flat">
            <a:noFill/>
            <a:prstDash val="solid"/>
            <a:miter/>
          </a:ln>
        </p:spPr>
        <p:txBody>
          <a:bodyPr anchor="ctr"/>
          <a:lstStyle/>
          <a:p>
            <a:pPr>
              <a:defRPr/>
            </a:pPr>
            <a:endParaRPr lang="en-US"/>
          </a:p>
        </p:txBody>
      </p:sp>
      <p:sp>
        <p:nvSpPr>
          <p:cNvPr id="4" name="Freeform: Shape 385">
            <a:extLst>
              <a:ext uri="{FF2B5EF4-FFF2-40B4-BE49-F238E27FC236}">
                <a16:creationId xmlns:a16="http://schemas.microsoft.com/office/drawing/2014/main" id="{0D30C6B7-7AD9-3E4C-91AE-E1DB7B168E45}"/>
              </a:ext>
            </a:extLst>
          </p:cNvPr>
          <p:cNvSpPr/>
          <p:nvPr/>
        </p:nvSpPr>
        <p:spPr>
          <a:xfrm rot="8287270" flipH="1">
            <a:off x="5580063" y="4325938"/>
            <a:ext cx="1584325" cy="1493837"/>
          </a:xfrm>
          <a:custGeom>
            <a:avLst/>
            <a:gdLst>
              <a:gd name="connsiteX0" fmla="*/ 943257 w 2013900"/>
              <a:gd name="connsiteY0" fmla="*/ 1501970 h 1900583"/>
              <a:gd name="connsiteX1" fmla="*/ 744074 w 2013900"/>
              <a:gd name="connsiteY1" fmla="*/ 1348088 h 1900583"/>
              <a:gd name="connsiteX2" fmla="*/ 748630 w 2013900"/>
              <a:gd name="connsiteY2" fmla="*/ 1338807 h 1900583"/>
              <a:gd name="connsiteX3" fmla="*/ 706808 w 2013900"/>
              <a:gd name="connsiteY3" fmla="*/ 1216890 h 1900583"/>
              <a:gd name="connsiteX4" fmla="*/ 695446 w 2013900"/>
              <a:gd name="connsiteY4" fmla="*/ 1211313 h 1900583"/>
              <a:gd name="connsiteX5" fmla="*/ 726700 w 2013900"/>
              <a:gd name="connsiteY5" fmla="*/ 978267 h 1900583"/>
              <a:gd name="connsiteX6" fmla="*/ 764518 w 2013900"/>
              <a:gd name="connsiteY6" fmla="*/ 965451 h 1900583"/>
              <a:gd name="connsiteX7" fmla="*/ 799083 w 2013900"/>
              <a:gd name="connsiteY7" fmla="*/ 935439 h 1900583"/>
              <a:gd name="connsiteX8" fmla="*/ 819837 w 2013900"/>
              <a:gd name="connsiteY8" fmla="*/ 893157 h 1900583"/>
              <a:gd name="connsiteX9" fmla="*/ 822213 w 2013900"/>
              <a:gd name="connsiteY9" fmla="*/ 851356 h 1900583"/>
              <a:gd name="connsiteX10" fmla="*/ 1043738 w 2013900"/>
              <a:gd name="connsiteY10" fmla="*/ 760675 h 1900583"/>
              <a:gd name="connsiteX11" fmla="*/ 1061832 w 2013900"/>
              <a:gd name="connsiteY11" fmla="*/ 781899 h 1900583"/>
              <a:gd name="connsiteX12" fmla="*/ 1191467 w 2013900"/>
              <a:gd name="connsiteY12" fmla="*/ 790843 h 1900583"/>
              <a:gd name="connsiteX13" fmla="*/ 1200605 w 2013900"/>
              <a:gd name="connsiteY13" fmla="*/ 782908 h 1900583"/>
              <a:gd name="connsiteX14" fmla="*/ 1391604 w 2013900"/>
              <a:gd name="connsiteY14" fmla="*/ 930468 h 1900583"/>
              <a:gd name="connsiteX15" fmla="*/ 1386234 w 2013900"/>
              <a:gd name="connsiteY15" fmla="*/ 941312 h 1900583"/>
              <a:gd name="connsiteX16" fmla="*/ 1427616 w 2013900"/>
              <a:gd name="connsiteY16" fmla="*/ 1064490 h 1900583"/>
              <a:gd name="connsiteX17" fmla="*/ 1447779 w 2013900"/>
              <a:gd name="connsiteY17" fmla="*/ 1074387 h 1900583"/>
              <a:gd name="connsiteX18" fmla="*/ 1417037 w 2013900"/>
              <a:gd name="connsiteY18" fmla="*/ 1303612 h 1900583"/>
              <a:gd name="connsiteX19" fmla="*/ 1377304 w 2013900"/>
              <a:gd name="connsiteY19" fmla="*/ 1316666 h 1900583"/>
              <a:gd name="connsiteX20" fmla="*/ 1342096 w 2013900"/>
              <a:gd name="connsiteY20" fmla="*/ 1347016 h 1900583"/>
              <a:gd name="connsiteX21" fmla="*/ 1318419 w 2013900"/>
              <a:gd name="connsiteY21" fmla="*/ 1433424 h 1900583"/>
              <a:gd name="connsiteX22" fmla="*/ 1318667 w 2013900"/>
              <a:gd name="connsiteY22" fmla="*/ 1434179 h 1900583"/>
              <a:gd name="connsiteX23" fmla="*/ 1097018 w 2013900"/>
              <a:gd name="connsiteY23" fmla="*/ 1524911 h 1900583"/>
              <a:gd name="connsiteX24" fmla="*/ 1079718 w 2013900"/>
              <a:gd name="connsiteY24" fmla="*/ 1504987 h 1900583"/>
              <a:gd name="connsiteX25" fmla="*/ 950083 w 2013900"/>
              <a:gd name="connsiteY25" fmla="*/ 1496043 h 1900583"/>
              <a:gd name="connsiteX26" fmla="*/ 75043 w 2013900"/>
              <a:gd name="connsiteY26" fmla="*/ 1597161 h 1900583"/>
              <a:gd name="connsiteX27" fmla="*/ 108134 w 2013900"/>
              <a:gd name="connsiteY27" fmla="*/ 1604721 h 1900583"/>
              <a:gd name="connsiteX28" fmla="*/ 154857 w 2013900"/>
              <a:gd name="connsiteY28" fmla="*/ 1598764 h 1900583"/>
              <a:gd name="connsiteX29" fmla="*/ 233875 w 2013900"/>
              <a:gd name="connsiteY29" fmla="*/ 1496935 h 1900583"/>
              <a:gd name="connsiteX30" fmla="*/ 231813 w 2013900"/>
              <a:gd name="connsiteY30" fmla="*/ 1480763 h 1900583"/>
              <a:gd name="connsiteX31" fmla="*/ 540598 w 2013900"/>
              <a:gd name="connsiteY31" fmla="*/ 1375577 h 1900583"/>
              <a:gd name="connsiteX32" fmla="*/ 563677 w 2013900"/>
              <a:gd name="connsiteY32" fmla="*/ 1402157 h 1900583"/>
              <a:gd name="connsiteX33" fmla="*/ 692537 w 2013900"/>
              <a:gd name="connsiteY33" fmla="*/ 1412103 h 1900583"/>
              <a:gd name="connsiteX34" fmla="*/ 693400 w 2013900"/>
              <a:gd name="connsiteY34" fmla="*/ 1411346 h 1900583"/>
              <a:gd name="connsiteX35" fmla="*/ 797736 w 2013900"/>
              <a:gd name="connsiteY35" fmla="*/ 1491953 h 1900583"/>
              <a:gd name="connsiteX36" fmla="*/ 894945 w 2013900"/>
              <a:gd name="connsiteY36" fmla="*/ 1567053 h 1900583"/>
              <a:gd name="connsiteX37" fmla="*/ 894430 w 2013900"/>
              <a:gd name="connsiteY37" fmla="*/ 1568079 h 1900583"/>
              <a:gd name="connsiteX38" fmla="*/ 936587 w 2013900"/>
              <a:gd name="connsiteY38" fmla="*/ 1690255 h 1900583"/>
              <a:gd name="connsiteX39" fmla="*/ 1100786 w 2013900"/>
              <a:gd name="connsiteY39" fmla="*/ 1669186 h 1900583"/>
              <a:gd name="connsiteX40" fmla="*/ 1121540 w 2013900"/>
              <a:gd name="connsiteY40" fmla="*/ 1626904 h 1900583"/>
              <a:gd name="connsiteX41" fmla="*/ 1123204 w 2013900"/>
              <a:gd name="connsiteY41" fmla="*/ 1597620 h 1900583"/>
              <a:gd name="connsiteX42" fmla="*/ 1237555 w 2013900"/>
              <a:gd name="connsiteY42" fmla="*/ 1551067 h 1900583"/>
              <a:gd name="connsiteX43" fmla="*/ 1355644 w 2013900"/>
              <a:gd name="connsiteY43" fmla="*/ 1502993 h 1900583"/>
              <a:gd name="connsiteX44" fmla="*/ 1362776 w 2013900"/>
              <a:gd name="connsiteY44" fmla="*/ 1511266 h 1900583"/>
              <a:gd name="connsiteX45" fmla="*/ 1491817 w 2013900"/>
              <a:gd name="connsiteY45" fmla="*/ 1520936 h 1900583"/>
              <a:gd name="connsiteX46" fmla="*/ 1499270 w 2013900"/>
              <a:gd name="connsiteY46" fmla="*/ 1514511 h 1900583"/>
              <a:gd name="connsiteX47" fmla="*/ 1790657 w 2013900"/>
              <a:gd name="connsiteY47" fmla="*/ 1739626 h 1900583"/>
              <a:gd name="connsiteX48" fmla="*/ 1783473 w 2013900"/>
              <a:gd name="connsiteY48" fmla="*/ 1754261 h 1900583"/>
              <a:gd name="connsiteX49" fmla="*/ 1825296 w 2013900"/>
              <a:gd name="connsiteY49" fmla="*/ 1876178 h 1900583"/>
              <a:gd name="connsiteX50" fmla="*/ 1867578 w 2013900"/>
              <a:gd name="connsiteY50" fmla="*/ 1896932 h 1900583"/>
              <a:gd name="connsiteX51" fmla="*/ 1989494 w 2013900"/>
              <a:gd name="connsiteY51" fmla="*/ 1855110 h 1900583"/>
              <a:gd name="connsiteX52" fmla="*/ 1968427 w 2013900"/>
              <a:gd name="connsiteY52" fmla="*/ 1690911 h 1900583"/>
              <a:gd name="connsiteX53" fmla="*/ 1838792 w 2013900"/>
              <a:gd name="connsiteY53" fmla="*/ 1681967 h 1900583"/>
              <a:gd name="connsiteX54" fmla="*/ 1838014 w 2013900"/>
              <a:gd name="connsiteY54" fmla="*/ 1682642 h 1900583"/>
              <a:gd name="connsiteX55" fmla="*/ 1544325 w 2013900"/>
              <a:gd name="connsiteY55" fmla="*/ 1455749 h 1900583"/>
              <a:gd name="connsiteX56" fmla="*/ 1547700 w 2013900"/>
              <a:gd name="connsiteY56" fmla="*/ 1448953 h 1900583"/>
              <a:gd name="connsiteX57" fmla="*/ 1506345 w 2013900"/>
              <a:gd name="connsiteY57" fmla="*/ 1326336 h 1900583"/>
              <a:gd name="connsiteX58" fmla="*/ 1493239 w 2013900"/>
              <a:gd name="connsiteY58" fmla="*/ 1319828 h 1900583"/>
              <a:gd name="connsiteX59" fmla="*/ 1509136 w 2013900"/>
              <a:gd name="connsiteY59" fmla="*/ 1199535 h 1900583"/>
              <a:gd name="connsiteX60" fmla="*/ 1524327 w 2013900"/>
              <a:gd name="connsiteY60" fmla="*/ 1084591 h 1900583"/>
              <a:gd name="connsiteX61" fmla="*/ 1557251 w 2013900"/>
              <a:gd name="connsiteY61" fmla="*/ 1073434 h 1900583"/>
              <a:gd name="connsiteX62" fmla="*/ 1591815 w 2013900"/>
              <a:gd name="connsiteY62" fmla="*/ 1043422 h 1900583"/>
              <a:gd name="connsiteX63" fmla="*/ 1570748 w 2013900"/>
              <a:gd name="connsiteY63" fmla="*/ 879222 h 1900583"/>
              <a:gd name="connsiteX64" fmla="*/ 1483503 w 2013900"/>
              <a:gd name="connsiteY64" fmla="*/ 855912 h 1900583"/>
              <a:gd name="connsiteX65" fmla="*/ 1444684 w 2013900"/>
              <a:gd name="connsiteY65" fmla="*/ 869068 h 1900583"/>
              <a:gd name="connsiteX66" fmla="*/ 1340899 w 2013900"/>
              <a:gd name="connsiteY66" fmla="*/ 788887 h 1900583"/>
              <a:gd name="connsiteX67" fmla="*/ 1246914 w 2013900"/>
              <a:gd name="connsiteY67" fmla="*/ 716278 h 1900583"/>
              <a:gd name="connsiteX68" fmla="*/ 1249341 w 2013900"/>
              <a:gd name="connsiteY68" fmla="*/ 673586 h 1900583"/>
              <a:gd name="connsiteX69" fmla="*/ 1204964 w 2013900"/>
              <a:gd name="connsiteY69" fmla="*/ 596631 h 1900583"/>
              <a:gd name="connsiteX70" fmla="*/ 1168993 w 2013900"/>
              <a:gd name="connsiteY70" fmla="*/ 578975 h 1900583"/>
              <a:gd name="connsiteX71" fmla="*/ 1168993 w 2013900"/>
              <a:gd name="connsiteY71" fmla="*/ 225315 h 1900583"/>
              <a:gd name="connsiteX72" fmla="*/ 1170003 w 2013900"/>
              <a:gd name="connsiteY72" fmla="*/ 225113 h 1900583"/>
              <a:gd name="connsiteX73" fmla="*/ 1242179 w 2013900"/>
              <a:gd name="connsiteY73" fmla="*/ 117058 h 1900583"/>
              <a:gd name="connsiteX74" fmla="*/ 1125121 w 2013900"/>
              <a:gd name="connsiteY74" fmla="*/ 1 h 1900583"/>
              <a:gd name="connsiteX75" fmla="*/ 1008063 w 2013900"/>
              <a:gd name="connsiteY75" fmla="*/ 117059 h 1900583"/>
              <a:gd name="connsiteX76" fmla="*/ 1078973 w 2013900"/>
              <a:gd name="connsiteY76" fmla="*/ 224691 h 1900583"/>
              <a:gd name="connsiteX77" fmla="*/ 1094946 w 2013900"/>
              <a:gd name="connsiteY77" fmla="*/ 227954 h 1900583"/>
              <a:gd name="connsiteX78" fmla="*/ 1094946 w 2013900"/>
              <a:gd name="connsiteY78" fmla="*/ 580718 h 1900583"/>
              <a:gd name="connsiteX79" fmla="*/ 1086671 w 2013900"/>
              <a:gd name="connsiteY79" fmla="*/ 583843 h 1900583"/>
              <a:gd name="connsiteX80" fmla="*/ 1075329 w 2013900"/>
              <a:gd name="connsiteY80" fmla="*/ 587687 h 1900583"/>
              <a:gd name="connsiteX81" fmla="*/ 1040783 w 2013900"/>
              <a:gd name="connsiteY81" fmla="*/ 617683 h 1900583"/>
              <a:gd name="connsiteX82" fmla="*/ 1040763 w 2013900"/>
              <a:gd name="connsiteY82" fmla="*/ 617700 h 1900583"/>
              <a:gd name="connsiteX83" fmla="*/ 1021723 w 2013900"/>
              <a:gd name="connsiteY83" fmla="*/ 656920 h 1900583"/>
              <a:gd name="connsiteX84" fmla="*/ 1021715 w 2013900"/>
              <a:gd name="connsiteY84" fmla="*/ 657057 h 1900583"/>
              <a:gd name="connsiteX85" fmla="*/ 1020784 w 2013900"/>
              <a:gd name="connsiteY85" fmla="*/ 658980 h 1900583"/>
              <a:gd name="connsiteX86" fmla="*/ 1019460 w 2013900"/>
              <a:gd name="connsiteY86" fmla="*/ 681579 h 1900583"/>
              <a:gd name="connsiteX87" fmla="*/ 901080 w 2013900"/>
              <a:gd name="connsiteY87" fmla="*/ 729772 h 1900583"/>
              <a:gd name="connsiteX88" fmla="*/ 783553 w 2013900"/>
              <a:gd name="connsiteY88" fmla="*/ 777618 h 1900583"/>
              <a:gd name="connsiteX89" fmla="*/ 778015 w 2013900"/>
              <a:gd name="connsiteY89" fmla="*/ 771240 h 1900583"/>
              <a:gd name="connsiteX90" fmla="*/ 613815 w 2013900"/>
              <a:gd name="connsiteY90" fmla="*/ 792308 h 1900583"/>
              <a:gd name="connsiteX91" fmla="*/ 634884 w 2013900"/>
              <a:gd name="connsiteY91" fmla="*/ 956507 h 1900583"/>
              <a:gd name="connsiteX92" fmla="*/ 645314 w 2013900"/>
              <a:gd name="connsiteY92" fmla="*/ 961627 h 1900583"/>
              <a:gd name="connsiteX93" fmla="*/ 629499 w 2013900"/>
              <a:gd name="connsiteY93" fmla="*/ 1081304 h 1900583"/>
              <a:gd name="connsiteX94" fmla="*/ 614430 w 2013900"/>
              <a:gd name="connsiteY94" fmla="*/ 1195319 h 1900583"/>
              <a:gd name="connsiteX95" fmla="*/ 577174 w 2013900"/>
              <a:gd name="connsiteY95" fmla="*/ 1207946 h 1900583"/>
              <a:gd name="connsiteX96" fmla="*/ 542608 w 2013900"/>
              <a:gd name="connsiteY96" fmla="*/ 1237958 h 1900583"/>
              <a:gd name="connsiteX97" fmla="*/ 521855 w 2013900"/>
              <a:gd name="connsiteY97" fmla="*/ 1280240 h 1900583"/>
              <a:gd name="connsiteX98" fmla="*/ 520493 w 2013900"/>
              <a:gd name="connsiteY98" fmla="*/ 1304200 h 1900583"/>
              <a:gd name="connsiteX99" fmla="*/ 205439 w 2013900"/>
              <a:gd name="connsiteY99" fmla="*/ 1411522 h 1900583"/>
              <a:gd name="connsiteX100" fmla="*/ 204922 w 2013900"/>
              <a:gd name="connsiteY100" fmla="*/ 1410631 h 1900583"/>
              <a:gd name="connsiteX101" fmla="*/ 79366 w 2013900"/>
              <a:gd name="connsiteY101" fmla="*/ 1377152 h 1900583"/>
              <a:gd name="connsiteX102" fmla="*/ 6306 w 2013900"/>
              <a:gd name="connsiteY102" fmla="*/ 1525703 h 1900583"/>
              <a:gd name="connsiteX103" fmla="*/ 75043 w 2013900"/>
              <a:gd name="connsiteY103" fmla="*/ 1597161 h 1900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2013900" h="1900583">
                <a:moveTo>
                  <a:pt x="943257" y="1501970"/>
                </a:moveTo>
                <a:lnTo>
                  <a:pt x="744074" y="1348088"/>
                </a:lnTo>
                <a:lnTo>
                  <a:pt x="748630" y="1338807"/>
                </a:lnTo>
                <a:cubicBezTo>
                  <a:pt x="760072" y="1294309"/>
                  <a:pt x="744218" y="1245791"/>
                  <a:pt x="706808" y="1216890"/>
                </a:cubicBezTo>
                <a:lnTo>
                  <a:pt x="695446" y="1211313"/>
                </a:lnTo>
                <a:lnTo>
                  <a:pt x="726700" y="978267"/>
                </a:lnTo>
                <a:lnTo>
                  <a:pt x="764518" y="965451"/>
                </a:lnTo>
                <a:cubicBezTo>
                  <a:pt x="777636" y="957984"/>
                  <a:pt x="789449" y="947909"/>
                  <a:pt x="799083" y="935439"/>
                </a:cubicBezTo>
                <a:cubicBezTo>
                  <a:pt x="809176" y="922375"/>
                  <a:pt x="816023" y="907989"/>
                  <a:pt x="819837" y="893157"/>
                </a:cubicBezTo>
                <a:lnTo>
                  <a:pt x="822213" y="851356"/>
                </a:lnTo>
                <a:lnTo>
                  <a:pt x="1043738" y="760675"/>
                </a:lnTo>
                <a:lnTo>
                  <a:pt x="1061832" y="781899"/>
                </a:lnTo>
                <a:cubicBezTo>
                  <a:pt x="1101024" y="812177"/>
                  <a:pt x="1152114" y="813244"/>
                  <a:pt x="1191467" y="790843"/>
                </a:cubicBezTo>
                <a:lnTo>
                  <a:pt x="1200605" y="782908"/>
                </a:lnTo>
                <a:lnTo>
                  <a:pt x="1391604" y="930468"/>
                </a:lnTo>
                <a:lnTo>
                  <a:pt x="1386234" y="941312"/>
                </a:lnTo>
                <a:cubicBezTo>
                  <a:pt x="1374493" y="985046"/>
                  <a:pt x="1388425" y="1034212"/>
                  <a:pt x="1427616" y="1064490"/>
                </a:cubicBezTo>
                <a:lnTo>
                  <a:pt x="1447779" y="1074387"/>
                </a:lnTo>
                <a:lnTo>
                  <a:pt x="1417037" y="1303612"/>
                </a:lnTo>
                <a:lnTo>
                  <a:pt x="1377304" y="1316666"/>
                </a:lnTo>
                <a:cubicBezTo>
                  <a:pt x="1364036" y="1324096"/>
                  <a:pt x="1352007" y="1334250"/>
                  <a:pt x="1342096" y="1347016"/>
                </a:cubicBezTo>
                <a:cubicBezTo>
                  <a:pt x="1322273" y="1372550"/>
                  <a:pt x="1314676" y="1403701"/>
                  <a:pt x="1318419" y="1433424"/>
                </a:cubicBezTo>
                <a:lnTo>
                  <a:pt x="1318667" y="1434179"/>
                </a:lnTo>
                <a:lnTo>
                  <a:pt x="1097018" y="1524911"/>
                </a:lnTo>
                <a:lnTo>
                  <a:pt x="1079718" y="1504987"/>
                </a:lnTo>
                <a:cubicBezTo>
                  <a:pt x="1040526" y="1474709"/>
                  <a:pt x="989436" y="1473641"/>
                  <a:pt x="950083" y="1496043"/>
                </a:cubicBezTo>
                <a:close/>
                <a:moveTo>
                  <a:pt x="75043" y="1597161"/>
                </a:moveTo>
                <a:cubicBezTo>
                  <a:pt x="85545" y="1601240"/>
                  <a:pt x="96683" y="1603828"/>
                  <a:pt x="108134" y="1604721"/>
                </a:cubicBezTo>
                <a:cubicBezTo>
                  <a:pt x="123403" y="1605911"/>
                  <a:pt x="139230" y="1604086"/>
                  <a:pt x="154857" y="1598764"/>
                </a:cubicBezTo>
                <a:cubicBezTo>
                  <a:pt x="199605" y="1583520"/>
                  <a:pt x="230305" y="1542741"/>
                  <a:pt x="233875" y="1496935"/>
                </a:cubicBezTo>
                <a:lnTo>
                  <a:pt x="231813" y="1480763"/>
                </a:lnTo>
                <a:lnTo>
                  <a:pt x="540598" y="1375577"/>
                </a:lnTo>
                <a:lnTo>
                  <a:pt x="563677" y="1402157"/>
                </a:lnTo>
                <a:cubicBezTo>
                  <a:pt x="602868" y="1432435"/>
                  <a:pt x="652926" y="1434839"/>
                  <a:pt x="692537" y="1412103"/>
                </a:cubicBezTo>
                <a:lnTo>
                  <a:pt x="693400" y="1411346"/>
                </a:lnTo>
                <a:lnTo>
                  <a:pt x="797736" y="1491953"/>
                </a:lnTo>
                <a:lnTo>
                  <a:pt x="894945" y="1567053"/>
                </a:lnTo>
                <a:lnTo>
                  <a:pt x="894430" y="1568079"/>
                </a:lnTo>
                <a:cubicBezTo>
                  <a:pt x="882432" y="1612147"/>
                  <a:pt x="897395" y="1659977"/>
                  <a:pt x="936587" y="1690255"/>
                </a:cubicBezTo>
                <a:cubicBezTo>
                  <a:pt x="986466" y="1728790"/>
                  <a:pt x="1060415" y="1721441"/>
                  <a:pt x="1100786" y="1669186"/>
                </a:cubicBezTo>
                <a:cubicBezTo>
                  <a:pt x="1110878" y="1656123"/>
                  <a:pt x="1117725" y="1641737"/>
                  <a:pt x="1121540" y="1626904"/>
                </a:cubicBezTo>
                <a:lnTo>
                  <a:pt x="1123204" y="1597620"/>
                </a:lnTo>
                <a:lnTo>
                  <a:pt x="1237555" y="1551067"/>
                </a:lnTo>
                <a:lnTo>
                  <a:pt x="1355644" y="1502993"/>
                </a:lnTo>
                <a:lnTo>
                  <a:pt x="1362776" y="1511266"/>
                </a:lnTo>
                <a:cubicBezTo>
                  <a:pt x="1401076" y="1541000"/>
                  <a:pt x="1452016" y="1543225"/>
                  <a:pt x="1491817" y="1520936"/>
                </a:cubicBezTo>
                <a:lnTo>
                  <a:pt x="1499270" y="1514511"/>
                </a:lnTo>
                <a:lnTo>
                  <a:pt x="1790657" y="1739626"/>
                </a:lnTo>
                <a:lnTo>
                  <a:pt x="1783473" y="1754261"/>
                </a:lnTo>
                <a:cubicBezTo>
                  <a:pt x="1772031" y="1798759"/>
                  <a:pt x="1787886" y="1847276"/>
                  <a:pt x="1825296" y="1876178"/>
                </a:cubicBezTo>
                <a:cubicBezTo>
                  <a:pt x="1838359" y="1886271"/>
                  <a:pt x="1852745" y="1893118"/>
                  <a:pt x="1867578" y="1896932"/>
                </a:cubicBezTo>
                <a:cubicBezTo>
                  <a:pt x="1912075" y="1908374"/>
                  <a:pt x="1960593" y="1892520"/>
                  <a:pt x="1989494" y="1855110"/>
                </a:cubicBezTo>
                <a:cubicBezTo>
                  <a:pt x="2029865" y="1802855"/>
                  <a:pt x="2018306" y="1729446"/>
                  <a:pt x="1968427" y="1690911"/>
                </a:cubicBezTo>
                <a:cubicBezTo>
                  <a:pt x="1929235" y="1660633"/>
                  <a:pt x="1878145" y="1659565"/>
                  <a:pt x="1838792" y="1681967"/>
                </a:cubicBezTo>
                <a:lnTo>
                  <a:pt x="1838014" y="1682642"/>
                </a:lnTo>
                <a:lnTo>
                  <a:pt x="1544325" y="1455749"/>
                </a:lnTo>
                <a:lnTo>
                  <a:pt x="1547700" y="1448953"/>
                </a:lnTo>
                <a:cubicBezTo>
                  <a:pt x="1559428" y="1404868"/>
                  <a:pt x="1544645" y="1356070"/>
                  <a:pt x="1506345" y="1326336"/>
                </a:cubicBezTo>
                <a:lnTo>
                  <a:pt x="1493239" y="1319828"/>
                </a:lnTo>
                <a:lnTo>
                  <a:pt x="1509136" y="1199535"/>
                </a:lnTo>
                <a:lnTo>
                  <a:pt x="1524327" y="1084591"/>
                </a:lnTo>
                <a:lnTo>
                  <a:pt x="1557251" y="1073434"/>
                </a:lnTo>
                <a:cubicBezTo>
                  <a:pt x="1570368" y="1065966"/>
                  <a:pt x="1582182" y="1055892"/>
                  <a:pt x="1591815" y="1043422"/>
                </a:cubicBezTo>
                <a:cubicBezTo>
                  <a:pt x="1632186" y="991167"/>
                  <a:pt x="1620627" y="917758"/>
                  <a:pt x="1570748" y="879222"/>
                </a:cubicBezTo>
                <a:cubicBezTo>
                  <a:pt x="1544620" y="859037"/>
                  <a:pt x="1513204" y="851834"/>
                  <a:pt x="1483503" y="855912"/>
                </a:cubicBezTo>
                <a:lnTo>
                  <a:pt x="1444684" y="869068"/>
                </a:lnTo>
                <a:lnTo>
                  <a:pt x="1340899" y="788887"/>
                </a:lnTo>
                <a:lnTo>
                  <a:pt x="1246914" y="716278"/>
                </a:lnTo>
                <a:lnTo>
                  <a:pt x="1249341" y="673586"/>
                </a:lnTo>
                <a:cubicBezTo>
                  <a:pt x="1245263" y="643885"/>
                  <a:pt x="1229903" y="615899"/>
                  <a:pt x="1204964" y="596631"/>
                </a:cubicBezTo>
                <a:lnTo>
                  <a:pt x="1168993" y="578975"/>
                </a:lnTo>
                <a:lnTo>
                  <a:pt x="1168993" y="225315"/>
                </a:lnTo>
                <a:lnTo>
                  <a:pt x="1170003" y="225113"/>
                </a:lnTo>
                <a:cubicBezTo>
                  <a:pt x="1211789" y="207666"/>
                  <a:pt x="1242179" y="166584"/>
                  <a:pt x="1242179" y="117058"/>
                </a:cubicBezTo>
                <a:cubicBezTo>
                  <a:pt x="1242179" y="54028"/>
                  <a:pt x="1191154" y="0"/>
                  <a:pt x="1125121" y="1"/>
                </a:cubicBezTo>
                <a:cubicBezTo>
                  <a:pt x="1062090" y="1"/>
                  <a:pt x="1008063" y="51026"/>
                  <a:pt x="1008063" y="117059"/>
                </a:cubicBezTo>
                <a:cubicBezTo>
                  <a:pt x="1008063" y="164333"/>
                  <a:pt x="1036765" y="206541"/>
                  <a:pt x="1078973" y="224691"/>
                </a:cubicBezTo>
                <a:lnTo>
                  <a:pt x="1094946" y="227954"/>
                </a:lnTo>
                <a:lnTo>
                  <a:pt x="1094946" y="580718"/>
                </a:lnTo>
                <a:lnTo>
                  <a:pt x="1086671" y="583843"/>
                </a:lnTo>
                <a:lnTo>
                  <a:pt x="1075329" y="587687"/>
                </a:lnTo>
                <a:lnTo>
                  <a:pt x="1040783" y="617683"/>
                </a:lnTo>
                <a:lnTo>
                  <a:pt x="1040763" y="617700"/>
                </a:lnTo>
                <a:cubicBezTo>
                  <a:pt x="1031588" y="629576"/>
                  <a:pt x="1025281" y="642956"/>
                  <a:pt x="1021723" y="656920"/>
                </a:cubicBezTo>
                <a:lnTo>
                  <a:pt x="1021715" y="657057"/>
                </a:lnTo>
                <a:lnTo>
                  <a:pt x="1020784" y="658980"/>
                </a:lnTo>
                <a:lnTo>
                  <a:pt x="1019460" y="681579"/>
                </a:lnTo>
                <a:lnTo>
                  <a:pt x="901080" y="729772"/>
                </a:lnTo>
                <a:lnTo>
                  <a:pt x="783553" y="777618"/>
                </a:lnTo>
                <a:lnTo>
                  <a:pt x="778015" y="771240"/>
                </a:lnTo>
                <a:cubicBezTo>
                  <a:pt x="725760" y="730869"/>
                  <a:pt x="652351" y="742428"/>
                  <a:pt x="613815" y="792308"/>
                </a:cubicBezTo>
                <a:cubicBezTo>
                  <a:pt x="575280" y="842187"/>
                  <a:pt x="582629" y="916137"/>
                  <a:pt x="634884" y="956507"/>
                </a:cubicBezTo>
                <a:lnTo>
                  <a:pt x="645314" y="961627"/>
                </a:lnTo>
                <a:lnTo>
                  <a:pt x="629499" y="1081304"/>
                </a:lnTo>
                <a:lnTo>
                  <a:pt x="614430" y="1195319"/>
                </a:lnTo>
                <a:lnTo>
                  <a:pt x="577174" y="1207946"/>
                </a:lnTo>
                <a:cubicBezTo>
                  <a:pt x="564056" y="1215413"/>
                  <a:pt x="552242" y="1225488"/>
                  <a:pt x="542608" y="1237958"/>
                </a:cubicBezTo>
                <a:cubicBezTo>
                  <a:pt x="532516" y="1251022"/>
                  <a:pt x="525669" y="1265407"/>
                  <a:pt x="521855" y="1280240"/>
                </a:cubicBezTo>
                <a:lnTo>
                  <a:pt x="520493" y="1304200"/>
                </a:lnTo>
                <a:lnTo>
                  <a:pt x="205439" y="1411522"/>
                </a:lnTo>
                <a:lnTo>
                  <a:pt x="204922" y="1410631"/>
                </a:lnTo>
                <a:cubicBezTo>
                  <a:pt x="174933" y="1376702"/>
                  <a:pt x="126246" y="1361182"/>
                  <a:pt x="79366" y="1377152"/>
                </a:cubicBezTo>
                <a:cubicBezTo>
                  <a:pt x="19701" y="1397476"/>
                  <a:pt x="-14987" y="1463197"/>
                  <a:pt x="6306" y="1525703"/>
                </a:cubicBezTo>
                <a:cubicBezTo>
                  <a:pt x="17738" y="1559264"/>
                  <a:pt x="43535" y="1584923"/>
                  <a:pt x="75043" y="1597161"/>
                </a:cubicBezTo>
                <a:close/>
              </a:path>
            </a:pathLst>
          </a:custGeom>
          <a:solidFill>
            <a:schemeClr val="bg2">
              <a:lumMod val="50000"/>
              <a:alpha val="20000"/>
            </a:schemeClr>
          </a:solidFill>
          <a:ln w="43323" cap="flat">
            <a:noFill/>
            <a:prstDash val="solid"/>
            <a:miter/>
          </a:ln>
        </p:spPr>
        <p:txBody>
          <a:bodyPr anchor="ctr"/>
          <a:lstStyle/>
          <a:p>
            <a:pPr>
              <a:defRPr/>
            </a:pPr>
            <a:endParaRPr lang="en-US"/>
          </a:p>
        </p:txBody>
      </p:sp>
      <p:sp>
        <p:nvSpPr>
          <p:cNvPr id="5" name="Freeform: Shape 382">
            <a:extLst>
              <a:ext uri="{FF2B5EF4-FFF2-40B4-BE49-F238E27FC236}">
                <a16:creationId xmlns:a16="http://schemas.microsoft.com/office/drawing/2014/main" id="{17DBB2E5-0559-7645-A9E2-5C2EDE413F4B}"/>
              </a:ext>
            </a:extLst>
          </p:cNvPr>
          <p:cNvSpPr/>
          <p:nvPr/>
        </p:nvSpPr>
        <p:spPr>
          <a:xfrm rot="355510">
            <a:off x="4787900" y="1590675"/>
            <a:ext cx="1455738" cy="1482725"/>
          </a:xfrm>
          <a:custGeom>
            <a:avLst/>
            <a:gdLst>
              <a:gd name="connsiteX0" fmla="*/ 859940 w 1882134"/>
              <a:gd name="connsiteY0" fmla="*/ 932267 h 1915580"/>
              <a:gd name="connsiteX1" fmla="*/ 747989 w 1882134"/>
              <a:gd name="connsiteY1" fmla="*/ 997319 h 1915580"/>
              <a:gd name="connsiteX2" fmla="*/ 636844 w 1882134"/>
              <a:gd name="connsiteY2" fmla="*/ 1061903 h 1915580"/>
              <a:gd name="connsiteX3" fmla="*/ 638527 w 1882134"/>
              <a:gd name="connsiteY3" fmla="*/ 1070293 h 1915580"/>
              <a:gd name="connsiteX4" fmla="*/ 565410 w 1882134"/>
              <a:gd name="connsiteY4" fmla="*/ 1179755 h 1915580"/>
              <a:gd name="connsiteX5" fmla="*/ 562511 w 1882134"/>
              <a:gd name="connsiteY5" fmla="*/ 1180336 h 1915580"/>
              <a:gd name="connsiteX6" fmla="*/ 562511 w 1882134"/>
              <a:gd name="connsiteY6" fmla="*/ 1439244 h 1915580"/>
              <a:gd name="connsiteX7" fmla="*/ 572773 w 1882134"/>
              <a:gd name="connsiteY7" fmla="*/ 1441246 h 1915580"/>
              <a:gd name="connsiteX8" fmla="*/ 644608 w 1882134"/>
              <a:gd name="connsiteY8" fmla="*/ 1550707 h 1915580"/>
              <a:gd name="connsiteX9" fmla="*/ 640375 w 1882134"/>
              <a:gd name="connsiteY9" fmla="*/ 1571429 h 1915580"/>
              <a:gd name="connsiteX10" fmla="*/ 865510 w 1882134"/>
              <a:gd name="connsiteY10" fmla="*/ 1701672 h 1915580"/>
              <a:gd name="connsiteX11" fmla="*/ 886716 w 1882134"/>
              <a:gd name="connsiteY11" fmla="*/ 1687534 h 1915580"/>
              <a:gd name="connsiteX12" fmla="*/ 933465 w 1882134"/>
              <a:gd name="connsiteY12" fmla="*/ 1678413 h 1915580"/>
              <a:gd name="connsiteX13" fmla="*/ 980215 w 1882134"/>
              <a:gd name="connsiteY13" fmla="*/ 1687962 h 1915580"/>
              <a:gd name="connsiteX14" fmla="*/ 997982 w 1882134"/>
              <a:gd name="connsiteY14" fmla="*/ 1700143 h 1915580"/>
              <a:gd name="connsiteX15" fmla="*/ 1212258 w 1882134"/>
              <a:gd name="connsiteY15" fmla="*/ 1576182 h 1915580"/>
              <a:gd name="connsiteX16" fmla="*/ 1210160 w 1882134"/>
              <a:gd name="connsiteY16" fmla="*/ 1565911 h 1915580"/>
              <a:gd name="connsiteX17" fmla="*/ 1283277 w 1882134"/>
              <a:gd name="connsiteY17" fmla="*/ 1456450 h 1915580"/>
              <a:gd name="connsiteX18" fmla="*/ 1298338 w 1882134"/>
              <a:gd name="connsiteY18" fmla="*/ 1453428 h 1915580"/>
              <a:gd name="connsiteX19" fmla="*/ 1298338 w 1882134"/>
              <a:gd name="connsiteY19" fmla="*/ 1189696 h 1915580"/>
              <a:gd name="connsiteX20" fmla="*/ 1292399 w 1882134"/>
              <a:gd name="connsiteY20" fmla="*/ 1188448 h 1915580"/>
              <a:gd name="connsiteX21" fmla="*/ 1219282 w 1882134"/>
              <a:gd name="connsiteY21" fmla="*/ 1079414 h 1915580"/>
              <a:gd name="connsiteX22" fmla="*/ 1223749 w 1882134"/>
              <a:gd name="connsiteY22" fmla="*/ 1057548 h 1915580"/>
              <a:gd name="connsiteX23" fmla="*/ 997965 w 1882134"/>
              <a:gd name="connsiteY23" fmla="*/ 926929 h 1915580"/>
              <a:gd name="connsiteX24" fmla="*/ 994296 w 1882134"/>
              <a:gd name="connsiteY24" fmla="*/ 929366 h 1915580"/>
              <a:gd name="connsiteX25" fmla="*/ 988000 w 1882134"/>
              <a:gd name="connsiteY25" fmla="*/ 935188 h 1915580"/>
              <a:gd name="connsiteX26" fmla="*/ 978749 w 1882134"/>
              <a:gd name="connsiteY26" fmla="*/ 939691 h 1915580"/>
              <a:gd name="connsiteX27" fmla="*/ 969810 w 1882134"/>
              <a:gd name="connsiteY27" fmla="*/ 945628 h 1915580"/>
              <a:gd name="connsiteX28" fmla="*/ 964268 w 1882134"/>
              <a:gd name="connsiteY28" fmla="*/ 946740 h 1915580"/>
              <a:gd name="connsiteX29" fmla="*/ 958437 w 1882134"/>
              <a:gd name="connsiteY29" fmla="*/ 949579 h 1915580"/>
              <a:gd name="connsiteX30" fmla="*/ 924343 w 1882134"/>
              <a:gd name="connsiteY30" fmla="*/ 954750 h 1915580"/>
              <a:gd name="connsiteX31" fmla="*/ 924343 w 1882134"/>
              <a:gd name="connsiteY31" fmla="*/ 954750 h 1915580"/>
              <a:gd name="connsiteX32" fmla="*/ 923835 w 1882134"/>
              <a:gd name="connsiteY32" fmla="*/ 954643 h 1915580"/>
              <a:gd name="connsiteX33" fmla="*/ 881110 w 1882134"/>
              <a:gd name="connsiteY33" fmla="*/ 945723 h 1915580"/>
              <a:gd name="connsiteX34" fmla="*/ 880997 w 1882134"/>
              <a:gd name="connsiteY34" fmla="*/ 945646 h 1915580"/>
              <a:gd name="connsiteX35" fmla="*/ 878876 w 1882134"/>
              <a:gd name="connsiteY35" fmla="*/ 945200 h 1915580"/>
              <a:gd name="connsiteX36" fmla="*/ 1285908 w 1882134"/>
              <a:gd name="connsiteY36" fmla="*/ 209454 h 1915580"/>
              <a:gd name="connsiteX37" fmla="*/ 1039711 w 1882134"/>
              <a:gd name="connsiteY37" fmla="*/ 351883 h 1915580"/>
              <a:gd name="connsiteX38" fmla="*/ 1042927 w 1882134"/>
              <a:gd name="connsiteY38" fmla="*/ 367913 h 1915580"/>
              <a:gd name="connsiteX39" fmla="*/ 1007580 w 1882134"/>
              <a:gd name="connsiteY39" fmla="*/ 452291 h 1915580"/>
              <a:gd name="connsiteX40" fmla="*/ 972994 w 1882134"/>
              <a:gd name="connsiteY40" fmla="*/ 475261 h 1915580"/>
              <a:gd name="connsiteX41" fmla="*/ 972994 w 1882134"/>
              <a:gd name="connsiteY41" fmla="*/ 608121 h 1915580"/>
              <a:gd name="connsiteX42" fmla="*/ 972994 w 1882134"/>
              <a:gd name="connsiteY42" fmla="*/ 728436 h 1915580"/>
              <a:gd name="connsiteX43" fmla="*/ 1008720 w 1882134"/>
              <a:gd name="connsiteY43" fmla="*/ 752929 h 1915580"/>
              <a:gd name="connsiteX44" fmla="*/ 1042927 w 1882134"/>
              <a:gd name="connsiteY44" fmla="*/ 836166 h 1915580"/>
              <a:gd name="connsiteX45" fmla="*/ 1038547 w 1882134"/>
              <a:gd name="connsiteY45" fmla="*/ 857606 h 1915580"/>
              <a:gd name="connsiteX46" fmla="*/ 1264627 w 1882134"/>
              <a:gd name="connsiteY46" fmla="*/ 988396 h 1915580"/>
              <a:gd name="connsiteX47" fmla="*/ 1292399 w 1882134"/>
              <a:gd name="connsiteY47" fmla="*/ 969952 h 1915580"/>
              <a:gd name="connsiteX48" fmla="*/ 1337865 w 1882134"/>
              <a:gd name="connsiteY48" fmla="*/ 960830 h 1915580"/>
              <a:gd name="connsiteX49" fmla="*/ 1384615 w 1882134"/>
              <a:gd name="connsiteY49" fmla="*/ 970380 h 1915580"/>
              <a:gd name="connsiteX50" fmla="*/ 1410990 w 1882134"/>
              <a:gd name="connsiteY50" fmla="*/ 988463 h 1915580"/>
              <a:gd name="connsiteX51" fmla="*/ 1650068 w 1882134"/>
              <a:gd name="connsiteY51" fmla="*/ 850153 h 1915580"/>
              <a:gd name="connsiteX52" fmla="*/ 1644966 w 1882134"/>
              <a:gd name="connsiteY52" fmla="*/ 824004 h 1915580"/>
              <a:gd name="connsiteX53" fmla="*/ 1680313 w 1882134"/>
              <a:gd name="connsiteY53" fmla="*/ 739627 h 1915580"/>
              <a:gd name="connsiteX54" fmla="*/ 1705780 w 1882134"/>
              <a:gd name="connsiteY54" fmla="*/ 722714 h 1915580"/>
              <a:gd name="connsiteX55" fmla="*/ 1705779 w 1882134"/>
              <a:gd name="connsiteY55" fmla="*/ 484271 h 1915580"/>
              <a:gd name="connsiteX56" fmla="*/ 1701598 w 1882134"/>
              <a:gd name="connsiteY56" fmla="*/ 483455 h 1915580"/>
              <a:gd name="connsiteX57" fmla="*/ 1629764 w 1882134"/>
              <a:gd name="connsiteY57" fmla="*/ 373993 h 1915580"/>
              <a:gd name="connsiteX58" fmla="*/ 1634464 w 1882134"/>
              <a:gd name="connsiteY58" fmla="*/ 350982 h 1915580"/>
              <a:gd name="connsiteX59" fmla="*/ 1412691 w 1882134"/>
              <a:gd name="connsiteY59" fmla="*/ 222683 h 1915580"/>
              <a:gd name="connsiteX60" fmla="*/ 1404617 w 1882134"/>
              <a:gd name="connsiteY60" fmla="*/ 228046 h 1915580"/>
              <a:gd name="connsiteX61" fmla="*/ 1359150 w 1882134"/>
              <a:gd name="connsiteY61" fmla="*/ 237167 h 1915580"/>
              <a:gd name="connsiteX62" fmla="*/ 1312401 w 1882134"/>
              <a:gd name="connsiteY62" fmla="*/ 227618 h 1915580"/>
              <a:gd name="connsiteX63" fmla="*/ 441920 w 1882134"/>
              <a:gd name="connsiteY63" fmla="*/ 226293 h 1915580"/>
              <a:gd name="connsiteX64" fmla="*/ 231909 w 1882134"/>
              <a:gd name="connsiteY64" fmla="*/ 347787 h 1915580"/>
              <a:gd name="connsiteX65" fmla="*/ 237167 w 1882134"/>
              <a:gd name="connsiteY65" fmla="*/ 373994 h 1915580"/>
              <a:gd name="connsiteX66" fmla="*/ 164050 w 1882134"/>
              <a:gd name="connsiteY66" fmla="*/ 483456 h 1915580"/>
              <a:gd name="connsiteX67" fmla="*/ 155071 w 1882134"/>
              <a:gd name="connsiteY67" fmla="*/ 485258 h 1915580"/>
              <a:gd name="connsiteX68" fmla="*/ 155071 w 1882134"/>
              <a:gd name="connsiteY68" fmla="*/ 740239 h 1915580"/>
              <a:gd name="connsiteX69" fmla="*/ 165333 w 1882134"/>
              <a:gd name="connsiteY69" fmla="*/ 742335 h 1915580"/>
              <a:gd name="connsiteX70" fmla="*/ 237167 w 1882134"/>
              <a:gd name="connsiteY70" fmla="*/ 851369 h 1915580"/>
              <a:gd name="connsiteX71" fmla="*/ 234601 w 1882134"/>
              <a:gd name="connsiteY71" fmla="*/ 863932 h 1915580"/>
              <a:gd name="connsiteX72" fmla="*/ 440781 w 1882134"/>
              <a:gd name="connsiteY72" fmla="*/ 983210 h 1915580"/>
              <a:gd name="connsiteX73" fmla="*/ 474477 w 1882134"/>
              <a:gd name="connsiteY73" fmla="*/ 960831 h 1915580"/>
              <a:gd name="connsiteX74" fmla="*/ 519943 w 1882134"/>
              <a:gd name="connsiteY74" fmla="*/ 951709 h 1915580"/>
              <a:gd name="connsiteX75" fmla="*/ 566693 w 1882134"/>
              <a:gd name="connsiteY75" fmla="*/ 961258 h 1915580"/>
              <a:gd name="connsiteX76" fmla="*/ 601190 w 1882134"/>
              <a:gd name="connsiteY76" fmla="*/ 984910 h 1915580"/>
              <a:gd name="connsiteX77" fmla="*/ 705420 w 1882134"/>
              <a:gd name="connsiteY77" fmla="*/ 924344 h 1915580"/>
              <a:gd name="connsiteX78" fmla="*/ 785942 w 1882134"/>
              <a:gd name="connsiteY78" fmla="*/ 878642 h 1915580"/>
              <a:gd name="connsiteX79" fmla="*/ 811567 w 1882134"/>
              <a:gd name="connsiteY79" fmla="*/ 863817 h 1915580"/>
              <a:gd name="connsiteX80" fmla="*/ 805759 w 1882134"/>
              <a:gd name="connsiteY80" fmla="*/ 836166 h 1915580"/>
              <a:gd name="connsiteX81" fmla="*/ 878876 w 1882134"/>
              <a:gd name="connsiteY81" fmla="*/ 726704 h 1915580"/>
              <a:gd name="connsiteX82" fmla="*/ 887857 w 1882134"/>
              <a:gd name="connsiteY82" fmla="*/ 724902 h 1915580"/>
              <a:gd name="connsiteX83" fmla="*/ 887857 w 1882134"/>
              <a:gd name="connsiteY83" fmla="*/ 602041 h 1915580"/>
              <a:gd name="connsiteX84" fmla="*/ 887857 w 1882134"/>
              <a:gd name="connsiteY84" fmla="*/ 479177 h 1915580"/>
              <a:gd name="connsiteX85" fmla="*/ 878877 w 1882134"/>
              <a:gd name="connsiteY85" fmla="*/ 477375 h 1915580"/>
              <a:gd name="connsiteX86" fmla="*/ 805760 w 1882134"/>
              <a:gd name="connsiteY86" fmla="*/ 367913 h 1915580"/>
              <a:gd name="connsiteX87" fmla="*/ 810313 w 1882134"/>
              <a:gd name="connsiteY87" fmla="*/ 345620 h 1915580"/>
              <a:gd name="connsiteX88" fmla="*/ 607514 w 1882134"/>
              <a:gd name="connsiteY88" fmla="*/ 228297 h 1915580"/>
              <a:gd name="connsiteX89" fmla="*/ 572440 w 1882134"/>
              <a:gd name="connsiteY89" fmla="*/ 252065 h 1915580"/>
              <a:gd name="connsiteX90" fmla="*/ 526305 w 1882134"/>
              <a:gd name="connsiteY90" fmla="*/ 261493 h 1915580"/>
              <a:gd name="connsiteX91" fmla="*/ 442371 w 1882134"/>
              <a:gd name="connsiteY91" fmla="*/ 226958 h 1915580"/>
              <a:gd name="connsiteX92" fmla="*/ 525745 w 1882134"/>
              <a:gd name="connsiteY92" fmla="*/ 24326 h 1915580"/>
              <a:gd name="connsiteX93" fmla="*/ 644609 w 1882134"/>
              <a:gd name="connsiteY93" fmla="*/ 142629 h 1915580"/>
              <a:gd name="connsiteX94" fmla="*/ 641709 w 1882134"/>
              <a:gd name="connsiteY94" fmla="*/ 157167 h 1915580"/>
              <a:gd name="connsiteX95" fmla="*/ 747989 w 1882134"/>
              <a:gd name="connsiteY95" fmla="*/ 218924 h 1915580"/>
              <a:gd name="connsiteX96" fmla="*/ 849541 w 1882134"/>
              <a:gd name="connsiteY96" fmla="*/ 277934 h 1915580"/>
              <a:gd name="connsiteX97" fmla="*/ 878877 w 1882134"/>
              <a:gd name="connsiteY97" fmla="*/ 258452 h 1915580"/>
              <a:gd name="connsiteX98" fmla="*/ 924343 w 1882134"/>
              <a:gd name="connsiteY98" fmla="*/ 249330 h 1915580"/>
              <a:gd name="connsiteX99" fmla="*/ 971093 w 1882134"/>
              <a:gd name="connsiteY99" fmla="*/ 258879 h 1915580"/>
              <a:gd name="connsiteX100" fmla="*/ 999784 w 1882134"/>
              <a:gd name="connsiteY100" fmla="*/ 278550 h 1915580"/>
              <a:gd name="connsiteX101" fmla="*/ 1112862 w 1882134"/>
              <a:gd name="connsiteY101" fmla="*/ 212843 h 1915580"/>
              <a:gd name="connsiteX102" fmla="*/ 1244810 w 1882134"/>
              <a:gd name="connsiteY102" fmla="*/ 139736 h 1915580"/>
              <a:gd name="connsiteX103" fmla="*/ 1240567 w 1882134"/>
              <a:gd name="connsiteY103" fmla="*/ 118583 h 1915580"/>
              <a:gd name="connsiteX104" fmla="*/ 1359150 w 1882134"/>
              <a:gd name="connsiteY104" fmla="*/ 0 h 1915580"/>
              <a:gd name="connsiteX105" fmla="*/ 1477734 w 1882134"/>
              <a:gd name="connsiteY105" fmla="*/ 118583 h 1915580"/>
              <a:gd name="connsiteX106" fmla="*/ 1468446 w 1882134"/>
              <a:gd name="connsiteY106" fmla="*/ 164056 h 1915580"/>
              <a:gd name="connsiteX107" fmla="*/ 1562871 w 1882134"/>
              <a:gd name="connsiteY107" fmla="*/ 218924 h 1915580"/>
              <a:gd name="connsiteX108" fmla="*/ 1674171 w 1882134"/>
              <a:gd name="connsiteY108" fmla="*/ 283599 h 1915580"/>
              <a:gd name="connsiteX109" fmla="*/ 1702880 w 1882134"/>
              <a:gd name="connsiteY109" fmla="*/ 264532 h 1915580"/>
              <a:gd name="connsiteX110" fmla="*/ 1748347 w 1882134"/>
              <a:gd name="connsiteY110" fmla="*/ 255410 h 1915580"/>
              <a:gd name="connsiteX111" fmla="*/ 1866931 w 1882134"/>
              <a:gd name="connsiteY111" fmla="*/ 373993 h 1915580"/>
              <a:gd name="connsiteX112" fmla="*/ 1793814 w 1882134"/>
              <a:gd name="connsiteY112" fmla="*/ 483456 h 1915580"/>
              <a:gd name="connsiteX113" fmla="*/ 1787876 w 1882134"/>
              <a:gd name="connsiteY113" fmla="*/ 484647 h 1915580"/>
              <a:gd name="connsiteX114" fmla="*/ 1787876 w 1882134"/>
              <a:gd name="connsiteY114" fmla="*/ 608121 h 1915580"/>
              <a:gd name="connsiteX115" fmla="*/ 1787876 w 1882134"/>
              <a:gd name="connsiteY115" fmla="*/ 710390 h 1915580"/>
              <a:gd name="connsiteX116" fmla="*/ 1810299 w 1882134"/>
              <a:gd name="connsiteY116" fmla="*/ 714970 h 1915580"/>
              <a:gd name="connsiteX117" fmla="*/ 1882134 w 1882134"/>
              <a:gd name="connsiteY117" fmla="*/ 824004 h 1915580"/>
              <a:gd name="connsiteX118" fmla="*/ 1763550 w 1882134"/>
              <a:gd name="connsiteY118" fmla="*/ 942588 h 1915580"/>
              <a:gd name="connsiteX119" fmla="*/ 1716800 w 1882134"/>
              <a:gd name="connsiteY119" fmla="*/ 933466 h 1915580"/>
              <a:gd name="connsiteX120" fmla="*/ 1696290 w 1882134"/>
              <a:gd name="connsiteY120" fmla="*/ 919792 h 1915580"/>
              <a:gd name="connsiteX121" fmla="*/ 1562871 w 1882134"/>
              <a:gd name="connsiteY121" fmla="*/ 997319 h 1915580"/>
              <a:gd name="connsiteX122" fmla="*/ 1452273 w 1882134"/>
              <a:gd name="connsiteY122" fmla="*/ 1058596 h 1915580"/>
              <a:gd name="connsiteX123" fmla="*/ 1456449 w 1882134"/>
              <a:gd name="connsiteY123" fmla="*/ 1079414 h 1915580"/>
              <a:gd name="connsiteX124" fmla="*/ 1383332 w 1882134"/>
              <a:gd name="connsiteY124" fmla="*/ 1188876 h 1915580"/>
              <a:gd name="connsiteX125" fmla="*/ 1380434 w 1882134"/>
              <a:gd name="connsiteY125" fmla="*/ 1189457 h 1915580"/>
              <a:gd name="connsiteX126" fmla="*/ 1380434 w 1882134"/>
              <a:gd name="connsiteY126" fmla="*/ 1316581 h 1915580"/>
              <a:gd name="connsiteX127" fmla="*/ 1380434 w 1882134"/>
              <a:gd name="connsiteY127" fmla="*/ 1459744 h 1915580"/>
              <a:gd name="connsiteX128" fmla="*/ 1413121 w 1882134"/>
              <a:gd name="connsiteY128" fmla="*/ 1481535 h 1915580"/>
              <a:gd name="connsiteX129" fmla="*/ 1447328 w 1882134"/>
              <a:gd name="connsiteY129" fmla="*/ 1565911 h 1915580"/>
              <a:gd name="connsiteX130" fmla="*/ 1328743 w 1882134"/>
              <a:gd name="connsiteY130" fmla="*/ 1684495 h 1915580"/>
              <a:gd name="connsiteX131" fmla="*/ 1283277 w 1882134"/>
              <a:gd name="connsiteY131" fmla="*/ 1675374 h 1915580"/>
              <a:gd name="connsiteX132" fmla="*/ 1245755 w 1882134"/>
              <a:gd name="connsiteY132" fmla="*/ 1650453 h 1915580"/>
              <a:gd name="connsiteX133" fmla="*/ 1152389 w 1882134"/>
              <a:gd name="connsiteY133" fmla="*/ 1702738 h 1915580"/>
              <a:gd name="connsiteX134" fmla="*/ 1045590 w 1882134"/>
              <a:gd name="connsiteY134" fmla="*/ 1764797 h 1915580"/>
              <a:gd name="connsiteX135" fmla="*/ 1052050 w 1882134"/>
              <a:gd name="connsiteY135" fmla="*/ 1796996 h 1915580"/>
              <a:gd name="connsiteX136" fmla="*/ 933465 w 1882134"/>
              <a:gd name="connsiteY136" fmla="*/ 1915580 h 1915580"/>
              <a:gd name="connsiteX137" fmla="*/ 814882 w 1882134"/>
              <a:gd name="connsiteY137" fmla="*/ 1796996 h 1915580"/>
              <a:gd name="connsiteX138" fmla="*/ 820094 w 1882134"/>
              <a:gd name="connsiteY138" fmla="*/ 1770286 h 1915580"/>
              <a:gd name="connsiteX139" fmla="*/ 705420 w 1882134"/>
              <a:gd name="connsiteY139" fmla="*/ 1702738 h 1915580"/>
              <a:gd name="connsiteX140" fmla="*/ 599803 w 1882134"/>
              <a:gd name="connsiteY140" fmla="*/ 1641366 h 1915580"/>
              <a:gd name="connsiteX141" fmla="*/ 571490 w 1882134"/>
              <a:gd name="connsiteY141" fmla="*/ 1660170 h 1915580"/>
              <a:gd name="connsiteX142" fmla="*/ 526023 w 1882134"/>
              <a:gd name="connsiteY142" fmla="*/ 1669292 h 1915580"/>
              <a:gd name="connsiteX143" fmla="*/ 407440 w 1882134"/>
              <a:gd name="connsiteY143" fmla="*/ 1550707 h 1915580"/>
              <a:gd name="connsiteX144" fmla="*/ 442787 w 1882134"/>
              <a:gd name="connsiteY144" fmla="*/ 1466331 h 1915580"/>
              <a:gd name="connsiteX145" fmla="*/ 480415 w 1882134"/>
              <a:gd name="connsiteY145" fmla="*/ 1441340 h 1915580"/>
              <a:gd name="connsiteX146" fmla="*/ 480415 w 1882134"/>
              <a:gd name="connsiteY146" fmla="*/ 1313541 h 1915580"/>
              <a:gd name="connsiteX147" fmla="*/ 480415 w 1882134"/>
              <a:gd name="connsiteY147" fmla="*/ 1180946 h 1915580"/>
              <a:gd name="connsiteX148" fmla="*/ 474477 w 1882134"/>
              <a:gd name="connsiteY148" fmla="*/ 1179755 h 1915580"/>
              <a:gd name="connsiteX149" fmla="*/ 401359 w 1882134"/>
              <a:gd name="connsiteY149" fmla="*/ 1070292 h 1915580"/>
              <a:gd name="connsiteX150" fmla="*/ 403715 w 1882134"/>
              <a:gd name="connsiteY150" fmla="*/ 1058760 h 1915580"/>
              <a:gd name="connsiteX151" fmla="*/ 297980 w 1882134"/>
              <a:gd name="connsiteY151" fmla="*/ 997319 h 1915580"/>
              <a:gd name="connsiteX152" fmla="*/ 197246 w 1882134"/>
              <a:gd name="connsiteY152" fmla="*/ 938785 h 1915580"/>
              <a:gd name="connsiteX153" fmla="*/ 164050 w 1882134"/>
              <a:gd name="connsiteY153" fmla="*/ 960831 h 1915580"/>
              <a:gd name="connsiteX154" fmla="*/ 118583 w 1882134"/>
              <a:gd name="connsiteY154" fmla="*/ 969953 h 1915580"/>
              <a:gd name="connsiteX155" fmla="*/ 0 w 1882134"/>
              <a:gd name="connsiteY155" fmla="*/ 851369 h 1915580"/>
              <a:gd name="connsiteX156" fmla="*/ 71834 w 1882134"/>
              <a:gd name="connsiteY156" fmla="*/ 741907 h 1915580"/>
              <a:gd name="connsiteX157" fmla="*/ 72975 w 1882134"/>
              <a:gd name="connsiteY157" fmla="*/ 741685 h 1915580"/>
              <a:gd name="connsiteX158" fmla="*/ 72975 w 1882134"/>
              <a:gd name="connsiteY158" fmla="*/ 608121 h 1915580"/>
              <a:gd name="connsiteX159" fmla="*/ 72975 w 1882134"/>
              <a:gd name="connsiteY159" fmla="*/ 483679 h 1915580"/>
              <a:gd name="connsiteX160" fmla="*/ 71834 w 1882134"/>
              <a:gd name="connsiteY160" fmla="*/ 483456 h 1915580"/>
              <a:gd name="connsiteX161" fmla="*/ 0 w 1882134"/>
              <a:gd name="connsiteY161" fmla="*/ 373994 h 1915580"/>
              <a:gd name="connsiteX162" fmla="*/ 118583 w 1882134"/>
              <a:gd name="connsiteY162" fmla="*/ 255410 h 1915580"/>
              <a:gd name="connsiteX163" fmla="*/ 165333 w 1882134"/>
              <a:gd name="connsiteY163" fmla="*/ 264960 h 1915580"/>
              <a:gd name="connsiteX164" fmla="*/ 189840 w 1882134"/>
              <a:gd name="connsiteY164" fmla="*/ 281762 h 1915580"/>
              <a:gd name="connsiteX165" fmla="*/ 297980 w 1882134"/>
              <a:gd name="connsiteY165" fmla="*/ 218924 h 1915580"/>
              <a:gd name="connsiteX166" fmla="*/ 409656 w 1882134"/>
              <a:gd name="connsiteY166" fmla="*/ 154031 h 1915580"/>
              <a:gd name="connsiteX167" fmla="*/ 407441 w 1882134"/>
              <a:gd name="connsiteY167" fmla="*/ 143189 h 1915580"/>
              <a:gd name="connsiteX168" fmla="*/ 525745 w 1882134"/>
              <a:gd name="connsiteY168" fmla="*/ 24326 h 1915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Lst>
            <a:rect l="l" t="t" r="r" b="b"/>
            <a:pathLst>
              <a:path w="1882134" h="1915580">
                <a:moveTo>
                  <a:pt x="859940" y="932267"/>
                </a:moveTo>
                <a:lnTo>
                  <a:pt x="747989" y="997319"/>
                </a:lnTo>
                <a:lnTo>
                  <a:pt x="636844" y="1061903"/>
                </a:lnTo>
                <a:lnTo>
                  <a:pt x="638527" y="1070293"/>
                </a:lnTo>
                <a:cubicBezTo>
                  <a:pt x="638527" y="1120463"/>
                  <a:pt x="607741" y="1162081"/>
                  <a:pt x="565410" y="1179755"/>
                </a:cubicBezTo>
                <a:lnTo>
                  <a:pt x="562511" y="1180336"/>
                </a:lnTo>
                <a:lnTo>
                  <a:pt x="562511" y="1439244"/>
                </a:lnTo>
                <a:lnTo>
                  <a:pt x="572773" y="1441246"/>
                </a:lnTo>
                <a:cubicBezTo>
                  <a:pt x="615532" y="1458919"/>
                  <a:pt x="644608" y="1500537"/>
                  <a:pt x="644608" y="1550707"/>
                </a:cubicBezTo>
                <a:lnTo>
                  <a:pt x="640375" y="1571429"/>
                </a:lnTo>
                <a:lnTo>
                  <a:pt x="865510" y="1701672"/>
                </a:lnTo>
                <a:lnTo>
                  <a:pt x="886716" y="1687534"/>
                </a:lnTo>
                <a:cubicBezTo>
                  <a:pt x="900969" y="1681643"/>
                  <a:pt x="916742" y="1678413"/>
                  <a:pt x="933465" y="1678413"/>
                </a:cubicBezTo>
                <a:cubicBezTo>
                  <a:pt x="950189" y="1678413"/>
                  <a:pt x="965962" y="1681833"/>
                  <a:pt x="980215" y="1687962"/>
                </a:cubicBezTo>
                <a:lnTo>
                  <a:pt x="997982" y="1700143"/>
                </a:lnTo>
                <a:lnTo>
                  <a:pt x="1212258" y="1576182"/>
                </a:lnTo>
                <a:lnTo>
                  <a:pt x="1210160" y="1565911"/>
                </a:lnTo>
                <a:cubicBezTo>
                  <a:pt x="1210160" y="1515742"/>
                  <a:pt x="1240946" y="1474123"/>
                  <a:pt x="1283277" y="1456450"/>
                </a:cubicBezTo>
                <a:lnTo>
                  <a:pt x="1298338" y="1453428"/>
                </a:lnTo>
                <a:lnTo>
                  <a:pt x="1298338" y="1189696"/>
                </a:lnTo>
                <a:lnTo>
                  <a:pt x="1292399" y="1188448"/>
                </a:lnTo>
                <a:cubicBezTo>
                  <a:pt x="1250068" y="1170062"/>
                  <a:pt x="1219282" y="1127303"/>
                  <a:pt x="1219282" y="1079414"/>
                </a:cubicBezTo>
                <a:lnTo>
                  <a:pt x="1223749" y="1057548"/>
                </a:lnTo>
                <a:lnTo>
                  <a:pt x="997965" y="926929"/>
                </a:lnTo>
                <a:lnTo>
                  <a:pt x="994296" y="929366"/>
                </a:lnTo>
                <a:lnTo>
                  <a:pt x="988000" y="935188"/>
                </a:lnTo>
                <a:lnTo>
                  <a:pt x="978749" y="939691"/>
                </a:lnTo>
                <a:lnTo>
                  <a:pt x="969810" y="945628"/>
                </a:lnTo>
                <a:lnTo>
                  <a:pt x="964268" y="946740"/>
                </a:lnTo>
                <a:lnTo>
                  <a:pt x="958437" y="949579"/>
                </a:lnTo>
                <a:cubicBezTo>
                  <a:pt x="947754" y="952933"/>
                  <a:pt x="936316" y="954750"/>
                  <a:pt x="924343" y="954750"/>
                </a:cubicBezTo>
                <a:lnTo>
                  <a:pt x="924343" y="954750"/>
                </a:lnTo>
                <a:lnTo>
                  <a:pt x="923835" y="954643"/>
                </a:lnTo>
                <a:lnTo>
                  <a:pt x="881110" y="945723"/>
                </a:lnTo>
                <a:lnTo>
                  <a:pt x="880997" y="945646"/>
                </a:lnTo>
                <a:lnTo>
                  <a:pt x="878876" y="945200"/>
                </a:lnTo>
                <a:close/>
                <a:moveTo>
                  <a:pt x="1285908" y="209454"/>
                </a:moveTo>
                <a:lnTo>
                  <a:pt x="1039711" y="351883"/>
                </a:lnTo>
                <a:lnTo>
                  <a:pt x="1042927" y="367913"/>
                </a:lnTo>
                <a:cubicBezTo>
                  <a:pt x="1042927" y="401360"/>
                  <a:pt x="1029244" y="431006"/>
                  <a:pt x="1007580" y="452291"/>
                </a:cubicBezTo>
                <a:lnTo>
                  <a:pt x="972994" y="475261"/>
                </a:lnTo>
                <a:lnTo>
                  <a:pt x="972994" y="608121"/>
                </a:lnTo>
                <a:lnTo>
                  <a:pt x="972994" y="728436"/>
                </a:lnTo>
                <a:lnTo>
                  <a:pt x="1008720" y="752929"/>
                </a:lnTo>
                <a:cubicBezTo>
                  <a:pt x="1030004" y="774594"/>
                  <a:pt x="1042927" y="804239"/>
                  <a:pt x="1042927" y="836166"/>
                </a:cubicBezTo>
                <a:lnTo>
                  <a:pt x="1038547" y="857606"/>
                </a:lnTo>
                <a:lnTo>
                  <a:pt x="1264627" y="988396"/>
                </a:lnTo>
                <a:lnTo>
                  <a:pt x="1292399" y="969952"/>
                </a:lnTo>
                <a:cubicBezTo>
                  <a:pt x="1306509" y="964061"/>
                  <a:pt x="1321902" y="960830"/>
                  <a:pt x="1337865" y="960830"/>
                </a:cubicBezTo>
                <a:cubicBezTo>
                  <a:pt x="1354588" y="960830"/>
                  <a:pt x="1370362" y="964251"/>
                  <a:pt x="1384615" y="970380"/>
                </a:cubicBezTo>
                <a:lnTo>
                  <a:pt x="1410990" y="988463"/>
                </a:lnTo>
                <a:lnTo>
                  <a:pt x="1650068" y="850153"/>
                </a:lnTo>
                <a:lnTo>
                  <a:pt x="1644966" y="824004"/>
                </a:lnTo>
                <a:cubicBezTo>
                  <a:pt x="1644966" y="790557"/>
                  <a:pt x="1658649" y="760911"/>
                  <a:pt x="1680313" y="739627"/>
                </a:cubicBezTo>
                <a:lnTo>
                  <a:pt x="1705780" y="722714"/>
                </a:lnTo>
                <a:lnTo>
                  <a:pt x="1705779" y="484271"/>
                </a:lnTo>
                <a:lnTo>
                  <a:pt x="1701598" y="483455"/>
                </a:lnTo>
                <a:cubicBezTo>
                  <a:pt x="1658839" y="465782"/>
                  <a:pt x="1629764" y="424164"/>
                  <a:pt x="1629764" y="373993"/>
                </a:cubicBezTo>
                <a:lnTo>
                  <a:pt x="1634464" y="350982"/>
                </a:lnTo>
                <a:lnTo>
                  <a:pt x="1412691" y="222683"/>
                </a:lnTo>
                <a:lnTo>
                  <a:pt x="1404617" y="228046"/>
                </a:lnTo>
                <a:cubicBezTo>
                  <a:pt x="1390507" y="233937"/>
                  <a:pt x="1375113" y="237167"/>
                  <a:pt x="1359150" y="237167"/>
                </a:cubicBezTo>
                <a:cubicBezTo>
                  <a:pt x="1342427" y="237167"/>
                  <a:pt x="1326653" y="233747"/>
                  <a:pt x="1312401" y="227618"/>
                </a:cubicBezTo>
                <a:close/>
                <a:moveTo>
                  <a:pt x="441920" y="226293"/>
                </a:moveTo>
                <a:lnTo>
                  <a:pt x="231909" y="347787"/>
                </a:lnTo>
                <a:lnTo>
                  <a:pt x="237167" y="373994"/>
                </a:lnTo>
                <a:cubicBezTo>
                  <a:pt x="237167" y="424164"/>
                  <a:pt x="206381" y="465783"/>
                  <a:pt x="164050" y="483456"/>
                </a:cubicBezTo>
                <a:lnTo>
                  <a:pt x="155071" y="485258"/>
                </a:lnTo>
                <a:lnTo>
                  <a:pt x="155071" y="740239"/>
                </a:lnTo>
                <a:lnTo>
                  <a:pt x="165333" y="742335"/>
                </a:lnTo>
                <a:cubicBezTo>
                  <a:pt x="208092" y="760721"/>
                  <a:pt x="237168" y="803479"/>
                  <a:pt x="237167" y="851369"/>
                </a:cubicBezTo>
                <a:lnTo>
                  <a:pt x="234601" y="863932"/>
                </a:lnTo>
                <a:lnTo>
                  <a:pt x="440781" y="983210"/>
                </a:lnTo>
                <a:lnTo>
                  <a:pt x="474477" y="960831"/>
                </a:lnTo>
                <a:cubicBezTo>
                  <a:pt x="488587" y="954940"/>
                  <a:pt x="503980" y="951709"/>
                  <a:pt x="519943" y="951709"/>
                </a:cubicBezTo>
                <a:cubicBezTo>
                  <a:pt x="536667" y="951709"/>
                  <a:pt x="552440" y="955130"/>
                  <a:pt x="566693" y="961258"/>
                </a:cubicBezTo>
                <a:lnTo>
                  <a:pt x="601190" y="984910"/>
                </a:lnTo>
                <a:lnTo>
                  <a:pt x="705420" y="924344"/>
                </a:lnTo>
                <a:lnTo>
                  <a:pt x="785942" y="878642"/>
                </a:lnTo>
                <a:lnTo>
                  <a:pt x="811567" y="863817"/>
                </a:lnTo>
                <a:lnTo>
                  <a:pt x="805759" y="836166"/>
                </a:lnTo>
                <a:cubicBezTo>
                  <a:pt x="805759" y="785996"/>
                  <a:pt x="836545" y="744378"/>
                  <a:pt x="878876" y="726704"/>
                </a:cubicBezTo>
                <a:lnTo>
                  <a:pt x="887857" y="724902"/>
                </a:lnTo>
                <a:lnTo>
                  <a:pt x="887857" y="602041"/>
                </a:lnTo>
                <a:lnTo>
                  <a:pt x="887857" y="479177"/>
                </a:lnTo>
                <a:lnTo>
                  <a:pt x="878877" y="477375"/>
                </a:lnTo>
                <a:cubicBezTo>
                  <a:pt x="836546" y="459702"/>
                  <a:pt x="805760" y="418084"/>
                  <a:pt x="805760" y="367913"/>
                </a:cubicBezTo>
                <a:lnTo>
                  <a:pt x="810313" y="345620"/>
                </a:lnTo>
                <a:lnTo>
                  <a:pt x="607514" y="228297"/>
                </a:lnTo>
                <a:lnTo>
                  <a:pt x="572440" y="252065"/>
                </a:lnTo>
                <a:cubicBezTo>
                  <a:pt x="558268" y="258099"/>
                  <a:pt x="542678" y="261454"/>
                  <a:pt x="526305" y="261493"/>
                </a:cubicBezTo>
                <a:cubicBezTo>
                  <a:pt x="493559" y="261570"/>
                  <a:pt x="463882" y="248367"/>
                  <a:pt x="442371" y="226958"/>
                </a:cubicBezTo>
                <a:close/>
                <a:moveTo>
                  <a:pt x="525745" y="24326"/>
                </a:moveTo>
                <a:cubicBezTo>
                  <a:pt x="591236" y="24171"/>
                  <a:pt x="644453" y="77137"/>
                  <a:pt x="644609" y="142629"/>
                </a:cubicBezTo>
                <a:lnTo>
                  <a:pt x="641709" y="157167"/>
                </a:lnTo>
                <a:lnTo>
                  <a:pt x="747989" y="218924"/>
                </a:lnTo>
                <a:lnTo>
                  <a:pt x="849541" y="277934"/>
                </a:lnTo>
                <a:lnTo>
                  <a:pt x="878877" y="258452"/>
                </a:lnTo>
                <a:cubicBezTo>
                  <a:pt x="892987" y="252560"/>
                  <a:pt x="908380" y="249330"/>
                  <a:pt x="924343" y="249330"/>
                </a:cubicBezTo>
                <a:cubicBezTo>
                  <a:pt x="941066" y="249330"/>
                  <a:pt x="956840" y="252750"/>
                  <a:pt x="971093" y="258879"/>
                </a:cubicBezTo>
                <a:lnTo>
                  <a:pt x="999784" y="278550"/>
                </a:lnTo>
                <a:lnTo>
                  <a:pt x="1112862" y="212843"/>
                </a:lnTo>
                <a:lnTo>
                  <a:pt x="1244810" y="139736"/>
                </a:lnTo>
                <a:lnTo>
                  <a:pt x="1240567" y="118583"/>
                </a:lnTo>
                <a:cubicBezTo>
                  <a:pt x="1240566" y="51690"/>
                  <a:pt x="1295297" y="0"/>
                  <a:pt x="1359150" y="0"/>
                </a:cubicBezTo>
                <a:cubicBezTo>
                  <a:pt x="1426044" y="0"/>
                  <a:pt x="1477734" y="54731"/>
                  <a:pt x="1477734" y="118583"/>
                </a:cubicBezTo>
                <a:lnTo>
                  <a:pt x="1468446" y="164056"/>
                </a:lnTo>
                <a:lnTo>
                  <a:pt x="1562871" y="218924"/>
                </a:lnTo>
                <a:lnTo>
                  <a:pt x="1674171" y="283599"/>
                </a:lnTo>
                <a:lnTo>
                  <a:pt x="1702880" y="264532"/>
                </a:lnTo>
                <a:cubicBezTo>
                  <a:pt x="1716991" y="258640"/>
                  <a:pt x="1732384" y="255410"/>
                  <a:pt x="1748347" y="255410"/>
                </a:cubicBezTo>
                <a:cubicBezTo>
                  <a:pt x="1815241" y="255410"/>
                  <a:pt x="1866931" y="310141"/>
                  <a:pt x="1866931" y="373993"/>
                </a:cubicBezTo>
                <a:cubicBezTo>
                  <a:pt x="1866931" y="424164"/>
                  <a:pt x="1836145" y="465782"/>
                  <a:pt x="1793814" y="483456"/>
                </a:cubicBezTo>
                <a:lnTo>
                  <a:pt x="1787876" y="484647"/>
                </a:lnTo>
                <a:lnTo>
                  <a:pt x="1787876" y="608121"/>
                </a:lnTo>
                <a:lnTo>
                  <a:pt x="1787876" y="710390"/>
                </a:lnTo>
                <a:lnTo>
                  <a:pt x="1810299" y="714970"/>
                </a:lnTo>
                <a:cubicBezTo>
                  <a:pt x="1853058" y="733356"/>
                  <a:pt x="1882134" y="776115"/>
                  <a:pt x="1882134" y="824004"/>
                </a:cubicBezTo>
                <a:cubicBezTo>
                  <a:pt x="1882134" y="890898"/>
                  <a:pt x="1827403" y="942588"/>
                  <a:pt x="1763550" y="942588"/>
                </a:cubicBezTo>
                <a:cubicBezTo>
                  <a:pt x="1746826" y="942588"/>
                  <a:pt x="1731053" y="939357"/>
                  <a:pt x="1716800" y="933466"/>
                </a:cubicBezTo>
                <a:lnTo>
                  <a:pt x="1696290" y="919792"/>
                </a:lnTo>
                <a:lnTo>
                  <a:pt x="1562871" y="997319"/>
                </a:lnTo>
                <a:lnTo>
                  <a:pt x="1452273" y="1058596"/>
                </a:lnTo>
                <a:lnTo>
                  <a:pt x="1456449" y="1079414"/>
                </a:lnTo>
                <a:cubicBezTo>
                  <a:pt x="1456450" y="1129584"/>
                  <a:pt x="1425663" y="1171202"/>
                  <a:pt x="1383332" y="1188876"/>
                </a:cubicBezTo>
                <a:lnTo>
                  <a:pt x="1380434" y="1189457"/>
                </a:lnTo>
                <a:lnTo>
                  <a:pt x="1380434" y="1316581"/>
                </a:lnTo>
                <a:lnTo>
                  <a:pt x="1380434" y="1459744"/>
                </a:lnTo>
                <a:lnTo>
                  <a:pt x="1413121" y="1481535"/>
                </a:lnTo>
                <a:cubicBezTo>
                  <a:pt x="1434405" y="1502819"/>
                  <a:pt x="1447327" y="1532465"/>
                  <a:pt x="1447328" y="1565911"/>
                </a:cubicBezTo>
                <a:cubicBezTo>
                  <a:pt x="1447328" y="1632805"/>
                  <a:pt x="1392597" y="1684495"/>
                  <a:pt x="1328743" y="1684495"/>
                </a:cubicBezTo>
                <a:cubicBezTo>
                  <a:pt x="1312780" y="1684496"/>
                  <a:pt x="1297387" y="1681265"/>
                  <a:pt x="1283277" y="1675374"/>
                </a:cubicBezTo>
                <a:lnTo>
                  <a:pt x="1245755" y="1650453"/>
                </a:lnTo>
                <a:lnTo>
                  <a:pt x="1152389" y="1702738"/>
                </a:lnTo>
                <a:lnTo>
                  <a:pt x="1045590" y="1764797"/>
                </a:lnTo>
                <a:lnTo>
                  <a:pt x="1052050" y="1796996"/>
                </a:lnTo>
                <a:cubicBezTo>
                  <a:pt x="1052050" y="1863890"/>
                  <a:pt x="997319" y="1915580"/>
                  <a:pt x="933465" y="1915580"/>
                </a:cubicBezTo>
                <a:cubicBezTo>
                  <a:pt x="869613" y="1915580"/>
                  <a:pt x="814882" y="1860849"/>
                  <a:pt x="814882" y="1796996"/>
                </a:cubicBezTo>
                <a:lnTo>
                  <a:pt x="820094" y="1770286"/>
                </a:lnTo>
                <a:lnTo>
                  <a:pt x="705420" y="1702738"/>
                </a:lnTo>
                <a:lnTo>
                  <a:pt x="599803" y="1641366"/>
                </a:lnTo>
                <a:lnTo>
                  <a:pt x="571490" y="1660170"/>
                </a:lnTo>
                <a:cubicBezTo>
                  <a:pt x="557380" y="1666061"/>
                  <a:pt x="541987" y="1669291"/>
                  <a:pt x="526023" y="1669292"/>
                </a:cubicBezTo>
                <a:cubicBezTo>
                  <a:pt x="462171" y="1669292"/>
                  <a:pt x="407440" y="1617602"/>
                  <a:pt x="407440" y="1550707"/>
                </a:cubicBezTo>
                <a:cubicBezTo>
                  <a:pt x="407440" y="1517261"/>
                  <a:pt x="421123" y="1487615"/>
                  <a:pt x="442787" y="1466331"/>
                </a:cubicBezTo>
                <a:lnTo>
                  <a:pt x="480415" y="1441340"/>
                </a:lnTo>
                <a:lnTo>
                  <a:pt x="480415" y="1313541"/>
                </a:lnTo>
                <a:lnTo>
                  <a:pt x="480415" y="1180946"/>
                </a:lnTo>
                <a:lnTo>
                  <a:pt x="474477" y="1179755"/>
                </a:lnTo>
                <a:cubicBezTo>
                  <a:pt x="432146" y="1162081"/>
                  <a:pt x="401359" y="1120463"/>
                  <a:pt x="401359" y="1070292"/>
                </a:cubicBezTo>
                <a:lnTo>
                  <a:pt x="403715" y="1058760"/>
                </a:lnTo>
                <a:lnTo>
                  <a:pt x="297980" y="997319"/>
                </a:lnTo>
                <a:lnTo>
                  <a:pt x="197246" y="938785"/>
                </a:lnTo>
                <a:lnTo>
                  <a:pt x="164050" y="960831"/>
                </a:lnTo>
                <a:cubicBezTo>
                  <a:pt x="149940" y="966723"/>
                  <a:pt x="134547" y="969953"/>
                  <a:pt x="118583" y="969953"/>
                </a:cubicBezTo>
                <a:cubicBezTo>
                  <a:pt x="51690" y="969953"/>
                  <a:pt x="0" y="915222"/>
                  <a:pt x="0" y="851369"/>
                </a:cubicBezTo>
                <a:cubicBezTo>
                  <a:pt x="0" y="801199"/>
                  <a:pt x="29076" y="759581"/>
                  <a:pt x="71834" y="741907"/>
                </a:cubicBezTo>
                <a:lnTo>
                  <a:pt x="72975" y="741685"/>
                </a:lnTo>
                <a:lnTo>
                  <a:pt x="72975" y="608121"/>
                </a:lnTo>
                <a:lnTo>
                  <a:pt x="72975" y="483679"/>
                </a:lnTo>
                <a:lnTo>
                  <a:pt x="71834" y="483456"/>
                </a:lnTo>
                <a:cubicBezTo>
                  <a:pt x="29076" y="465783"/>
                  <a:pt x="0" y="424164"/>
                  <a:pt x="0" y="373994"/>
                </a:cubicBezTo>
                <a:cubicBezTo>
                  <a:pt x="0" y="310141"/>
                  <a:pt x="51690" y="255410"/>
                  <a:pt x="118583" y="255410"/>
                </a:cubicBezTo>
                <a:cubicBezTo>
                  <a:pt x="135307" y="255410"/>
                  <a:pt x="151080" y="258831"/>
                  <a:pt x="165333" y="264960"/>
                </a:cubicBezTo>
                <a:lnTo>
                  <a:pt x="189840" y="281762"/>
                </a:lnTo>
                <a:lnTo>
                  <a:pt x="297980" y="218924"/>
                </a:lnTo>
                <a:lnTo>
                  <a:pt x="409656" y="154031"/>
                </a:lnTo>
                <a:lnTo>
                  <a:pt x="407441" y="143189"/>
                </a:lnTo>
                <a:cubicBezTo>
                  <a:pt x="407286" y="77697"/>
                  <a:pt x="460252" y="24480"/>
                  <a:pt x="525745" y="24326"/>
                </a:cubicBezTo>
                <a:close/>
              </a:path>
            </a:pathLst>
          </a:custGeom>
          <a:solidFill>
            <a:schemeClr val="bg2">
              <a:lumMod val="50000"/>
              <a:alpha val="20000"/>
            </a:schemeClr>
          </a:solidFill>
          <a:ln w="43323" cap="flat">
            <a:noFill/>
            <a:prstDash val="solid"/>
            <a:miter/>
          </a:ln>
        </p:spPr>
        <p:txBody>
          <a:bodyPr anchor="ctr"/>
          <a:lstStyle/>
          <a:p>
            <a:pPr>
              <a:defRPr/>
            </a:pPr>
            <a:endParaRPr lang="en-US"/>
          </a:p>
        </p:txBody>
      </p:sp>
      <p:sp>
        <p:nvSpPr>
          <p:cNvPr id="6" name="Freeform: Shape 384">
            <a:extLst>
              <a:ext uri="{FF2B5EF4-FFF2-40B4-BE49-F238E27FC236}">
                <a16:creationId xmlns:a16="http://schemas.microsoft.com/office/drawing/2014/main" id="{E4BBB603-DAFE-EF4C-8745-CD057E262F7A}"/>
              </a:ext>
            </a:extLst>
          </p:cNvPr>
          <p:cNvSpPr/>
          <p:nvPr/>
        </p:nvSpPr>
        <p:spPr>
          <a:xfrm rot="18938666">
            <a:off x="4330700" y="3395663"/>
            <a:ext cx="1077913" cy="881062"/>
          </a:xfrm>
          <a:custGeom>
            <a:avLst/>
            <a:gdLst>
              <a:gd name="connsiteX0" fmla="*/ 618123 w 1077492"/>
              <a:gd name="connsiteY0" fmla="*/ 5091 h 880832"/>
              <a:gd name="connsiteX1" fmla="*/ 649515 w 1077492"/>
              <a:gd name="connsiteY1" fmla="*/ 48 h 880832"/>
              <a:gd name="connsiteX2" fmla="*/ 706766 w 1077492"/>
              <a:gd name="connsiteY2" fmla="*/ 25655 h 880832"/>
              <a:gd name="connsiteX3" fmla="*/ 703831 w 1077492"/>
              <a:gd name="connsiteY3" fmla="*/ 142493 h 880832"/>
              <a:gd name="connsiteX4" fmla="*/ 665641 w 1077492"/>
              <a:gd name="connsiteY4" fmla="*/ 157025 h 880832"/>
              <a:gd name="connsiteX5" fmla="*/ 665641 w 1077492"/>
              <a:gd name="connsiteY5" fmla="*/ 352605 h 880832"/>
              <a:gd name="connsiteX6" fmla="*/ 684786 w 1077492"/>
              <a:gd name="connsiteY6" fmla="*/ 356972 h 880832"/>
              <a:gd name="connsiteX7" fmla="*/ 718689 w 1077492"/>
              <a:gd name="connsiteY7" fmla="*/ 380793 h 880832"/>
              <a:gd name="connsiteX8" fmla="*/ 738749 w 1077492"/>
              <a:gd name="connsiteY8" fmla="*/ 496690 h 880832"/>
              <a:gd name="connsiteX9" fmla="*/ 735230 w 1077492"/>
              <a:gd name="connsiteY9" fmla="*/ 501698 h 880832"/>
              <a:gd name="connsiteX10" fmla="*/ 845060 w 1077492"/>
              <a:gd name="connsiteY10" fmla="*/ 617186 h 880832"/>
              <a:gd name="connsiteX11" fmla="*/ 879258 w 1077492"/>
              <a:gd name="connsiteY11" fmla="*/ 595803 h 880832"/>
              <a:gd name="connsiteX12" fmla="*/ 1037048 w 1077492"/>
              <a:gd name="connsiteY12" fmla="*/ 632408 h 880832"/>
              <a:gd name="connsiteX13" fmla="*/ 1031825 w 1077492"/>
              <a:gd name="connsiteY13" fmla="*/ 840388 h 880832"/>
              <a:gd name="connsiteX14" fmla="*/ 823846 w 1077492"/>
              <a:gd name="connsiteY14" fmla="*/ 835165 h 880832"/>
              <a:gd name="connsiteX15" fmla="*/ 795994 w 1077492"/>
              <a:gd name="connsiteY15" fmla="*/ 674255 h 880832"/>
              <a:gd name="connsiteX16" fmla="*/ 803191 w 1077492"/>
              <a:gd name="connsiteY16" fmla="*/ 664013 h 880832"/>
              <a:gd name="connsiteX17" fmla="*/ 690708 w 1077492"/>
              <a:gd name="connsiteY17" fmla="*/ 545736 h 880832"/>
              <a:gd name="connsiteX18" fmla="*/ 678778 w 1077492"/>
              <a:gd name="connsiteY18" fmla="*/ 553196 h 880832"/>
              <a:gd name="connsiteX19" fmla="*/ 565128 w 1077492"/>
              <a:gd name="connsiteY19" fmla="*/ 526831 h 880832"/>
              <a:gd name="connsiteX20" fmla="*/ 562479 w 1077492"/>
              <a:gd name="connsiteY20" fmla="*/ 522594 h 880832"/>
              <a:gd name="connsiteX21" fmla="*/ 207664 w 1077492"/>
              <a:gd name="connsiteY21" fmla="*/ 608151 h 880832"/>
              <a:gd name="connsiteX22" fmla="*/ 203307 w 1077492"/>
              <a:gd name="connsiteY22" fmla="*/ 628640 h 880832"/>
              <a:gd name="connsiteX23" fmla="*/ 178918 w 1077492"/>
              <a:gd name="connsiteY23" fmla="*/ 663609 h 880832"/>
              <a:gd name="connsiteX24" fmla="*/ 29119 w 1077492"/>
              <a:gd name="connsiteY24" fmla="*/ 659847 h 880832"/>
              <a:gd name="connsiteX25" fmla="*/ 32881 w 1077492"/>
              <a:gd name="connsiteY25" fmla="*/ 510048 h 880832"/>
              <a:gd name="connsiteX26" fmla="*/ 67936 w 1077492"/>
              <a:gd name="connsiteY26" fmla="*/ 487958 h 880832"/>
              <a:gd name="connsiteX27" fmla="*/ 182679 w 1077492"/>
              <a:gd name="connsiteY27" fmla="*/ 513810 h 880832"/>
              <a:gd name="connsiteX28" fmla="*/ 199867 w 1077492"/>
              <a:gd name="connsiteY28" fmla="*/ 541086 h 880832"/>
              <a:gd name="connsiteX29" fmla="*/ 537541 w 1077492"/>
              <a:gd name="connsiteY29" fmla="*/ 459661 h 880832"/>
              <a:gd name="connsiteX30" fmla="*/ 536059 w 1077492"/>
              <a:gd name="connsiteY30" fmla="*/ 450434 h 880832"/>
              <a:gd name="connsiteX31" fmla="*/ 568890 w 1077492"/>
              <a:gd name="connsiteY31" fmla="*/ 377032 h 880832"/>
              <a:gd name="connsiteX32" fmla="*/ 605039 w 1077492"/>
              <a:gd name="connsiteY32" fmla="*/ 354429 h 880832"/>
              <a:gd name="connsiteX33" fmla="*/ 624516 w 1077492"/>
              <a:gd name="connsiteY33" fmla="*/ 351300 h 880832"/>
              <a:gd name="connsiteX34" fmla="*/ 624516 w 1077492"/>
              <a:gd name="connsiteY34" fmla="*/ 160667 h 880832"/>
              <a:gd name="connsiteX35" fmla="*/ 613436 w 1077492"/>
              <a:gd name="connsiteY35" fmla="*/ 158139 h 880832"/>
              <a:gd name="connsiteX36" fmla="*/ 586993 w 1077492"/>
              <a:gd name="connsiteY36" fmla="*/ 139559 h 880832"/>
              <a:gd name="connsiteX37" fmla="*/ 589927 w 1077492"/>
              <a:gd name="connsiteY37" fmla="*/ 22721 h 880832"/>
              <a:gd name="connsiteX38" fmla="*/ 618123 w 1077492"/>
              <a:gd name="connsiteY38" fmla="*/ 5091 h 880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1077492" h="880832">
                <a:moveTo>
                  <a:pt x="618123" y="5091"/>
                </a:moveTo>
                <a:cubicBezTo>
                  <a:pt x="628264" y="1341"/>
                  <a:pt x="638938" y="-311"/>
                  <a:pt x="649515" y="48"/>
                </a:cubicBezTo>
                <a:cubicBezTo>
                  <a:pt x="670668" y="767"/>
                  <a:pt x="691432" y="9532"/>
                  <a:pt x="706766" y="25655"/>
                </a:cubicBezTo>
                <a:cubicBezTo>
                  <a:pt x="738893" y="59437"/>
                  <a:pt x="736078" y="111827"/>
                  <a:pt x="703831" y="142493"/>
                </a:cubicBezTo>
                <a:lnTo>
                  <a:pt x="665641" y="157025"/>
                </a:lnTo>
                <a:lnTo>
                  <a:pt x="665641" y="352605"/>
                </a:lnTo>
                <a:lnTo>
                  <a:pt x="684786" y="356972"/>
                </a:lnTo>
                <a:cubicBezTo>
                  <a:pt x="697289" y="362480"/>
                  <a:pt x="708859" y="370458"/>
                  <a:pt x="718689" y="380793"/>
                </a:cubicBezTo>
                <a:cubicBezTo>
                  <a:pt x="749581" y="413278"/>
                  <a:pt x="755275" y="459181"/>
                  <a:pt x="738749" y="496690"/>
                </a:cubicBezTo>
                <a:lnTo>
                  <a:pt x="735230" y="501698"/>
                </a:lnTo>
                <a:lnTo>
                  <a:pt x="845060" y="617186"/>
                </a:lnTo>
                <a:lnTo>
                  <a:pt x="879258" y="595803"/>
                </a:lnTo>
                <a:cubicBezTo>
                  <a:pt x="933414" y="575777"/>
                  <a:pt x="996107" y="589357"/>
                  <a:pt x="1037048" y="632408"/>
                </a:cubicBezTo>
                <a:cubicBezTo>
                  <a:pt x="1094236" y="692542"/>
                  <a:pt x="1089226" y="785799"/>
                  <a:pt x="1031825" y="840388"/>
                </a:cubicBezTo>
                <a:cubicBezTo>
                  <a:pt x="971691" y="897576"/>
                  <a:pt x="878434" y="892566"/>
                  <a:pt x="823846" y="835165"/>
                </a:cubicBezTo>
                <a:cubicBezTo>
                  <a:pt x="780955" y="790064"/>
                  <a:pt x="773050" y="726332"/>
                  <a:pt x="795994" y="674255"/>
                </a:cubicBezTo>
                <a:lnTo>
                  <a:pt x="803191" y="664013"/>
                </a:lnTo>
                <a:lnTo>
                  <a:pt x="690708" y="545736"/>
                </a:lnTo>
                <a:lnTo>
                  <a:pt x="678778" y="553196"/>
                </a:lnTo>
                <a:cubicBezTo>
                  <a:pt x="639771" y="567620"/>
                  <a:pt x="594617" y="557839"/>
                  <a:pt x="565128" y="526831"/>
                </a:cubicBezTo>
                <a:lnTo>
                  <a:pt x="562479" y="522594"/>
                </a:lnTo>
                <a:lnTo>
                  <a:pt x="207664" y="608151"/>
                </a:lnTo>
                <a:lnTo>
                  <a:pt x="203307" y="628640"/>
                </a:lnTo>
                <a:cubicBezTo>
                  <a:pt x="197853" y="641384"/>
                  <a:pt x="189746" y="653311"/>
                  <a:pt x="178918" y="663609"/>
                </a:cubicBezTo>
                <a:cubicBezTo>
                  <a:pt x="137575" y="702927"/>
                  <a:pt x="70309" y="703160"/>
                  <a:pt x="29119" y="659847"/>
                </a:cubicBezTo>
                <a:cubicBezTo>
                  <a:pt x="-10199" y="618504"/>
                  <a:pt x="-10431" y="551239"/>
                  <a:pt x="32881" y="510048"/>
                </a:cubicBezTo>
                <a:cubicBezTo>
                  <a:pt x="43217" y="500219"/>
                  <a:pt x="55173" y="492832"/>
                  <a:pt x="67936" y="487958"/>
                </a:cubicBezTo>
                <a:cubicBezTo>
                  <a:pt x="106227" y="473336"/>
                  <a:pt x="151787" y="481326"/>
                  <a:pt x="182679" y="513810"/>
                </a:cubicBezTo>
                <a:lnTo>
                  <a:pt x="199867" y="541086"/>
                </a:lnTo>
                <a:lnTo>
                  <a:pt x="537541" y="459661"/>
                </a:lnTo>
                <a:lnTo>
                  <a:pt x="536059" y="450434"/>
                </a:lnTo>
                <a:cubicBezTo>
                  <a:pt x="536980" y="423313"/>
                  <a:pt x="548218" y="396691"/>
                  <a:pt x="568890" y="377032"/>
                </a:cubicBezTo>
                <a:cubicBezTo>
                  <a:pt x="579718" y="366735"/>
                  <a:pt x="592037" y="359237"/>
                  <a:pt x="605039" y="354429"/>
                </a:cubicBezTo>
                <a:lnTo>
                  <a:pt x="624516" y="351300"/>
                </a:lnTo>
                <a:lnTo>
                  <a:pt x="624516" y="160667"/>
                </a:lnTo>
                <a:lnTo>
                  <a:pt x="613436" y="158139"/>
                </a:lnTo>
                <a:cubicBezTo>
                  <a:pt x="603685" y="153843"/>
                  <a:pt x="594660" y="147621"/>
                  <a:pt x="586993" y="139559"/>
                </a:cubicBezTo>
                <a:cubicBezTo>
                  <a:pt x="554867" y="105778"/>
                  <a:pt x="557681" y="53388"/>
                  <a:pt x="589927" y="22721"/>
                </a:cubicBezTo>
                <a:cubicBezTo>
                  <a:pt x="598373" y="14690"/>
                  <a:pt x="607982" y="8842"/>
                  <a:pt x="618123" y="5091"/>
                </a:cubicBezTo>
                <a:close/>
              </a:path>
            </a:pathLst>
          </a:custGeom>
          <a:solidFill>
            <a:schemeClr val="bg2">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Freeform: Shape 381">
            <a:extLst>
              <a:ext uri="{FF2B5EF4-FFF2-40B4-BE49-F238E27FC236}">
                <a16:creationId xmlns:a16="http://schemas.microsoft.com/office/drawing/2014/main" id="{12982120-356F-DF4F-A770-4EF357CDB18B}"/>
              </a:ext>
            </a:extLst>
          </p:cNvPr>
          <p:cNvSpPr/>
          <p:nvPr/>
        </p:nvSpPr>
        <p:spPr>
          <a:xfrm rot="11654967" flipH="1">
            <a:off x="2413000" y="1868488"/>
            <a:ext cx="1941513" cy="1833562"/>
          </a:xfrm>
          <a:custGeom>
            <a:avLst/>
            <a:gdLst>
              <a:gd name="connsiteX0" fmla="*/ 943257 w 2013900"/>
              <a:gd name="connsiteY0" fmla="*/ 1501970 h 1900583"/>
              <a:gd name="connsiteX1" fmla="*/ 744074 w 2013900"/>
              <a:gd name="connsiteY1" fmla="*/ 1348088 h 1900583"/>
              <a:gd name="connsiteX2" fmla="*/ 748630 w 2013900"/>
              <a:gd name="connsiteY2" fmla="*/ 1338807 h 1900583"/>
              <a:gd name="connsiteX3" fmla="*/ 706808 w 2013900"/>
              <a:gd name="connsiteY3" fmla="*/ 1216890 h 1900583"/>
              <a:gd name="connsiteX4" fmla="*/ 695446 w 2013900"/>
              <a:gd name="connsiteY4" fmla="*/ 1211313 h 1900583"/>
              <a:gd name="connsiteX5" fmla="*/ 726700 w 2013900"/>
              <a:gd name="connsiteY5" fmla="*/ 978267 h 1900583"/>
              <a:gd name="connsiteX6" fmla="*/ 764518 w 2013900"/>
              <a:gd name="connsiteY6" fmla="*/ 965451 h 1900583"/>
              <a:gd name="connsiteX7" fmla="*/ 799083 w 2013900"/>
              <a:gd name="connsiteY7" fmla="*/ 935439 h 1900583"/>
              <a:gd name="connsiteX8" fmla="*/ 819837 w 2013900"/>
              <a:gd name="connsiteY8" fmla="*/ 893157 h 1900583"/>
              <a:gd name="connsiteX9" fmla="*/ 822213 w 2013900"/>
              <a:gd name="connsiteY9" fmla="*/ 851356 h 1900583"/>
              <a:gd name="connsiteX10" fmla="*/ 1043738 w 2013900"/>
              <a:gd name="connsiteY10" fmla="*/ 760675 h 1900583"/>
              <a:gd name="connsiteX11" fmla="*/ 1061832 w 2013900"/>
              <a:gd name="connsiteY11" fmla="*/ 781899 h 1900583"/>
              <a:gd name="connsiteX12" fmla="*/ 1191467 w 2013900"/>
              <a:gd name="connsiteY12" fmla="*/ 790843 h 1900583"/>
              <a:gd name="connsiteX13" fmla="*/ 1200605 w 2013900"/>
              <a:gd name="connsiteY13" fmla="*/ 782908 h 1900583"/>
              <a:gd name="connsiteX14" fmla="*/ 1391604 w 2013900"/>
              <a:gd name="connsiteY14" fmla="*/ 930468 h 1900583"/>
              <a:gd name="connsiteX15" fmla="*/ 1386234 w 2013900"/>
              <a:gd name="connsiteY15" fmla="*/ 941312 h 1900583"/>
              <a:gd name="connsiteX16" fmla="*/ 1427616 w 2013900"/>
              <a:gd name="connsiteY16" fmla="*/ 1064490 h 1900583"/>
              <a:gd name="connsiteX17" fmla="*/ 1447779 w 2013900"/>
              <a:gd name="connsiteY17" fmla="*/ 1074387 h 1900583"/>
              <a:gd name="connsiteX18" fmla="*/ 1417037 w 2013900"/>
              <a:gd name="connsiteY18" fmla="*/ 1303612 h 1900583"/>
              <a:gd name="connsiteX19" fmla="*/ 1377304 w 2013900"/>
              <a:gd name="connsiteY19" fmla="*/ 1316666 h 1900583"/>
              <a:gd name="connsiteX20" fmla="*/ 1342096 w 2013900"/>
              <a:gd name="connsiteY20" fmla="*/ 1347016 h 1900583"/>
              <a:gd name="connsiteX21" fmla="*/ 1318419 w 2013900"/>
              <a:gd name="connsiteY21" fmla="*/ 1433424 h 1900583"/>
              <a:gd name="connsiteX22" fmla="*/ 1318667 w 2013900"/>
              <a:gd name="connsiteY22" fmla="*/ 1434179 h 1900583"/>
              <a:gd name="connsiteX23" fmla="*/ 1097018 w 2013900"/>
              <a:gd name="connsiteY23" fmla="*/ 1524911 h 1900583"/>
              <a:gd name="connsiteX24" fmla="*/ 1079718 w 2013900"/>
              <a:gd name="connsiteY24" fmla="*/ 1504987 h 1900583"/>
              <a:gd name="connsiteX25" fmla="*/ 950083 w 2013900"/>
              <a:gd name="connsiteY25" fmla="*/ 1496043 h 1900583"/>
              <a:gd name="connsiteX26" fmla="*/ 75043 w 2013900"/>
              <a:gd name="connsiteY26" fmla="*/ 1597161 h 1900583"/>
              <a:gd name="connsiteX27" fmla="*/ 108134 w 2013900"/>
              <a:gd name="connsiteY27" fmla="*/ 1604721 h 1900583"/>
              <a:gd name="connsiteX28" fmla="*/ 154857 w 2013900"/>
              <a:gd name="connsiteY28" fmla="*/ 1598764 h 1900583"/>
              <a:gd name="connsiteX29" fmla="*/ 233875 w 2013900"/>
              <a:gd name="connsiteY29" fmla="*/ 1496935 h 1900583"/>
              <a:gd name="connsiteX30" fmla="*/ 231813 w 2013900"/>
              <a:gd name="connsiteY30" fmla="*/ 1480763 h 1900583"/>
              <a:gd name="connsiteX31" fmla="*/ 540598 w 2013900"/>
              <a:gd name="connsiteY31" fmla="*/ 1375577 h 1900583"/>
              <a:gd name="connsiteX32" fmla="*/ 563677 w 2013900"/>
              <a:gd name="connsiteY32" fmla="*/ 1402157 h 1900583"/>
              <a:gd name="connsiteX33" fmla="*/ 692537 w 2013900"/>
              <a:gd name="connsiteY33" fmla="*/ 1412103 h 1900583"/>
              <a:gd name="connsiteX34" fmla="*/ 693400 w 2013900"/>
              <a:gd name="connsiteY34" fmla="*/ 1411346 h 1900583"/>
              <a:gd name="connsiteX35" fmla="*/ 797736 w 2013900"/>
              <a:gd name="connsiteY35" fmla="*/ 1491953 h 1900583"/>
              <a:gd name="connsiteX36" fmla="*/ 894945 w 2013900"/>
              <a:gd name="connsiteY36" fmla="*/ 1567053 h 1900583"/>
              <a:gd name="connsiteX37" fmla="*/ 894430 w 2013900"/>
              <a:gd name="connsiteY37" fmla="*/ 1568079 h 1900583"/>
              <a:gd name="connsiteX38" fmla="*/ 936587 w 2013900"/>
              <a:gd name="connsiteY38" fmla="*/ 1690255 h 1900583"/>
              <a:gd name="connsiteX39" fmla="*/ 1100786 w 2013900"/>
              <a:gd name="connsiteY39" fmla="*/ 1669186 h 1900583"/>
              <a:gd name="connsiteX40" fmla="*/ 1121540 w 2013900"/>
              <a:gd name="connsiteY40" fmla="*/ 1626904 h 1900583"/>
              <a:gd name="connsiteX41" fmla="*/ 1123204 w 2013900"/>
              <a:gd name="connsiteY41" fmla="*/ 1597620 h 1900583"/>
              <a:gd name="connsiteX42" fmla="*/ 1237555 w 2013900"/>
              <a:gd name="connsiteY42" fmla="*/ 1551067 h 1900583"/>
              <a:gd name="connsiteX43" fmla="*/ 1355644 w 2013900"/>
              <a:gd name="connsiteY43" fmla="*/ 1502993 h 1900583"/>
              <a:gd name="connsiteX44" fmla="*/ 1362776 w 2013900"/>
              <a:gd name="connsiteY44" fmla="*/ 1511266 h 1900583"/>
              <a:gd name="connsiteX45" fmla="*/ 1491817 w 2013900"/>
              <a:gd name="connsiteY45" fmla="*/ 1520936 h 1900583"/>
              <a:gd name="connsiteX46" fmla="*/ 1499270 w 2013900"/>
              <a:gd name="connsiteY46" fmla="*/ 1514511 h 1900583"/>
              <a:gd name="connsiteX47" fmla="*/ 1790657 w 2013900"/>
              <a:gd name="connsiteY47" fmla="*/ 1739626 h 1900583"/>
              <a:gd name="connsiteX48" fmla="*/ 1783473 w 2013900"/>
              <a:gd name="connsiteY48" fmla="*/ 1754261 h 1900583"/>
              <a:gd name="connsiteX49" fmla="*/ 1825296 w 2013900"/>
              <a:gd name="connsiteY49" fmla="*/ 1876178 h 1900583"/>
              <a:gd name="connsiteX50" fmla="*/ 1867578 w 2013900"/>
              <a:gd name="connsiteY50" fmla="*/ 1896932 h 1900583"/>
              <a:gd name="connsiteX51" fmla="*/ 1989494 w 2013900"/>
              <a:gd name="connsiteY51" fmla="*/ 1855110 h 1900583"/>
              <a:gd name="connsiteX52" fmla="*/ 1968427 w 2013900"/>
              <a:gd name="connsiteY52" fmla="*/ 1690911 h 1900583"/>
              <a:gd name="connsiteX53" fmla="*/ 1838792 w 2013900"/>
              <a:gd name="connsiteY53" fmla="*/ 1681967 h 1900583"/>
              <a:gd name="connsiteX54" fmla="*/ 1838014 w 2013900"/>
              <a:gd name="connsiteY54" fmla="*/ 1682642 h 1900583"/>
              <a:gd name="connsiteX55" fmla="*/ 1544325 w 2013900"/>
              <a:gd name="connsiteY55" fmla="*/ 1455749 h 1900583"/>
              <a:gd name="connsiteX56" fmla="*/ 1547700 w 2013900"/>
              <a:gd name="connsiteY56" fmla="*/ 1448953 h 1900583"/>
              <a:gd name="connsiteX57" fmla="*/ 1506345 w 2013900"/>
              <a:gd name="connsiteY57" fmla="*/ 1326336 h 1900583"/>
              <a:gd name="connsiteX58" fmla="*/ 1493239 w 2013900"/>
              <a:gd name="connsiteY58" fmla="*/ 1319828 h 1900583"/>
              <a:gd name="connsiteX59" fmla="*/ 1509136 w 2013900"/>
              <a:gd name="connsiteY59" fmla="*/ 1199535 h 1900583"/>
              <a:gd name="connsiteX60" fmla="*/ 1524327 w 2013900"/>
              <a:gd name="connsiteY60" fmla="*/ 1084591 h 1900583"/>
              <a:gd name="connsiteX61" fmla="*/ 1557251 w 2013900"/>
              <a:gd name="connsiteY61" fmla="*/ 1073434 h 1900583"/>
              <a:gd name="connsiteX62" fmla="*/ 1591815 w 2013900"/>
              <a:gd name="connsiteY62" fmla="*/ 1043422 h 1900583"/>
              <a:gd name="connsiteX63" fmla="*/ 1570748 w 2013900"/>
              <a:gd name="connsiteY63" fmla="*/ 879222 h 1900583"/>
              <a:gd name="connsiteX64" fmla="*/ 1483503 w 2013900"/>
              <a:gd name="connsiteY64" fmla="*/ 855912 h 1900583"/>
              <a:gd name="connsiteX65" fmla="*/ 1444684 w 2013900"/>
              <a:gd name="connsiteY65" fmla="*/ 869068 h 1900583"/>
              <a:gd name="connsiteX66" fmla="*/ 1340899 w 2013900"/>
              <a:gd name="connsiteY66" fmla="*/ 788887 h 1900583"/>
              <a:gd name="connsiteX67" fmla="*/ 1246914 w 2013900"/>
              <a:gd name="connsiteY67" fmla="*/ 716278 h 1900583"/>
              <a:gd name="connsiteX68" fmla="*/ 1249341 w 2013900"/>
              <a:gd name="connsiteY68" fmla="*/ 673586 h 1900583"/>
              <a:gd name="connsiteX69" fmla="*/ 1204964 w 2013900"/>
              <a:gd name="connsiteY69" fmla="*/ 596631 h 1900583"/>
              <a:gd name="connsiteX70" fmla="*/ 1168993 w 2013900"/>
              <a:gd name="connsiteY70" fmla="*/ 578975 h 1900583"/>
              <a:gd name="connsiteX71" fmla="*/ 1168993 w 2013900"/>
              <a:gd name="connsiteY71" fmla="*/ 225315 h 1900583"/>
              <a:gd name="connsiteX72" fmla="*/ 1170003 w 2013900"/>
              <a:gd name="connsiteY72" fmla="*/ 225113 h 1900583"/>
              <a:gd name="connsiteX73" fmla="*/ 1242179 w 2013900"/>
              <a:gd name="connsiteY73" fmla="*/ 117058 h 1900583"/>
              <a:gd name="connsiteX74" fmla="*/ 1125121 w 2013900"/>
              <a:gd name="connsiteY74" fmla="*/ 1 h 1900583"/>
              <a:gd name="connsiteX75" fmla="*/ 1008063 w 2013900"/>
              <a:gd name="connsiteY75" fmla="*/ 117059 h 1900583"/>
              <a:gd name="connsiteX76" fmla="*/ 1078973 w 2013900"/>
              <a:gd name="connsiteY76" fmla="*/ 224691 h 1900583"/>
              <a:gd name="connsiteX77" fmla="*/ 1094946 w 2013900"/>
              <a:gd name="connsiteY77" fmla="*/ 227954 h 1900583"/>
              <a:gd name="connsiteX78" fmla="*/ 1094946 w 2013900"/>
              <a:gd name="connsiteY78" fmla="*/ 580718 h 1900583"/>
              <a:gd name="connsiteX79" fmla="*/ 1086671 w 2013900"/>
              <a:gd name="connsiteY79" fmla="*/ 583843 h 1900583"/>
              <a:gd name="connsiteX80" fmla="*/ 1075329 w 2013900"/>
              <a:gd name="connsiteY80" fmla="*/ 587687 h 1900583"/>
              <a:gd name="connsiteX81" fmla="*/ 1040783 w 2013900"/>
              <a:gd name="connsiteY81" fmla="*/ 617683 h 1900583"/>
              <a:gd name="connsiteX82" fmla="*/ 1040763 w 2013900"/>
              <a:gd name="connsiteY82" fmla="*/ 617700 h 1900583"/>
              <a:gd name="connsiteX83" fmla="*/ 1021723 w 2013900"/>
              <a:gd name="connsiteY83" fmla="*/ 656920 h 1900583"/>
              <a:gd name="connsiteX84" fmla="*/ 1021715 w 2013900"/>
              <a:gd name="connsiteY84" fmla="*/ 657057 h 1900583"/>
              <a:gd name="connsiteX85" fmla="*/ 1020784 w 2013900"/>
              <a:gd name="connsiteY85" fmla="*/ 658980 h 1900583"/>
              <a:gd name="connsiteX86" fmla="*/ 1019460 w 2013900"/>
              <a:gd name="connsiteY86" fmla="*/ 681579 h 1900583"/>
              <a:gd name="connsiteX87" fmla="*/ 901080 w 2013900"/>
              <a:gd name="connsiteY87" fmla="*/ 729772 h 1900583"/>
              <a:gd name="connsiteX88" fmla="*/ 783553 w 2013900"/>
              <a:gd name="connsiteY88" fmla="*/ 777618 h 1900583"/>
              <a:gd name="connsiteX89" fmla="*/ 778015 w 2013900"/>
              <a:gd name="connsiteY89" fmla="*/ 771240 h 1900583"/>
              <a:gd name="connsiteX90" fmla="*/ 613815 w 2013900"/>
              <a:gd name="connsiteY90" fmla="*/ 792308 h 1900583"/>
              <a:gd name="connsiteX91" fmla="*/ 634884 w 2013900"/>
              <a:gd name="connsiteY91" fmla="*/ 956507 h 1900583"/>
              <a:gd name="connsiteX92" fmla="*/ 645314 w 2013900"/>
              <a:gd name="connsiteY92" fmla="*/ 961627 h 1900583"/>
              <a:gd name="connsiteX93" fmla="*/ 629499 w 2013900"/>
              <a:gd name="connsiteY93" fmla="*/ 1081304 h 1900583"/>
              <a:gd name="connsiteX94" fmla="*/ 614430 w 2013900"/>
              <a:gd name="connsiteY94" fmla="*/ 1195319 h 1900583"/>
              <a:gd name="connsiteX95" fmla="*/ 577174 w 2013900"/>
              <a:gd name="connsiteY95" fmla="*/ 1207946 h 1900583"/>
              <a:gd name="connsiteX96" fmla="*/ 542608 w 2013900"/>
              <a:gd name="connsiteY96" fmla="*/ 1237958 h 1900583"/>
              <a:gd name="connsiteX97" fmla="*/ 521855 w 2013900"/>
              <a:gd name="connsiteY97" fmla="*/ 1280240 h 1900583"/>
              <a:gd name="connsiteX98" fmla="*/ 520493 w 2013900"/>
              <a:gd name="connsiteY98" fmla="*/ 1304200 h 1900583"/>
              <a:gd name="connsiteX99" fmla="*/ 205439 w 2013900"/>
              <a:gd name="connsiteY99" fmla="*/ 1411522 h 1900583"/>
              <a:gd name="connsiteX100" fmla="*/ 204922 w 2013900"/>
              <a:gd name="connsiteY100" fmla="*/ 1410631 h 1900583"/>
              <a:gd name="connsiteX101" fmla="*/ 79366 w 2013900"/>
              <a:gd name="connsiteY101" fmla="*/ 1377152 h 1900583"/>
              <a:gd name="connsiteX102" fmla="*/ 6306 w 2013900"/>
              <a:gd name="connsiteY102" fmla="*/ 1525703 h 1900583"/>
              <a:gd name="connsiteX103" fmla="*/ 75043 w 2013900"/>
              <a:gd name="connsiteY103" fmla="*/ 1597161 h 1900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2013900" h="1900583">
                <a:moveTo>
                  <a:pt x="943257" y="1501970"/>
                </a:moveTo>
                <a:lnTo>
                  <a:pt x="744074" y="1348088"/>
                </a:lnTo>
                <a:lnTo>
                  <a:pt x="748630" y="1338807"/>
                </a:lnTo>
                <a:cubicBezTo>
                  <a:pt x="760072" y="1294309"/>
                  <a:pt x="744218" y="1245791"/>
                  <a:pt x="706808" y="1216890"/>
                </a:cubicBezTo>
                <a:lnTo>
                  <a:pt x="695446" y="1211313"/>
                </a:lnTo>
                <a:lnTo>
                  <a:pt x="726700" y="978267"/>
                </a:lnTo>
                <a:lnTo>
                  <a:pt x="764518" y="965451"/>
                </a:lnTo>
                <a:cubicBezTo>
                  <a:pt x="777636" y="957984"/>
                  <a:pt x="789449" y="947909"/>
                  <a:pt x="799083" y="935439"/>
                </a:cubicBezTo>
                <a:cubicBezTo>
                  <a:pt x="809176" y="922375"/>
                  <a:pt x="816023" y="907989"/>
                  <a:pt x="819837" y="893157"/>
                </a:cubicBezTo>
                <a:lnTo>
                  <a:pt x="822213" y="851356"/>
                </a:lnTo>
                <a:lnTo>
                  <a:pt x="1043738" y="760675"/>
                </a:lnTo>
                <a:lnTo>
                  <a:pt x="1061832" y="781899"/>
                </a:lnTo>
                <a:cubicBezTo>
                  <a:pt x="1101024" y="812177"/>
                  <a:pt x="1152114" y="813244"/>
                  <a:pt x="1191467" y="790843"/>
                </a:cubicBezTo>
                <a:lnTo>
                  <a:pt x="1200605" y="782908"/>
                </a:lnTo>
                <a:lnTo>
                  <a:pt x="1391604" y="930468"/>
                </a:lnTo>
                <a:lnTo>
                  <a:pt x="1386234" y="941312"/>
                </a:lnTo>
                <a:cubicBezTo>
                  <a:pt x="1374493" y="985046"/>
                  <a:pt x="1388425" y="1034212"/>
                  <a:pt x="1427616" y="1064490"/>
                </a:cubicBezTo>
                <a:lnTo>
                  <a:pt x="1447779" y="1074387"/>
                </a:lnTo>
                <a:lnTo>
                  <a:pt x="1417037" y="1303612"/>
                </a:lnTo>
                <a:lnTo>
                  <a:pt x="1377304" y="1316666"/>
                </a:lnTo>
                <a:cubicBezTo>
                  <a:pt x="1364036" y="1324096"/>
                  <a:pt x="1352007" y="1334250"/>
                  <a:pt x="1342096" y="1347016"/>
                </a:cubicBezTo>
                <a:cubicBezTo>
                  <a:pt x="1322273" y="1372550"/>
                  <a:pt x="1314676" y="1403701"/>
                  <a:pt x="1318419" y="1433424"/>
                </a:cubicBezTo>
                <a:lnTo>
                  <a:pt x="1318667" y="1434179"/>
                </a:lnTo>
                <a:lnTo>
                  <a:pt x="1097018" y="1524911"/>
                </a:lnTo>
                <a:lnTo>
                  <a:pt x="1079718" y="1504987"/>
                </a:lnTo>
                <a:cubicBezTo>
                  <a:pt x="1040526" y="1474709"/>
                  <a:pt x="989436" y="1473641"/>
                  <a:pt x="950083" y="1496043"/>
                </a:cubicBezTo>
                <a:close/>
                <a:moveTo>
                  <a:pt x="75043" y="1597161"/>
                </a:moveTo>
                <a:cubicBezTo>
                  <a:pt x="85545" y="1601240"/>
                  <a:pt x="96683" y="1603828"/>
                  <a:pt x="108134" y="1604721"/>
                </a:cubicBezTo>
                <a:cubicBezTo>
                  <a:pt x="123403" y="1605911"/>
                  <a:pt x="139230" y="1604086"/>
                  <a:pt x="154857" y="1598764"/>
                </a:cubicBezTo>
                <a:cubicBezTo>
                  <a:pt x="199605" y="1583520"/>
                  <a:pt x="230305" y="1542741"/>
                  <a:pt x="233875" y="1496935"/>
                </a:cubicBezTo>
                <a:lnTo>
                  <a:pt x="231813" y="1480763"/>
                </a:lnTo>
                <a:lnTo>
                  <a:pt x="540598" y="1375577"/>
                </a:lnTo>
                <a:lnTo>
                  <a:pt x="563677" y="1402157"/>
                </a:lnTo>
                <a:cubicBezTo>
                  <a:pt x="602868" y="1432435"/>
                  <a:pt x="652926" y="1434839"/>
                  <a:pt x="692537" y="1412103"/>
                </a:cubicBezTo>
                <a:lnTo>
                  <a:pt x="693400" y="1411346"/>
                </a:lnTo>
                <a:lnTo>
                  <a:pt x="797736" y="1491953"/>
                </a:lnTo>
                <a:lnTo>
                  <a:pt x="894945" y="1567053"/>
                </a:lnTo>
                <a:lnTo>
                  <a:pt x="894430" y="1568079"/>
                </a:lnTo>
                <a:cubicBezTo>
                  <a:pt x="882432" y="1612147"/>
                  <a:pt x="897395" y="1659977"/>
                  <a:pt x="936587" y="1690255"/>
                </a:cubicBezTo>
                <a:cubicBezTo>
                  <a:pt x="986466" y="1728790"/>
                  <a:pt x="1060415" y="1721441"/>
                  <a:pt x="1100786" y="1669186"/>
                </a:cubicBezTo>
                <a:cubicBezTo>
                  <a:pt x="1110878" y="1656123"/>
                  <a:pt x="1117725" y="1641737"/>
                  <a:pt x="1121540" y="1626904"/>
                </a:cubicBezTo>
                <a:lnTo>
                  <a:pt x="1123204" y="1597620"/>
                </a:lnTo>
                <a:lnTo>
                  <a:pt x="1237555" y="1551067"/>
                </a:lnTo>
                <a:lnTo>
                  <a:pt x="1355644" y="1502993"/>
                </a:lnTo>
                <a:lnTo>
                  <a:pt x="1362776" y="1511266"/>
                </a:lnTo>
                <a:cubicBezTo>
                  <a:pt x="1401076" y="1541000"/>
                  <a:pt x="1452016" y="1543225"/>
                  <a:pt x="1491817" y="1520936"/>
                </a:cubicBezTo>
                <a:lnTo>
                  <a:pt x="1499270" y="1514511"/>
                </a:lnTo>
                <a:lnTo>
                  <a:pt x="1790657" y="1739626"/>
                </a:lnTo>
                <a:lnTo>
                  <a:pt x="1783473" y="1754261"/>
                </a:lnTo>
                <a:cubicBezTo>
                  <a:pt x="1772031" y="1798759"/>
                  <a:pt x="1787886" y="1847276"/>
                  <a:pt x="1825296" y="1876178"/>
                </a:cubicBezTo>
                <a:cubicBezTo>
                  <a:pt x="1838359" y="1886271"/>
                  <a:pt x="1852745" y="1893118"/>
                  <a:pt x="1867578" y="1896932"/>
                </a:cubicBezTo>
                <a:cubicBezTo>
                  <a:pt x="1912075" y="1908374"/>
                  <a:pt x="1960593" y="1892520"/>
                  <a:pt x="1989494" y="1855110"/>
                </a:cubicBezTo>
                <a:cubicBezTo>
                  <a:pt x="2029865" y="1802855"/>
                  <a:pt x="2018306" y="1729446"/>
                  <a:pt x="1968427" y="1690911"/>
                </a:cubicBezTo>
                <a:cubicBezTo>
                  <a:pt x="1929235" y="1660633"/>
                  <a:pt x="1878145" y="1659565"/>
                  <a:pt x="1838792" y="1681967"/>
                </a:cubicBezTo>
                <a:lnTo>
                  <a:pt x="1838014" y="1682642"/>
                </a:lnTo>
                <a:lnTo>
                  <a:pt x="1544325" y="1455749"/>
                </a:lnTo>
                <a:lnTo>
                  <a:pt x="1547700" y="1448953"/>
                </a:lnTo>
                <a:cubicBezTo>
                  <a:pt x="1559428" y="1404868"/>
                  <a:pt x="1544645" y="1356070"/>
                  <a:pt x="1506345" y="1326336"/>
                </a:cubicBezTo>
                <a:lnTo>
                  <a:pt x="1493239" y="1319828"/>
                </a:lnTo>
                <a:lnTo>
                  <a:pt x="1509136" y="1199535"/>
                </a:lnTo>
                <a:lnTo>
                  <a:pt x="1524327" y="1084591"/>
                </a:lnTo>
                <a:lnTo>
                  <a:pt x="1557251" y="1073434"/>
                </a:lnTo>
                <a:cubicBezTo>
                  <a:pt x="1570368" y="1065966"/>
                  <a:pt x="1582182" y="1055892"/>
                  <a:pt x="1591815" y="1043422"/>
                </a:cubicBezTo>
                <a:cubicBezTo>
                  <a:pt x="1632186" y="991167"/>
                  <a:pt x="1620627" y="917758"/>
                  <a:pt x="1570748" y="879222"/>
                </a:cubicBezTo>
                <a:cubicBezTo>
                  <a:pt x="1544620" y="859037"/>
                  <a:pt x="1513204" y="851834"/>
                  <a:pt x="1483503" y="855912"/>
                </a:cubicBezTo>
                <a:lnTo>
                  <a:pt x="1444684" y="869068"/>
                </a:lnTo>
                <a:lnTo>
                  <a:pt x="1340899" y="788887"/>
                </a:lnTo>
                <a:lnTo>
                  <a:pt x="1246914" y="716278"/>
                </a:lnTo>
                <a:lnTo>
                  <a:pt x="1249341" y="673586"/>
                </a:lnTo>
                <a:cubicBezTo>
                  <a:pt x="1245263" y="643885"/>
                  <a:pt x="1229903" y="615899"/>
                  <a:pt x="1204964" y="596631"/>
                </a:cubicBezTo>
                <a:lnTo>
                  <a:pt x="1168993" y="578975"/>
                </a:lnTo>
                <a:lnTo>
                  <a:pt x="1168993" y="225315"/>
                </a:lnTo>
                <a:lnTo>
                  <a:pt x="1170003" y="225113"/>
                </a:lnTo>
                <a:cubicBezTo>
                  <a:pt x="1211789" y="207666"/>
                  <a:pt x="1242179" y="166584"/>
                  <a:pt x="1242179" y="117058"/>
                </a:cubicBezTo>
                <a:cubicBezTo>
                  <a:pt x="1242179" y="54028"/>
                  <a:pt x="1191154" y="0"/>
                  <a:pt x="1125121" y="1"/>
                </a:cubicBezTo>
                <a:cubicBezTo>
                  <a:pt x="1062090" y="1"/>
                  <a:pt x="1008063" y="51026"/>
                  <a:pt x="1008063" y="117059"/>
                </a:cubicBezTo>
                <a:cubicBezTo>
                  <a:pt x="1008063" y="164333"/>
                  <a:pt x="1036765" y="206541"/>
                  <a:pt x="1078973" y="224691"/>
                </a:cubicBezTo>
                <a:lnTo>
                  <a:pt x="1094946" y="227954"/>
                </a:lnTo>
                <a:lnTo>
                  <a:pt x="1094946" y="580718"/>
                </a:lnTo>
                <a:lnTo>
                  <a:pt x="1086671" y="583843"/>
                </a:lnTo>
                <a:lnTo>
                  <a:pt x="1075329" y="587687"/>
                </a:lnTo>
                <a:lnTo>
                  <a:pt x="1040783" y="617683"/>
                </a:lnTo>
                <a:lnTo>
                  <a:pt x="1040763" y="617700"/>
                </a:lnTo>
                <a:cubicBezTo>
                  <a:pt x="1031588" y="629576"/>
                  <a:pt x="1025281" y="642956"/>
                  <a:pt x="1021723" y="656920"/>
                </a:cubicBezTo>
                <a:lnTo>
                  <a:pt x="1021715" y="657057"/>
                </a:lnTo>
                <a:lnTo>
                  <a:pt x="1020784" y="658980"/>
                </a:lnTo>
                <a:lnTo>
                  <a:pt x="1019460" y="681579"/>
                </a:lnTo>
                <a:lnTo>
                  <a:pt x="901080" y="729772"/>
                </a:lnTo>
                <a:lnTo>
                  <a:pt x="783553" y="777618"/>
                </a:lnTo>
                <a:lnTo>
                  <a:pt x="778015" y="771240"/>
                </a:lnTo>
                <a:cubicBezTo>
                  <a:pt x="725760" y="730869"/>
                  <a:pt x="652351" y="742428"/>
                  <a:pt x="613815" y="792308"/>
                </a:cubicBezTo>
                <a:cubicBezTo>
                  <a:pt x="575280" y="842187"/>
                  <a:pt x="582629" y="916137"/>
                  <a:pt x="634884" y="956507"/>
                </a:cubicBezTo>
                <a:lnTo>
                  <a:pt x="645314" y="961627"/>
                </a:lnTo>
                <a:lnTo>
                  <a:pt x="629499" y="1081304"/>
                </a:lnTo>
                <a:lnTo>
                  <a:pt x="614430" y="1195319"/>
                </a:lnTo>
                <a:lnTo>
                  <a:pt x="577174" y="1207946"/>
                </a:lnTo>
                <a:cubicBezTo>
                  <a:pt x="564056" y="1215413"/>
                  <a:pt x="552242" y="1225488"/>
                  <a:pt x="542608" y="1237958"/>
                </a:cubicBezTo>
                <a:cubicBezTo>
                  <a:pt x="532516" y="1251022"/>
                  <a:pt x="525669" y="1265407"/>
                  <a:pt x="521855" y="1280240"/>
                </a:cubicBezTo>
                <a:lnTo>
                  <a:pt x="520493" y="1304200"/>
                </a:lnTo>
                <a:lnTo>
                  <a:pt x="205439" y="1411522"/>
                </a:lnTo>
                <a:lnTo>
                  <a:pt x="204922" y="1410631"/>
                </a:lnTo>
                <a:cubicBezTo>
                  <a:pt x="174933" y="1376702"/>
                  <a:pt x="126246" y="1361182"/>
                  <a:pt x="79366" y="1377152"/>
                </a:cubicBezTo>
                <a:cubicBezTo>
                  <a:pt x="19701" y="1397476"/>
                  <a:pt x="-14987" y="1463197"/>
                  <a:pt x="6306" y="1525703"/>
                </a:cubicBezTo>
                <a:cubicBezTo>
                  <a:pt x="17738" y="1559264"/>
                  <a:pt x="43535" y="1584923"/>
                  <a:pt x="75043" y="1597161"/>
                </a:cubicBezTo>
                <a:close/>
              </a:path>
            </a:pathLst>
          </a:custGeom>
          <a:solidFill>
            <a:schemeClr val="bg2">
              <a:lumMod val="50000"/>
              <a:alpha val="20000"/>
            </a:schemeClr>
          </a:solidFill>
          <a:ln w="43323" cap="flat">
            <a:noFill/>
            <a:prstDash val="solid"/>
            <a:miter/>
          </a:ln>
        </p:spPr>
        <p:txBody>
          <a:bodyPr anchor="ctr"/>
          <a:lstStyle/>
          <a:p>
            <a:pPr>
              <a:defRPr/>
            </a:pPr>
            <a:endParaRPr lang="en-US" dirty="0"/>
          </a:p>
        </p:txBody>
      </p:sp>
      <p:sp>
        <p:nvSpPr>
          <p:cNvPr id="8" name="Freeform: Shape 386">
            <a:extLst>
              <a:ext uri="{FF2B5EF4-FFF2-40B4-BE49-F238E27FC236}">
                <a16:creationId xmlns:a16="http://schemas.microsoft.com/office/drawing/2014/main" id="{78B97C4A-912E-6C4E-97C4-810C3EA019D8}"/>
              </a:ext>
            </a:extLst>
          </p:cNvPr>
          <p:cNvSpPr/>
          <p:nvPr/>
        </p:nvSpPr>
        <p:spPr>
          <a:xfrm rot="6936088">
            <a:off x="6863556" y="2318545"/>
            <a:ext cx="1076325" cy="881062"/>
          </a:xfrm>
          <a:custGeom>
            <a:avLst/>
            <a:gdLst>
              <a:gd name="connsiteX0" fmla="*/ 618123 w 1077492"/>
              <a:gd name="connsiteY0" fmla="*/ 5091 h 880832"/>
              <a:gd name="connsiteX1" fmla="*/ 649515 w 1077492"/>
              <a:gd name="connsiteY1" fmla="*/ 48 h 880832"/>
              <a:gd name="connsiteX2" fmla="*/ 706766 w 1077492"/>
              <a:gd name="connsiteY2" fmla="*/ 25655 h 880832"/>
              <a:gd name="connsiteX3" fmla="*/ 703831 w 1077492"/>
              <a:gd name="connsiteY3" fmla="*/ 142493 h 880832"/>
              <a:gd name="connsiteX4" fmla="*/ 665641 w 1077492"/>
              <a:gd name="connsiteY4" fmla="*/ 157025 h 880832"/>
              <a:gd name="connsiteX5" fmla="*/ 665641 w 1077492"/>
              <a:gd name="connsiteY5" fmla="*/ 352605 h 880832"/>
              <a:gd name="connsiteX6" fmla="*/ 684786 w 1077492"/>
              <a:gd name="connsiteY6" fmla="*/ 356972 h 880832"/>
              <a:gd name="connsiteX7" fmla="*/ 718689 w 1077492"/>
              <a:gd name="connsiteY7" fmla="*/ 380793 h 880832"/>
              <a:gd name="connsiteX8" fmla="*/ 738749 w 1077492"/>
              <a:gd name="connsiteY8" fmla="*/ 496690 h 880832"/>
              <a:gd name="connsiteX9" fmla="*/ 735230 w 1077492"/>
              <a:gd name="connsiteY9" fmla="*/ 501698 h 880832"/>
              <a:gd name="connsiteX10" fmla="*/ 845060 w 1077492"/>
              <a:gd name="connsiteY10" fmla="*/ 617186 h 880832"/>
              <a:gd name="connsiteX11" fmla="*/ 879258 w 1077492"/>
              <a:gd name="connsiteY11" fmla="*/ 595803 h 880832"/>
              <a:gd name="connsiteX12" fmla="*/ 1037048 w 1077492"/>
              <a:gd name="connsiteY12" fmla="*/ 632408 h 880832"/>
              <a:gd name="connsiteX13" fmla="*/ 1031825 w 1077492"/>
              <a:gd name="connsiteY13" fmla="*/ 840388 h 880832"/>
              <a:gd name="connsiteX14" fmla="*/ 823846 w 1077492"/>
              <a:gd name="connsiteY14" fmla="*/ 835165 h 880832"/>
              <a:gd name="connsiteX15" fmla="*/ 795994 w 1077492"/>
              <a:gd name="connsiteY15" fmla="*/ 674255 h 880832"/>
              <a:gd name="connsiteX16" fmla="*/ 803191 w 1077492"/>
              <a:gd name="connsiteY16" fmla="*/ 664013 h 880832"/>
              <a:gd name="connsiteX17" fmla="*/ 690708 w 1077492"/>
              <a:gd name="connsiteY17" fmla="*/ 545736 h 880832"/>
              <a:gd name="connsiteX18" fmla="*/ 678778 w 1077492"/>
              <a:gd name="connsiteY18" fmla="*/ 553196 h 880832"/>
              <a:gd name="connsiteX19" fmla="*/ 565128 w 1077492"/>
              <a:gd name="connsiteY19" fmla="*/ 526831 h 880832"/>
              <a:gd name="connsiteX20" fmla="*/ 562479 w 1077492"/>
              <a:gd name="connsiteY20" fmla="*/ 522594 h 880832"/>
              <a:gd name="connsiteX21" fmla="*/ 207664 w 1077492"/>
              <a:gd name="connsiteY21" fmla="*/ 608151 h 880832"/>
              <a:gd name="connsiteX22" fmla="*/ 203307 w 1077492"/>
              <a:gd name="connsiteY22" fmla="*/ 628640 h 880832"/>
              <a:gd name="connsiteX23" fmla="*/ 178918 w 1077492"/>
              <a:gd name="connsiteY23" fmla="*/ 663609 h 880832"/>
              <a:gd name="connsiteX24" fmla="*/ 29119 w 1077492"/>
              <a:gd name="connsiteY24" fmla="*/ 659847 h 880832"/>
              <a:gd name="connsiteX25" fmla="*/ 32881 w 1077492"/>
              <a:gd name="connsiteY25" fmla="*/ 510048 h 880832"/>
              <a:gd name="connsiteX26" fmla="*/ 67936 w 1077492"/>
              <a:gd name="connsiteY26" fmla="*/ 487958 h 880832"/>
              <a:gd name="connsiteX27" fmla="*/ 182679 w 1077492"/>
              <a:gd name="connsiteY27" fmla="*/ 513810 h 880832"/>
              <a:gd name="connsiteX28" fmla="*/ 199867 w 1077492"/>
              <a:gd name="connsiteY28" fmla="*/ 541086 h 880832"/>
              <a:gd name="connsiteX29" fmla="*/ 537541 w 1077492"/>
              <a:gd name="connsiteY29" fmla="*/ 459661 h 880832"/>
              <a:gd name="connsiteX30" fmla="*/ 536059 w 1077492"/>
              <a:gd name="connsiteY30" fmla="*/ 450434 h 880832"/>
              <a:gd name="connsiteX31" fmla="*/ 568890 w 1077492"/>
              <a:gd name="connsiteY31" fmla="*/ 377032 h 880832"/>
              <a:gd name="connsiteX32" fmla="*/ 605039 w 1077492"/>
              <a:gd name="connsiteY32" fmla="*/ 354429 h 880832"/>
              <a:gd name="connsiteX33" fmla="*/ 624516 w 1077492"/>
              <a:gd name="connsiteY33" fmla="*/ 351300 h 880832"/>
              <a:gd name="connsiteX34" fmla="*/ 624516 w 1077492"/>
              <a:gd name="connsiteY34" fmla="*/ 160667 h 880832"/>
              <a:gd name="connsiteX35" fmla="*/ 613436 w 1077492"/>
              <a:gd name="connsiteY35" fmla="*/ 158139 h 880832"/>
              <a:gd name="connsiteX36" fmla="*/ 586993 w 1077492"/>
              <a:gd name="connsiteY36" fmla="*/ 139559 h 880832"/>
              <a:gd name="connsiteX37" fmla="*/ 589927 w 1077492"/>
              <a:gd name="connsiteY37" fmla="*/ 22721 h 880832"/>
              <a:gd name="connsiteX38" fmla="*/ 618123 w 1077492"/>
              <a:gd name="connsiteY38" fmla="*/ 5091 h 880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1077492" h="880832">
                <a:moveTo>
                  <a:pt x="618123" y="5091"/>
                </a:moveTo>
                <a:cubicBezTo>
                  <a:pt x="628264" y="1341"/>
                  <a:pt x="638938" y="-311"/>
                  <a:pt x="649515" y="48"/>
                </a:cubicBezTo>
                <a:cubicBezTo>
                  <a:pt x="670668" y="767"/>
                  <a:pt x="691432" y="9532"/>
                  <a:pt x="706766" y="25655"/>
                </a:cubicBezTo>
                <a:cubicBezTo>
                  <a:pt x="738893" y="59437"/>
                  <a:pt x="736078" y="111827"/>
                  <a:pt x="703831" y="142493"/>
                </a:cubicBezTo>
                <a:lnTo>
                  <a:pt x="665641" y="157025"/>
                </a:lnTo>
                <a:lnTo>
                  <a:pt x="665641" y="352605"/>
                </a:lnTo>
                <a:lnTo>
                  <a:pt x="684786" y="356972"/>
                </a:lnTo>
                <a:cubicBezTo>
                  <a:pt x="697289" y="362480"/>
                  <a:pt x="708859" y="370458"/>
                  <a:pt x="718689" y="380793"/>
                </a:cubicBezTo>
                <a:cubicBezTo>
                  <a:pt x="749581" y="413278"/>
                  <a:pt x="755275" y="459181"/>
                  <a:pt x="738749" y="496690"/>
                </a:cubicBezTo>
                <a:lnTo>
                  <a:pt x="735230" y="501698"/>
                </a:lnTo>
                <a:lnTo>
                  <a:pt x="845060" y="617186"/>
                </a:lnTo>
                <a:lnTo>
                  <a:pt x="879258" y="595803"/>
                </a:lnTo>
                <a:cubicBezTo>
                  <a:pt x="933414" y="575777"/>
                  <a:pt x="996107" y="589357"/>
                  <a:pt x="1037048" y="632408"/>
                </a:cubicBezTo>
                <a:cubicBezTo>
                  <a:pt x="1094236" y="692542"/>
                  <a:pt x="1089226" y="785799"/>
                  <a:pt x="1031825" y="840388"/>
                </a:cubicBezTo>
                <a:cubicBezTo>
                  <a:pt x="971691" y="897576"/>
                  <a:pt x="878434" y="892566"/>
                  <a:pt x="823846" y="835165"/>
                </a:cubicBezTo>
                <a:cubicBezTo>
                  <a:pt x="780955" y="790064"/>
                  <a:pt x="773050" y="726332"/>
                  <a:pt x="795994" y="674255"/>
                </a:cubicBezTo>
                <a:lnTo>
                  <a:pt x="803191" y="664013"/>
                </a:lnTo>
                <a:lnTo>
                  <a:pt x="690708" y="545736"/>
                </a:lnTo>
                <a:lnTo>
                  <a:pt x="678778" y="553196"/>
                </a:lnTo>
                <a:cubicBezTo>
                  <a:pt x="639771" y="567620"/>
                  <a:pt x="594617" y="557839"/>
                  <a:pt x="565128" y="526831"/>
                </a:cubicBezTo>
                <a:lnTo>
                  <a:pt x="562479" y="522594"/>
                </a:lnTo>
                <a:lnTo>
                  <a:pt x="207664" y="608151"/>
                </a:lnTo>
                <a:lnTo>
                  <a:pt x="203307" y="628640"/>
                </a:lnTo>
                <a:cubicBezTo>
                  <a:pt x="197853" y="641384"/>
                  <a:pt x="189746" y="653311"/>
                  <a:pt x="178918" y="663609"/>
                </a:cubicBezTo>
                <a:cubicBezTo>
                  <a:pt x="137575" y="702927"/>
                  <a:pt x="70309" y="703160"/>
                  <a:pt x="29119" y="659847"/>
                </a:cubicBezTo>
                <a:cubicBezTo>
                  <a:pt x="-10199" y="618504"/>
                  <a:pt x="-10431" y="551239"/>
                  <a:pt x="32881" y="510048"/>
                </a:cubicBezTo>
                <a:cubicBezTo>
                  <a:pt x="43217" y="500219"/>
                  <a:pt x="55173" y="492832"/>
                  <a:pt x="67936" y="487958"/>
                </a:cubicBezTo>
                <a:cubicBezTo>
                  <a:pt x="106227" y="473336"/>
                  <a:pt x="151787" y="481326"/>
                  <a:pt x="182679" y="513810"/>
                </a:cubicBezTo>
                <a:lnTo>
                  <a:pt x="199867" y="541086"/>
                </a:lnTo>
                <a:lnTo>
                  <a:pt x="537541" y="459661"/>
                </a:lnTo>
                <a:lnTo>
                  <a:pt x="536059" y="450434"/>
                </a:lnTo>
                <a:cubicBezTo>
                  <a:pt x="536980" y="423313"/>
                  <a:pt x="548218" y="396691"/>
                  <a:pt x="568890" y="377032"/>
                </a:cubicBezTo>
                <a:cubicBezTo>
                  <a:pt x="579718" y="366735"/>
                  <a:pt x="592037" y="359237"/>
                  <a:pt x="605039" y="354429"/>
                </a:cubicBezTo>
                <a:lnTo>
                  <a:pt x="624516" y="351300"/>
                </a:lnTo>
                <a:lnTo>
                  <a:pt x="624516" y="160667"/>
                </a:lnTo>
                <a:lnTo>
                  <a:pt x="613436" y="158139"/>
                </a:lnTo>
                <a:cubicBezTo>
                  <a:pt x="603685" y="153843"/>
                  <a:pt x="594660" y="147621"/>
                  <a:pt x="586993" y="139559"/>
                </a:cubicBezTo>
                <a:cubicBezTo>
                  <a:pt x="554867" y="105778"/>
                  <a:pt x="557681" y="53388"/>
                  <a:pt x="589927" y="22721"/>
                </a:cubicBezTo>
                <a:cubicBezTo>
                  <a:pt x="598373" y="14690"/>
                  <a:pt x="607982" y="8842"/>
                  <a:pt x="618123" y="5091"/>
                </a:cubicBezTo>
                <a:close/>
              </a:path>
            </a:pathLst>
          </a:custGeom>
          <a:solidFill>
            <a:schemeClr val="bg2">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Freeform: Shape 388">
            <a:extLst>
              <a:ext uri="{FF2B5EF4-FFF2-40B4-BE49-F238E27FC236}">
                <a16:creationId xmlns:a16="http://schemas.microsoft.com/office/drawing/2014/main" id="{08A5653D-E93B-7847-BA79-A0DA4F7BD5F4}"/>
              </a:ext>
            </a:extLst>
          </p:cNvPr>
          <p:cNvSpPr/>
          <p:nvPr/>
        </p:nvSpPr>
        <p:spPr>
          <a:xfrm rot="1022389">
            <a:off x="9542463" y="315913"/>
            <a:ext cx="1025525" cy="838200"/>
          </a:xfrm>
          <a:custGeom>
            <a:avLst/>
            <a:gdLst>
              <a:gd name="connsiteX0" fmla="*/ 618123 w 1077492"/>
              <a:gd name="connsiteY0" fmla="*/ 5091 h 880832"/>
              <a:gd name="connsiteX1" fmla="*/ 649515 w 1077492"/>
              <a:gd name="connsiteY1" fmla="*/ 48 h 880832"/>
              <a:gd name="connsiteX2" fmla="*/ 706766 w 1077492"/>
              <a:gd name="connsiteY2" fmla="*/ 25655 h 880832"/>
              <a:gd name="connsiteX3" fmla="*/ 703831 w 1077492"/>
              <a:gd name="connsiteY3" fmla="*/ 142493 h 880832"/>
              <a:gd name="connsiteX4" fmla="*/ 665641 w 1077492"/>
              <a:gd name="connsiteY4" fmla="*/ 157025 h 880832"/>
              <a:gd name="connsiteX5" fmla="*/ 665641 w 1077492"/>
              <a:gd name="connsiteY5" fmla="*/ 352605 h 880832"/>
              <a:gd name="connsiteX6" fmla="*/ 684786 w 1077492"/>
              <a:gd name="connsiteY6" fmla="*/ 356972 h 880832"/>
              <a:gd name="connsiteX7" fmla="*/ 718689 w 1077492"/>
              <a:gd name="connsiteY7" fmla="*/ 380793 h 880832"/>
              <a:gd name="connsiteX8" fmla="*/ 738749 w 1077492"/>
              <a:gd name="connsiteY8" fmla="*/ 496690 h 880832"/>
              <a:gd name="connsiteX9" fmla="*/ 735230 w 1077492"/>
              <a:gd name="connsiteY9" fmla="*/ 501698 h 880832"/>
              <a:gd name="connsiteX10" fmla="*/ 845060 w 1077492"/>
              <a:gd name="connsiteY10" fmla="*/ 617186 h 880832"/>
              <a:gd name="connsiteX11" fmla="*/ 879258 w 1077492"/>
              <a:gd name="connsiteY11" fmla="*/ 595803 h 880832"/>
              <a:gd name="connsiteX12" fmla="*/ 1037048 w 1077492"/>
              <a:gd name="connsiteY12" fmla="*/ 632408 h 880832"/>
              <a:gd name="connsiteX13" fmla="*/ 1031825 w 1077492"/>
              <a:gd name="connsiteY13" fmla="*/ 840388 h 880832"/>
              <a:gd name="connsiteX14" fmla="*/ 823846 w 1077492"/>
              <a:gd name="connsiteY14" fmla="*/ 835165 h 880832"/>
              <a:gd name="connsiteX15" fmla="*/ 795994 w 1077492"/>
              <a:gd name="connsiteY15" fmla="*/ 674255 h 880832"/>
              <a:gd name="connsiteX16" fmla="*/ 803191 w 1077492"/>
              <a:gd name="connsiteY16" fmla="*/ 664013 h 880832"/>
              <a:gd name="connsiteX17" fmla="*/ 690708 w 1077492"/>
              <a:gd name="connsiteY17" fmla="*/ 545736 h 880832"/>
              <a:gd name="connsiteX18" fmla="*/ 678778 w 1077492"/>
              <a:gd name="connsiteY18" fmla="*/ 553196 h 880832"/>
              <a:gd name="connsiteX19" fmla="*/ 565128 w 1077492"/>
              <a:gd name="connsiteY19" fmla="*/ 526831 h 880832"/>
              <a:gd name="connsiteX20" fmla="*/ 562479 w 1077492"/>
              <a:gd name="connsiteY20" fmla="*/ 522594 h 880832"/>
              <a:gd name="connsiteX21" fmla="*/ 207664 w 1077492"/>
              <a:gd name="connsiteY21" fmla="*/ 608151 h 880832"/>
              <a:gd name="connsiteX22" fmla="*/ 203307 w 1077492"/>
              <a:gd name="connsiteY22" fmla="*/ 628640 h 880832"/>
              <a:gd name="connsiteX23" fmla="*/ 178918 w 1077492"/>
              <a:gd name="connsiteY23" fmla="*/ 663609 h 880832"/>
              <a:gd name="connsiteX24" fmla="*/ 29119 w 1077492"/>
              <a:gd name="connsiteY24" fmla="*/ 659847 h 880832"/>
              <a:gd name="connsiteX25" fmla="*/ 32881 w 1077492"/>
              <a:gd name="connsiteY25" fmla="*/ 510048 h 880832"/>
              <a:gd name="connsiteX26" fmla="*/ 67936 w 1077492"/>
              <a:gd name="connsiteY26" fmla="*/ 487958 h 880832"/>
              <a:gd name="connsiteX27" fmla="*/ 182679 w 1077492"/>
              <a:gd name="connsiteY27" fmla="*/ 513810 h 880832"/>
              <a:gd name="connsiteX28" fmla="*/ 199867 w 1077492"/>
              <a:gd name="connsiteY28" fmla="*/ 541086 h 880832"/>
              <a:gd name="connsiteX29" fmla="*/ 537541 w 1077492"/>
              <a:gd name="connsiteY29" fmla="*/ 459661 h 880832"/>
              <a:gd name="connsiteX30" fmla="*/ 536059 w 1077492"/>
              <a:gd name="connsiteY30" fmla="*/ 450434 h 880832"/>
              <a:gd name="connsiteX31" fmla="*/ 568890 w 1077492"/>
              <a:gd name="connsiteY31" fmla="*/ 377032 h 880832"/>
              <a:gd name="connsiteX32" fmla="*/ 605039 w 1077492"/>
              <a:gd name="connsiteY32" fmla="*/ 354429 h 880832"/>
              <a:gd name="connsiteX33" fmla="*/ 624516 w 1077492"/>
              <a:gd name="connsiteY33" fmla="*/ 351300 h 880832"/>
              <a:gd name="connsiteX34" fmla="*/ 624516 w 1077492"/>
              <a:gd name="connsiteY34" fmla="*/ 160667 h 880832"/>
              <a:gd name="connsiteX35" fmla="*/ 613436 w 1077492"/>
              <a:gd name="connsiteY35" fmla="*/ 158139 h 880832"/>
              <a:gd name="connsiteX36" fmla="*/ 586993 w 1077492"/>
              <a:gd name="connsiteY36" fmla="*/ 139559 h 880832"/>
              <a:gd name="connsiteX37" fmla="*/ 589927 w 1077492"/>
              <a:gd name="connsiteY37" fmla="*/ 22721 h 880832"/>
              <a:gd name="connsiteX38" fmla="*/ 618123 w 1077492"/>
              <a:gd name="connsiteY38" fmla="*/ 5091 h 880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1077492" h="880832">
                <a:moveTo>
                  <a:pt x="618123" y="5091"/>
                </a:moveTo>
                <a:cubicBezTo>
                  <a:pt x="628264" y="1341"/>
                  <a:pt x="638938" y="-311"/>
                  <a:pt x="649515" y="48"/>
                </a:cubicBezTo>
                <a:cubicBezTo>
                  <a:pt x="670668" y="767"/>
                  <a:pt x="691432" y="9532"/>
                  <a:pt x="706766" y="25655"/>
                </a:cubicBezTo>
                <a:cubicBezTo>
                  <a:pt x="738893" y="59437"/>
                  <a:pt x="736078" y="111827"/>
                  <a:pt x="703831" y="142493"/>
                </a:cubicBezTo>
                <a:lnTo>
                  <a:pt x="665641" y="157025"/>
                </a:lnTo>
                <a:lnTo>
                  <a:pt x="665641" y="352605"/>
                </a:lnTo>
                <a:lnTo>
                  <a:pt x="684786" y="356972"/>
                </a:lnTo>
                <a:cubicBezTo>
                  <a:pt x="697289" y="362480"/>
                  <a:pt x="708859" y="370458"/>
                  <a:pt x="718689" y="380793"/>
                </a:cubicBezTo>
                <a:cubicBezTo>
                  <a:pt x="749581" y="413278"/>
                  <a:pt x="755275" y="459181"/>
                  <a:pt x="738749" y="496690"/>
                </a:cubicBezTo>
                <a:lnTo>
                  <a:pt x="735230" y="501698"/>
                </a:lnTo>
                <a:lnTo>
                  <a:pt x="845060" y="617186"/>
                </a:lnTo>
                <a:lnTo>
                  <a:pt x="879258" y="595803"/>
                </a:lnTo>
                <a:cubicBezTo>
                  <a:pt x="933414" y="575777"/>
                  <a:pt x="996107" y="589357"/>
                  <a:pt x="1037048" y="632408"/>
                </a:cubicBezTo>
                <a:cubicBezTo>
                  <a:pt x="1094236" y="692542"/>
                  <a:pt x="1089226" y="785799"/>
                  <a:pt x="1031825" y="840388"/>
                </a:cubicBezTo>
                <a:cubicBezTo>
                  <a:pt x="971691" y="897576"/>
                  <a:pt x="878434" y="892566"/>
                  <a:pt x="823846" y="835165"/>
                </a:cubicBezTo>
                <a:cubicBezTo>
                  <a:pt x="780955" y="790064"/>
                  <a:pt x="773050" y="726332"/>
                  <a:pt x="795994" y="674255"/>
                </a:cubicBezTo>
                <a:lnTo>
                  <a:pt x="803191" y="664013"/>
                </a:lnTo>
                <a:lnTo>
                  <a:pt x="690708" y="545736"/>
                </a:lnTo>
                <a:lnTo>
                  <a:pt x="678778" y="553196"/>
                </a:lnTo>
                <a:cubicBezTo>
                  <a:pt x="639771" y="567620"/>
                  <a:pt x="594617" y="557839"/>
                  <a:pt x="565128" y="526831"/>
                </a:cubicBezTo>
                <a:lnTo>
                  <a:pt x="562479" y="522594"/>
                </a:lnTo>
                <a:lnTo>
                  <a:pt x="207664" y="608151"/>
                </a:lnTo>
                <a:lnTo>
                  <a:pt x="203307" y="628640"/>
                </a:lnTo>
                <a:cubicBezTo>
                  <a:pt x="197853" y="641384"/>
                  <a:pt x="189746" y="653311"/>
                  <a:pt x="178918" y="663609"/>
                </a:cubicBezTo>
                <a:cubicBezTo>
                  <a:pt x="137575" y="702927"/>
                  <a:pt x="70309" y="703160"/>
                  <a:pt x="29119" y="659847"/>
                </a:cubicBezTo>
                <a:cubicBezTo>
                  <a:pt x="-10199" y="618504"/>
                  <a:pt x="-10431" y="551239"/>
                  <a:pt x="32881" y="510048"/>
                </a:cubicBezTo>
                <a:cubicBezTo>
                  <a:pt x="43217" y="500219"/>
                  <a:pt x="55173" y="492832"/>
                  <a:pt x="67936" y="487958"/>
                </a:cubicBezTo>
                <a:cubicBezTo>
                  <a:pt x="106227" y="473336"/>
                  <a:pt x="151787" y="481326"/>
                  <a:pt x="182679" y="513810"/>
                </a:cubicBezTo>
                <a:lnTo>
                  <a:pt x="199867" y="541086"/>
                </a:lnTo>
                <a:lnTo>
                  <a:pt x="537541" y="459661"/>
                </a:lnTo>
                <a:lnTo>
                  <a:pt x="536059" y="450434"/>
                </a:lnTo>
                <a:cubicBezTo>
                  <a:pt x="536980" y="423313"/>
                  <a:pt x="548218" y="396691"/>
                  <a:pt x="568890" y="377032"/>
                </a:cubicBezTo>
                <a:cubicBezTo>
                  <a:pt x="579718" y="366735"/>
                  <a:pt x="592037" y="359237"/>
                  <a:pt x="605039" y="354429"/>
                </a:cubicBezTo>
                <a:lnTo>
                  <a:pt x="624516" y="351300"/>
                </a:lnTo>
                <a:lnTo>
                  <a:pt x="624516" y="160667"/>
                </a:lnTo>
                <a:lnTo>
                  <a:pt x="613436" y="158139"/>
                </a:lnTo>
                <a:cubicBezTo>
                  <a:pt x="603685" y="153843"/>
                  <a:pt x="594660" y="147621"/>
                  <a:pt x="586993" y="139559"/>
                </a:cubicBezTo>
                <a:cubicBezTo>
                  <a:pt x="554867" y="105778"/>
                  <a:pt x="557681" y="53388"/>
                  <a:pt x="589927" y="22721"/>
                </a:cubicBezTo>
                <a:cubicBezTo>
                  <a:pt x="598373" y="14690"/>
                  <a:pt x="607982" y="8842"/>
                  <a:pt x="618123" y="5091"/>
                </a:cubicBezTo>
                <a:close/>
              </a:path>
            </a:pathLst>
          </a:custGeom>
          <a:solidFill>
            <a:schemeClr val="bg2">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 name="Freeform: Shape 384">
            <a:extLst>
              <a:ext uri="{FF2B5EF4-FFF2-40B4-BE49-F238E27FC236}">
                <a16:creationId xmlns:a16="http://schemas.microsoft.com/office/drawing/2014/main" id="{0DC8D1D0-D28E-0543-8A0B-2806AE6C0FDA}"/>
              </a:ext>
            </a:extLst>
          </p:cNvPr>
          <p:cNvSpPr/>
          <p:nvPr/>
        </p:nvSpPr>
        <p:spPr>
          <a:xfrm rot="1022389">
            <a:off x="2794000" y="401638"/>
            <a:ext cx="1076325" cy="881062"/>
          </a:xfrm>
          <a:custGeom>
            <a:avLst/>
            <a:gdLst>
              <a:gd name="connsiteX0" fmla="*/ 618123 w 1077492"/>
              <a:gd name="connsiteY0" fmla="*/ 5091 h 880832"/>
              <a:gd name="connsiteX1" fmla="*/ 649515 w 1077492"/>
              <a:gd name="connsiteY1" fmla="*/ 48 h 880832"/>
              <a:gd name="connsiteX2" fmla="*/ 706766 w 1077492"/>
              <a:gd name="connsiteY2" fmla="*/ 25655 h 880832"/>
              <a:gd name="connsiteX3" fmla="*/ 703831 w 1077492"/>
              <a:gd name="connsiteY3" fmla="*/ 142493 h 880832"/>
              <a:gd name="connsiteX4" fmla="*/ 665641 w 1077492"/>
              <a:gd name="connsiteY4" fmla="*/ 157025 h 880832"/>
              <a:gd name="connsiteX5" fmla="*/ 665641 w 1077492"/>
              <a:gd name="connsiteY5" fmla="*/ 352605 h 880832"/>
              <a:gd name="connsiteX6" fmla="*/ 684786 w 1077492"/>
              <a:gd name="connsiteY6" fmla="*/ 356972 h 880832"/>
              <a:gd name="connsiteX7" fmla="*/ 718689 w 1077492"/>
              <a:gd name="connsiteY7" fmla="*/ 380793 h 880832"/>
              <a:gd name="connsiteX8" fmla="*/ 738749 w 1077492"/>
              <a:gd name="connsiteY8" fmla="*/ 496690 h 880832"/>
              <a:gd name="connsiteX9" fmla="*/ 735230 w 1077492"/>
              <a:gd name="connsiteY9" fmla="*/ 501698 h 880832"/>
              <a:gd name="connsiteX10" fmla="*/ 845060 w 1077492"/>
              <a:gd name="connsiteY10" fmla="*/ 617186 h 880832"/>
              <a:gd name="connsiteX11" fmla="*/ 879258 w 1077492"/>
              <a:gd name="connsiteY11" fmla="*/ 595803 h 880832"/>
              <a:gd name="connsiteX12" fmla="*/ 1037048 w 1077492"/>
              <a:gd name="connsiteY12" fmla="*/ 632408 h 880832"/>
              <a:gd name="connsiteX13" fmla="*/ 1031825 w 1077492"/>
              <a:gd name="connsiteY13" fmla="*/ 840388 h 880832"/>
              <a:gd name="connsiteX14" fmla="*/ 823846 w 1077492"/>
              <a:gd name="connsiteY14" fmla="*/ 835165 h 880832"/>
              <a:gd name="connsiteX15" fmla="*/ 795994 w 1077492"/>
              <a:gd name="connsiteY15" fmla="*/ 674255 h 880832"/>
              <a:gd name="connsiteX16" fmla="*/ 803191 w 1077492"/>
              <a:gd name="connsiteY16" fmla="*/ 664013 h 880832"/>
              <a:gd name="connsiteX17" fmla="*/ 690708 w 1077492"/>
              <a:gd name="connsiteY17" fmla="*/ 545736 h 880832"/>
              <a:gd name="connsiteX18" fmla="*/ 678778 w 1077492"/>
              <a:gd name="connsiteY18" fmla="*/ 553196 h 880832"/>
              <a:gd name="connsiteX19" fmla="*/ 565128 w 1077492"/>
              <a:gd name="connsiteY19" fmla="*/ 526831 h 880832"/>
              <a:gd name="connsiteX20" fmla="*/ 562479 w 1077492"/>
              <a:gd name="connsiteY20" fmla="*/ 522594 h 880832"/>
              <a:gd name="connsiteX21" fmla="*/ 207664 w 1077492"/>
              <a:gd name="connsiteY21" fmla="*/ 608151 h 880832"/>
              <a:gd name="connsiteX22" fmla="*/ 203307 w 1077492"/>
              <a:gd name="connsiteY22" fmla="*/ 628640 h 880832"/>
              <a:gd name="connsiteX23" fmla="*/ 178918 w 1077492"/>
              <a:gd name="connsiteY23" fmla="*/ 663609 h 880832"/>
              <a:gd name="connsiteX24" fmla="*/ 29119 w 1077492"/>
              <a:gd name="connsiteY24" fmla="*/ 659847 h 880832"/>
              <a:gd name="connsiteX25" fmla="*/ 32881 w 1077492"/>
              <a:gd name="connsiteY25" fmla="*/ 510048 h 880832"/>
              <a:gd name="connsiteX26" fmla="*/ 67936 w 1077492"/>
              <a:gd name="connsiteY26" fmla="*/ 487958 h 880832"/>
              <a:gd name="connsiteX27" fmla="*/ 182679 w 1077492"/>
              <a:gd name="connsiteY27" fmla="*/ 513810 h 880832"/>
              <a:gd name="connsiteX28" fmla="*/ 199867 w 1077492"/>
              <a:gd name="connsiteY28" fmla="*/ 541086 h 880832"/>
              <a:gd name="connsiteX29" fmla="*/ 537541 w 1077492"/>
              <a:gd name="connsiteY29" fmla="*/ 459661 h 880832"/>
              <a:gd name="connsiteX30" fmla="*/ 536059 w 1077492"/>
              <a:gd name="connsiteY30" fmla="*/ 450434 h 880832"/>
              <a:gd name="connsiteX31" fmla="*/ 568890 w 1077492"/>
              <a:gd name="connsiteY31" fmla="*/ 377032 h 880832"/>
              <a:gd name="connsiteX32" fmla="*/ 605039 w 1077492"/>
              <a:gd name="connsiteY32" fmla="*/ 354429 h 880832"/>
              <a:gd name="connsiteX33" fmla="*/ 624516 w 1077492"/>
              <a:gd name="connsiteY33" fmla="*/ 351300 h 880832"/>
              <a:gd name="connsiteX34" fmla="*/ 624516 w 1077492"/>
              <a:gd name="connsiteY34" fmla="*/ 160667 h 880832"/>
              <a:gd name="connsiteX35" fmla="*/ 613436 w 1077492"/>
              <a:gd name="connsiteY35" fmla="*/ 158139 h 880832"/>
              <a:gd name="connsiteX36" fmla="*/ 586993 w 1077492"/>
              <a:gd name="connsiteY36" fmla="*/ 139559 h 880832"/>
              <a:gd name="connsiteX37" fmla="*/ 589927 w 1077492"/>
              <a:gd name="connsiteY37" fmla="*/ 22721 h 880832"/>
              <a:gd name="connsiteX38" fmla="*/ 618123 w 1077492"/>
              <a:gd name="connsiteY38" fmla="*/ 5091 h 880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1077492" h="880832">
                <a:moveTo>
                  <a:pt x="618123" y="5091"/>
                </a:moveTo>
                <a:cubicBezTo>
                  <a:pt x="628264" y="1341"/>
                  <a:pt x="638938" y="-311"/>
                  <a:pt x="649515" y="48"/>
                </a:cubicBezTo>
                <a:cubicBezTo>
                  <a:pt x="670668" y="767"/>
                  <a:pt x="691432" y="9532"/>
                  <a:pt x="706766" y="25655"/>
                </a:cubicBezTo>
                <a:cubicBezTo>
                  <a:pt x="738893" y="59437"/>
                  <a:pt x="736078" y="111827"/>
                  <a:pt x="703831" y="142493"/>
                </a:cubicBezTo>
                <a:lnTo>
                  <a:pt x="665641" y="157025"/>
                </a:lnTo>
                <a:lnTo>
                  <a:pt x="665641" y="352605"/>
                </a:lnTo>
                <a:lnTo>
                  <a:pt x="684786" y="356972"/>
                </a:lnTo>
                <a:cubicBezTo>
                  <a:pt x="697289" y="362480"/>
                  <a:pt x="708859" y="370458"/>
                  <a:pt x="718689" y="380793"/>
                </a:cubicBezTo>
                <a:cubicBezTo>
                  <a:pt x="749581" y="413278"/>
                  <a:pt x="755275" y="459181"/>
                  <a:pt x="738749" y="496690"/>
                </a:cubicBezTo>
                <a:lnTo>
                  <a:pt x="735230" y="501698"/>
                </a:lnTo>
                <a:lnTo>
                  <a:pt x="845060" y="617186"/>
                </a:lnTo>
                <a:lnTo>
                  <a:pt x="879258" y="595803"/>
                </a:lnTo>
                <a:cubicBezTo>
                  <a:pt x="933414" y="575777"/>
                  <a:pt x="996107" y="589357"/>
                  <a:pt x="1037048" y="632408"/>
                </a:cubicBezTo>
                <a:cubicBezTo>
                  <a:pt x="1094236" y="692542"/>
                  <a:pt x="1089226" y="785799"/>
                  <a:pt x="1031825" y="840388"/>
                </a:cubicBezTo>
                <a:cubicBezTo>
                  <a:pt x="971691" y="897576"/>
                  <a:pt x="878434" y="892566"/>
                  <a:pt x="823846" y="835165"/>
                </a:cubicBezTo>
                <a:cubicBezTo>
                  <a:pt x="780955" y="790064"/>
                  <a:pt x="773050" y="726332"/>
                  <a:pt x="795994" y="674255"/>
                </a:cubicBezTo>
                <a:lnTo>
                  <a:pt x="803191" y="664013"/>
                </a:lnTo>
                <a:lnTo>
                  <a:pt x="690708" y="545736"/>
                </a:lnTo>
                <a:lnTo>
                  <a:pt x="678778" y="553196"/>
                </a:lnTo>
                <a:cubicBezTo>
                  <a:pt x="639771" y="567620"/>
                  <a:pt x="594617" y="557839"/>
                  <a:pt x="565128" y="526831"/>
                </a:cubicBezTo>
                <a:lnTo>
                  <a:pt x="562479" y="522594"/>
                </a:lnTo>
                <a:lnTo>
                  <a:pt x="207664" y="608151"/>
                </a:lnTo>
                <a:lnTo>
                  <a:pt x="203307" y="628640"/>
                </a:lnTo>
                <a:cubicBezTo>
                  <a:pt x="197853" y="641384"/>
                  <a:pt x="189746" y="653311"/>
                  <a:pt x="178918" y="663609"/>
                </a:cubicBezTo>
                <a:cubicBezTo>
                  <a:pt x="137575" y="702927"/>
                  <a:pt x="70309" y="703160"/>
                  <a:pt x="29119" y="659847"/>
                </a:cubicBezTo>
                <a:cubicBezTo>
                  <a:pt x="-10199" y="618504"/>
                  <a:pt x="-10431" y="551239"/>
                  <a:pt x="32881" y="510048"/>
                </a:cubicBezTo>
                <a:cubicBezTo>
                  <a:pt x="43217" y="500219"/>
                  <a:pt x="55173" y="492832"/>
                  <a:pt x="67936" y="487958"/>
                </a:cubicBezTo>
                <a:cubicBezTo>
                  <a:pt x="106227" y="473336"/>
                  <a:pt x="151787" y="481326"/>
                  <a:pt x="182679" y="513810"/>
                </a:cubicBezTo>
                <a:lnTo>
                  <a:pt x="199867" y="541086"/>
                </a:lnTo>
                <a:lnTo>
                  <a:pt x="537541" y="459661"/>
                </a:lnTo>
                <a:lnTo>
                  <a:pt x="536059" y="450434"/>
                </a:lnTo>
                <a:cubicBezTo>
                  <a:pt x="536980" y="423313"/>
                  <a:pt x="548218" y="396691"/>
                  <a:pt x="568890" y="377032"/>
                </a:cubicBezTo>
                <a:cubicBezTo>
                  <a:pt x="579718" y="366735"/>
                  <a:pt x="592037" y="359237"/>
                  <a:pt x="605039" y="354429"/>
                </a:cubicBezTo>
                <a:lnTo>
                  <a:pt x="624516" y="351300"/>
                </a:lnTo>
                <a:lnTo>
                  <a:pt x="624516" y="160667"/>
                </a:lnTo>
                <a:lnTo>
                  <a:pt x="613436" y="158139"/>
                </a:lnTo>
                <a:cubicBezTo>
                  <a:pt x="603685" y="153843"/>
                  <a:pt x="594660" y="147621"/>
                  <a:pt x="586993" y="139559"/>
                </a:cubicBezTo>
                <a:cubicBezTo>
                  <a:pt x="554867" y="105778"/>
                  <a:pt x="557681" y="53388"/>
                  <a:pt x="589927" y="22721"/>
                </a:cubicBezTo>
                <a:cubicBezTo>
                  <a:pt x="598373" y="14690"/>
                  <a:pt x="607982" y="8842"/>
                  <a:pt x="618123" y="5091"/>
                </a:cubicBezTo>
                <a:close/>
              </a:path>
            </a:pathLst>
          </a:custGeom>
          <a:solidFill>
            <a:schemeClr val="bg2">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 name="Freeform: Shape 387">
            <a:extLst>
              <a:ext uri="{FF2B5EF4-FFF2-40B4-BE49-F238E27FC236}">
                <a16:creationId xmlns:a16="http://schemas.microsoft.com/office/drawing/2014/main" id="{FB3E61CF-762C-CD4B-B68C-C9652838C522}"/>
              </a:ext>
            </a:extLst>
          </p:cNvPr>
          <p:cNvSpPr/>
          <p:nvPr/>
        </p:nvSpPr>
        <p:spPr>
          <a:xfrm rot="355510">
            <a:off x="6770688" y="9525"/>
            <a:ext cx="1911350" cy="1944688"/>
          </a:xfrm>
          <a:custGeom>
            <a:avLst/>
            <a:gdLst>
              <a:gd name="connsiteX0" fmla="*/ 859940 w 1882134"/>
              <a:gd name="connsiteY0" fmla="*/ 932267 h 1915580"/>
              <a:gd name="connsiteX1" fmla="*/ 747989 w 1882134"/>
              <a:gd name="connsiteY1" fmla="*/ 997319 h 1915580"/>
              <a:gd name="connsiteX2" fmla="*/ 636844 w 1882134"/>
              <a:gd name="connsiteY2" fmla="*/ 1061903 h 1915580"/>
              <a:gd name="connsiteX3" fmla="*/ 638527 w 1882134"/>
              <a:gd name="connsiteY3" fmla="*/ 1070293 h 1915580"/>
              <a:gd name="connsiteX4" fmla="*/ 565410 w 1882134"/>
              <a:gd name="connsiteY4" fmla="*/ 1179755 h 1915580"/>
              <a:gd name="connsiteX5" fmla="*/ 562511 w 1882134"/>
              <a:gd name="connsiteY5" fmla="*/ 1180336 h 1915580"/>
              <a:gd name="connsiteX6" fmla="*/ 562511 w 1882134"/>
              <a:gd name="connsiteY6" fmla="*/ 1439244 h 1915580"/>
              <a:gd name="connsiteX7" fmla="*/ 572773 w 1882134"/>
              <a:gd name="connsiteY7" fmla="*/ 1441246 h 1915580"/>
              <a:gd name="connsiteX8" fmla="*/ 644608 w 1882134"/>
              <a:gd name="connsiteY8" fmla="*/ 1550707 h 1915580"/>
              <a:gd name="connsiteX9" fmla="*/ 640375 w 1882134"/>
              <a:gd name="connsiteY9" fmla="*/ 1571429 h 1915580"/>
              <a:gd name="connsiteX10" fmla="*/ 865510 w 1882134"/>
              <a:gd name="connsiteY10" fmla="*/ 1701672 h 1915580"/>
              <a:gd name="connsiteX11" fmla="*/ 886716 w 1882134"/>
              <a:gd name="connsiteY11" fmla="*/ 1687534 h 1915580"/>
              <a:gd name="connsiteX12" fmla="*/ 933465 w 1882134"/>
              <a:gd name="connsiteY12" fmla="*/ 1678413 h 1915580"/>
              <a:gd name="connsiteX13" fmla="*/ 980215 w 1882134"/>
              <a:gd name="connsiteY13" fmla="*/ 1687962 h 1915580"/>
              <a:gd name="connsiteX14" fmla="*/ 997982 w 1882134"/>
              <a:gd name="connsiteY14" fmla="*/ 1700143 h 1915580"/>
              <a:gd name="connsiteX15" fmla="*/ 1212258 w 1882134"/>
              <a:gd name="connsiteY15" fmla="*/ 1576182 h 1915580"/>
              <a:gd name="connsiteX16" fmla="*/ 1210160 w 1882134"/>
              <a:gd name="connsiteY16" fmla="*/ 1565911 h 1915580"/>
              <a:gd name="connsiteX17" fmla="*/ 1283277 w 1882134"/>
              <a:gd name="connsiteY17" fmla="*/ 1456450 h 1915580"/>
              <a:gd name="connsiteX18" fmla="*/ 1298338 w 1882134"/>
              <a:gd name="connsiteY18" fmla="*/ 1453428 h 1915580"/>
              <a:gd name="connsiteX19" fmla="*/ 1298338 w 1882134"/>
              <a:gd name="connsiteY19" fmla="*/ 1189696 h 1915580"/>
              <a:gd name="connsiteX20" fmla="*/ 1292399 w 1882134"/>
              <a:gd name="connsiteY20" fmla="*/ 1188448 h 1915580"/>
              <a:gd name="connsiteX21" fmla="*/ 1219282 w 1882134"/>
              <a:gd name="connsiteY21" fmla="*/ 1079414 h 1915580"/>
              <a:gd name="connsiteX22" fmla="*/ 1223749 w 1882134"/>
              <a:gd name="connsiteY22" fmla="*/ 1057548 h 1915580"/>
              <a:gd name="connsiteX23" fmla="*/ 997965 w 1882134"/>
              <a:gd name="connsiteY23" fmla="*/ 926929 h 1915580"/>
              <a:gd name="connsiteX24" fmla="*/ 994296 w 1882134"/>
              <a:gd name="connsiteY24" fmla="*/ 929366 h 1915580"/>
              <a:gd name="connsiteX25" fmla="*/ 988000 w 1882134"/>
              <a:gd name="connsiteY25" fmla="*/ 935188 h 1915580"/>
              <a:gd name="connsiteX26" fmla="*/ 978749 w 1882134"/>
              <a:gd name="connsiteY26" fmla="*/ 939691 h 1915580"/>
              <a:gd name="connsiteX27" fmla="*/ 969810 w 1882134"/>
              <a:gd name="connsiteY27" fmla="*/ 945628 h 1915580"/>
              <a:gd name="connsiteX28" fmla="*/ 964268 w 1882134"/>
              <a:gd name="connsiteY28" fmla="*/ 946740 h 1915580"/>
              <a:gd name="connsiteX29" fmla="*/ 958437 w 1882134"/>
              <a:gd name="connsiteY29" fmla="*/ 949579 h 1915580"/>
              <a:gd name="connsiteX30" fmla="*/ 924343 w 1882134"/>
              <a:gd name="connsiteY30" fmla="*/ 954750 h 1915580"/>
              <a:gd name="connsiteX31" fmla="*/ 924343 w 1882134"/>
              <a:gd name="connsiteY31" fmla="*/ 954750 h 1915580"/>
              <a:gd name="connsiteX32" fmla="*/ 923835 w 1882134"/>
              <a:gd name="connsiteY32" fmla="*/ 954643 h 1915580"/>
              <a:gd name="connsiteX33" fmla="*/ 881110 w 1882134"/>
              <a:gd name="connsiteY33" fmla="*/ 945723 h 1915580"/>
              <a:gd name="connsiteX34" fmla="*/ 880997 w 1882134"/>
              <a:gd name="connsiteY34" fmla="*/ 945646 h 1915580"/>
              <a:gd name="connsiteX35" fmla="*/ 878876 w 1882134"/>
              <a:gd name="connsiteY35" fmla="*/ 945200 h 1915580"/>
              <a:gd name="connsiteX36" fmla="*/ 1285908 w 1882134"/>
              <a:gd name="connsiteY36" fmla="*/ 209454 h 1915580"/>
              <a:gd name="connsiteX37" fmla="*/ 1039711 w 1882134"/>
              <a:gd name="connsiteY37" fmla="*/ 351883 h 1915580"/>
              <a:gd name="connsiteX38" fmla="*/ 1042927 w 1882134"/>
              <a:gd name="connsiteY38" fmla="*/ 367913 h 1915580"/>
              <a:gd name="connsiteX39" fmla="*/ 1007580 w 1882134"/>
              <a:gd name="connsiteY39" fmla="*/ 452291 h 1915580"/>
              <a:gd name="connsiteX40" fmla="*/ 972994 w 1882134"/>
              <a:gd name="connsiteY40" fmla="*/ 475261 h 1915580"/>
              <a:gd name="connsiteX41" fmla="*/ 972994 w 1882134"/>
              <a:gd name="connsiteY41" fmla="*/ 608121 h 1915580"/>
              <a:gd name="connsiteX42" fmla="*/ 972994 w 1882134"/>
              <a:gd name="connsiteY42" fmla="*/ 728436 h 1915580"/>
              <a:gd name="connsiteX43" fmla="*/ 1008720 w 1882134"/>
              <a:gd name="connsiteY43" fmla="*/ 752929 h 1915580"/>
              <a:gd name="connsiteX44" fmla="*/ 1042927 w 1882134"/>
              <a:gd name="connsiteY44" fmla="*/ 836166 h 1915580"/>
              <a:gd name="connsiteX45" fmla="*/ 1038547 w 1882134"/>
              <a:gd name="connsiteY45" fmla="*/ 857606 h 1915580"/>
              <a:gd name="connsiteX46" fmla="*/ 1264627 w 1882134"/>
              <a:gd name="connsiteY46" fmla="*/ 988396 h 1915580"/>
              <a:gd name="connsiteX47" fmla="*/ 1292399 w 1882134"/>
              <a:gd name="connsiteY47" fmla="*/ 969952 h 1915580"/>
              <a:gd name="connsiteX48" fmla="*/ 1337865 w 1882134"/>
              <a:gd name="connsiteY48" fmla="*/ 960830 h 1915580"/>
              <a:gd name="connsiteX49" fmla="*/ 1384615 w 1882134"/>
              <a:gd name="connsiteY49" fmla="*/ 970380 h 1915580"/>
              <a:gd name="connsiteX50" fmla="*/ 1410990 w 1882134"/>
              <a:gd name="connsiteY50" fmla="*/ 988463 h 1915580"/>
              <a:gd name="connsiteX51" fmla="*/ 1650068 w 1882134"/>
              <a:gd name="connsiteY51" fmla="*/ 850153 h 1915580"/>
              <a:gd name="connsiteX52" fmla="*/ 1644966 w 1882134"/>
              <a:gd name="connsiteY52" fmla="*/ 824004 h 1915580"/>
              <a:gd name="connsiteX53" fmla="*/ 1680313 w 1882134"/>
              <a:gd name="connsiteY53" fmla="*/ 739627 h 1915580"/>
              <a:gd name="connsiteX54" fmla="*/ 1705780 w 1882134"/>
              <a:gd name="connsiteY54" fmla="*/ 722714 h 1915580"/>
              <a:gd name="connsiteX55" fmla="*/ 1705779 w 1882134"/>
              <a:gd name="connsiteY55" fmla="*/ 484271 h 1915580"/>
              <a:gd name="connsiteX56" fmla="*/ 1701598 w 1882134"/>
              <a:gd name="connsiteY56" fmla="*/ 483455 h 1915580"/>
              <a:gd name="connsiteX57" fmla="*/ 1629764 w 1882134"/>
              <a:gd name="connsiteY57" fmla="*/ 373993 h 1915580"/>
              <a:gd name="connsiteX58" fmla="*/ 1634464 w 1882134"/>
              <a:gd name="connsiteY58" fmla="*/ 350982 h 1915580"/>
              <a:gd name="connsiteX59" fmla="*/ 1412691 w 1882134"/>
              <a:gd name="connsiteY59" fmla="*/ 222683 h 1915580"/>
              <a:gd name="connsiteX60" fmla="*/ 1404617 w 1882134"/>
              <a:gd name="connsiteY60" fmla="*/ 228046 h 1915580"/>
              <a:gd name="connsiteX61" fmla="*/ 1359150 w 1882134"/>
              <a:gd name="connsiteY61" fmla="*/ 237167 h 1915580"/>
              <a:gd name="connsiteX62" fmla="*/ 1312401 w 1882134"/>
              <a:gd name="connsiteY62" fmla="*/ 227618 h 1915580"/>
              <a:gd name="connsiteX63" fmla="*/ 441920 w 1882134"/>
              <a:gd name="connsiteY63" fmla="*/ 226293 h 1915580"/>
              <a:gd name="connsiteX64" fmla="*/ 231909 w 1882134"/>
              <a:gd name="connsiteY64" fmla="*/ 347787 h 1915580"/>
              <a:gd name="connsiteX65" fmla="*/ 237167 w 1882134"/>
              <a:gd name="connsiteY65" fmla="*/ 373994 h 1915580"/>
              <a:gd name="connsiteX66" fmla="*/ 164050 w 1882134"/>
              <a:gd name="connsiteY66" fmla="*/ 483456 h 1915580"/>
              <a:gd name="connsiteX67" fmla="*/ 155071 w 1882134"/>
              <a:gd name="connsiteY67" fmla="*/ 485258 h 1915580"/>
              <a:gd name="connsiteX68" fmla="*/ 155071 w 1882134"/>
              <a:gd name="connsiteY68" fmla="*/ 740239 h 1915580"/>
              <a:gd name="connsiteX69" fmla="*/ 165333 w 1882134"/>
              <a:gd name="connsiteY69" fmla="*/ 742335 h 1915580"/>
              <a:gd name="connsiteX70" fmla="*/ 237167 w 1882134"/>
              <a:gd name="connsiteY70" fmla="*/ 851369 h 1915580"/>
              <a:gd name="connsiteX71" fmla="*/ 234601 w 1882134"/>
              <a:gd name="connsiteY71" fmla="*/ 863932 h 1915580"/>
              <a:gd name="connsiteX72" fmla="*/ 440781 w 1882134"/>
              <a:gd name="connsiteY72" fmla="*/ 983210 h 1915580"/>
              <a:gd name="connsiteX73" fmla="*/ 474477 w 1882134"/>
              <a:gd name="connsiteY73" fmla="*/ 960831 h 1915580"/>
              <a:gd name="connsiteX74" fmla="*/ 519943 w 1882134"/>
              <a:gd name="connsiteY74" fmla="*/ 951709 h 1915580"/>
              <a:gd name="connsiteX75" fmla="*/ 566693 w 1882134"/>
              <a:gd name="connsiteY75" fmla="*/ 961258 h 1915580"/>
              <a:gd name="connsiteX76" fmla="*/ 601190 w 1882134"/>
              <a:gd name="connsiteY76" fmla="*/ 984910 h 1915580"/>
              <a:gd name="connsiteX77" fmla="*/ 705420 w 1882134"/>
              <a:gd name="connsiteY77" fmla="*/ 924344 h 1915580"/>
              <a:gd name="connsiteX78" fmla="*/ 785942 w 1882134"/>
              <a:gd name="connsiteY78" fmla="*/ 878642 h 1915580"/>
              <a:gd name="connsiteX79" fmla="*/ 811567 w 1882134"/>
              <a:gd name="connsiteY79" fmla="*/ 863817 h 1915580"/>
              <a:gd name="connsiteX80" fmla="*/ 805759 w 1882134"/>
              <a:gd name="connsiteY80" fmla="*/ 836166 h 1915580"/>
              <a:gd name="connsiteX81" fmla="*/ 878876 w 1882134"/>
              <a:gd name="connsiteY81" fmla="*/ 726704 h 1915580"/>
              <a:gd name="connsiteX82" fmla="*/ 887857 w 1882134"/>
              <a:gd name="connsiteY82" fmla="*/ 724902 h 1915580"/>
              <a:gd name="connsiteX83" fmla="*/ 887857 w 1882134"/>
              <a:gd name="connsiteY83" fmla="*/ 602041 h 1915580"/>
              <a:gd name="connsiteX84" fmla="*/ 887857 w 1882134"/>
              <a:gd name="connsiteY84" fmla="*/ 479177 h 1915580"/>
              <a:gd name="connsiteX85" fmla="*/ 878877 w 1882134"/>
              <a:gd name="connsiteY85" fmla="*/ 477375 h 1915580"/>
              <a:gd name="connsiteX86" fmla="*/ 805760 w 1882134"/>
              <a:gd name="connsiteY86" fmla="*/ 367913 h 1915580"/>
              <a:gd name="connsiteX87" fmla="*/ 810313 w 1882134"/>
              <a:gd name="connsiteY87" fmla="*/ 345620 h 1915580"/>
              <a:gd name="connsiteX88" fmla="*/ 607514 w 1882134"/>
              <a:gd name="connsiteY88" fmla="*/ 228297 h 1915580"/>
              <a:gd name="connsiteX89" fmla="*/ 572440 w 1882134"/>
              <a:gd name="connsiteY89" fmla="*/ 252065 h 1915580"/>
              <a:gd name="connsiteX90" fmla="*/ 526305 w 1882134"/>
              <a:gd name="connsiteY90" fmla="*/ 261493 h 1915580"/>
              <a:gd name="connsiteX91" fmla="*/ 442371 w 1882134"/>
              <a:gd name="connsiteY91" fmla="*/ 226958 h 1915580"/>
              <a:gd name="connsiteX92" fmla="*/ 525745 w 1882134"/>
              <a:gd name="connsiteY92" fmla="*/ 24326 h 1915580"/>
              <a:gd name="connsiteX93" fmla="*/ 644609 w 1882134"/>
              <a:gd name="connsiteY93" fmla="*/ 142629 h 1915580"/>
              <a:gd name="connsiteX94" fmla="*/ 641709 w 1882134"/>
              <a:gd name="connsiteY94" fmla="*/ 157167 h 1915580"/>
              <a:gd name="connsiteX95" fmla="*/ 747989 w 1882134"/>
              <a:gd name="connsiteY95" fmla="*/ 218924 h 1915580"/>
              <a:gd name="connsiteX96" fmla="*/ 849541 w 1882134"/>
              <a:gd name="connsiteY96" fmla="*/ 277934 h 1915580"/>
              <a:gd name="connsiteX97" fmla="*/ 878877 w 1882134"/>
              <a:gd name="connsiteY97" fmla="*/ 258452 h 1915580"/>
              <a:gd name="connsiteX98" fmla="*/ 924343 w 1882134"/>
              <a:gd name="connsiteY98" fmla="*/ 249330 h 1915580"/>
              <a:gd name="connsiteX99" fmla="*/ 971093 w 1882134"/>
              <a:gd name="connsiteY99" fmla="*/ 258879 h 1915580"/>
              <a:gd name="connsiteX100" fmla="*/ 999784 w 1882134"/>
              <a:gd name="connsiteY100" fmla="*/ 278550 h 1915580"/>
              <a:gd name="connsiteX101" fmla="*/ 1112862 w 1882134"/>
              <a:gd name="connsiteY101" fmla="*/ 212843 h 1915580"/>
              <a:gd name="connsiteX102" fmla="*/ 1244810 w 1882134"/>
              <a:gd name="connsiteY102" fmla="*/ 139736 h 1915580"/>
              <a:gd name="connsiteX103" fmla="*/ 1240567 w 1882134"/>
              <a:gd name="connsiteY103" fmla="*/ 118583 h 1915580"/>
              <a:gd name="connsiteX104" fmla="*/ 1359150 w 1882134"/>
              <a:gd name="connsiteY104" fmla="*/ 0 h 1915580"/>
              <a:gd name="connsiteX105" fmla="*/ 1477734 w 1882134"/>
              <a:gd name="connsiteY105" fmla="*/ 118583 h 1915580"/>
              <a:gd name="connsiteX106" fmla="*/ 1468446 w 1882134"/>
              <a:gd name="connsiteY106" fmla="*/ 164056 h 1915580"/>
              <a:gd name="connsiteX107" fmla="*/ 1562871 w 1882134"/>
              <a:gd name="connsiteY107" fmla="*/ 218924 h 1915580"/>
              <a:gd name="connsiteX108" fmla="*/ 1674171 w 1882134"/>
              <a:gd name="connsiteY108" fmla="*/ 283599 h 1915580"/>
              <a:gd name="connsiteX109" fmla="*/ 1702880 w 1882134"/>
              <a:gd name="connsiteY109" fmla="*/ 264532 h 1915580"/>
              <a:gd name="connsiteX110" fmla="*/ 1748347 w 1882134"/>
              <a:gd name="connsiteY110" fmla="*/ 255410 h 1915580"/>
              <a:gd name="connsiteX111" fmla="*/ 1866931 w 1882134"/>
              <a:gd name="connsiteY111" fmla="*/ 373993 h 1915580"/>
              <a:gd name="connsiteX112" fmla="*/ 1793814 w 1882134"/>
              <a:gd name="connsiteY112" fmla="*/ 483456 h 1915580"/>
              <a:gd name="connsiteX113" fmla="*/ 1787876 w 1882134"/>
              <a:gd name="connsiteY113" fmla="*/ 484647 h 1915580"/>
              <a:gd name="connsiteX114" fmla="*/ 1787876 w 1882134"/>
              <a:gd name="connsiteY114" fmla="*/ 608121 h 1915580"/>
              <a:gd name="connsiteX115" fmla="*/ 1787876 w 1882134"/>
              <a:gd name="connsiteY115" fmla="*/ 710390 h 1915580"/>
              <a:gd name="connsiteX116" fmla="*/ 1810299 w 1882134"/>
              <a:gd name="connsiteY116" fmla="*/ 714970 h 1915580"/>
              <a:gd name="connsiteX117" fmla="*/ 1882134 w 1882134"/>
              <a:gd name="connsiteY117" fmla="*/ 824004 h 1915580"/>
              <a:gd name="connsiteX118" fmla="*/ 1763550 w 1882134"/>
              <a:gd name="connsiteY118" fmla="*/ 942588 h 1915580"/>
              <a:gd name="connsiteX119" fmla="*/ 1716800 w 1882134"/>
              <a:gd name="connsiteY119" fmla="*/ 933466 h 1915580"/>
              <a:gd name="connsiteX120" fmla="*/ 1696290 w 1882134"/>
              <a:gd name="connsiteY120" fmla="*/ 919792 h 1915580"/>
              <a:gd name="connsiteX121" fmla="*/ 1562871 w 1882134"/>
              <a:gd name="connsiteY121" fmla="*/ 997319 h 1915580"/>
              <a:gd name="connsiteX122" fmla="*/ 1452273 w 1882134"/>
              <a:gd name="connsiteY122" fmla="*/ 1058596 h 1915580"/>
              <a:gd name="connsiteX123" fmla="*/ 1456449 w 1882134"/>
              <a:gd name="connsiteY123" fmla="*/ 1079414 h 1915580"/>
              <a:gd name="connsiteX124" fmla="*/ 1383332 w 1882134"/>
              <a:gd name="connsiteY124" fmla="*/ 1188876 h 1915580"/>
              <a:gd name="connsiteX125" fmla="*/ 1380434 w 1882134"/>
              <a:gd name="connsiteY125" fmla="*/ 1189457 h 1915580"/>
              <a:gd name="connsiteX126" fmla="*/ 1380434 w 1882134"/>
              <a:gd name="connsiteY126" fmla="*/ 1316581 h 1915580"/>
              <a:gd name="connsiteX127" fmla="*/ 1380434 w 1882134"/>
              <a:gd name="connsiteY127" fmla="*/ 1459744 h 1915580"/>
              <a:gd name="connsiteX128" fmla="*/ 1413121 w 1882134"/>
              <a:gd name="connsiteY128" fmla="*/ 1481535 h 1915580"/>
              <a:gd name="connsiteX129" fmla="*/ 1447328 w 1882134"/>
              <a:gd name="connsiteY129" fmla="*/ 1565911 h 1915580"/>
              <a:gd name="connsiteX130" fmla="*/ 1328743 w 1882134"/>
              <a:gd name="connsiteY130" fmla="*/ 1684495 h 1915580"/>
              <a:gd name="connsiteX131" fmla="*/ 1283277 w 1882134"/>
              <a:gd name="connsiteY131" fmla="*/ 1675374 h 1915580"/>
              <a:gd name="connsiteX132" fmla="*/ 1245755 w 1882134"/>
              <a:gd name="connsiteY132" fmla="*/ 1650453 h 1915580"/>
              <a:gd name="connsiteX133" fmla="*/ 1152389 w 1882134"/>
              <a:gd name="connsiteY133" fmla="*/ 1702738 h 1915580"/>
              <a:gd name="connsiteX134" fmla="*/ 1045590 w 1882134"/>
              <a:gd name="connsiteY134" fmla="*/ 1764797 h 1915580"/>
              <a:gd name="connsiteX135" fmla="*/ 1052050 w 1882134"/>
              <a:gd name="connsiteY135" fmla="*/ 1796996 h 1915580"/>
              <a:gd name="connsiteX136" fmla="*/ 933465 w 1882134"/>
              <a:gd name="connsiteY136" fmla="*/ 1915580 h 1915580"/>
              <a:gd name="connsiteX137" fmla="*/ 814882 w 1882134"/>
              <a:gd name="connsiteY137" fmla="*/ 1796996 h 1915580"/>
              <a:gd name="connsiteX138" fmla="*/ 820094 w 1882134"/>
              <a:gd name="connsiteY138" fmla="*/ 1770286 h 1915580"/>
              <a:gd name="connsiteX139" fmla="*/ 705420 w 1882134"/>
              <a:gd name="connsiteY139" fmla="*/ 1702738 h 1915580"/>
              <a:gd name="connsiteX140" fmla="*/ 599803 w 1882134"/>
              <a:gd name="connsiteY140" fmla="*/ 1641366 h 1915580"/>
              <a:gd name="connsiteX141" fmla="*/ 571490 w 1882134"/>
              <a:gd name="connsiteY141" fmla="*/ 1660170 h 1915580"/>
              <a:gd name="connsiteX142" fmla="*/ 526023 w 1882134"/>
              <a:gd name="connsiteY142" fmla="*/ 1669292 h 1915580"/>
              <a:gd name="connsiteX143" fmla="*/ 407440 w 1882134"/>
              <a:gd name="connsiteY143" fmla="*/ 1550707 h 1915580"/>
              <a:gd name="connsiteX144" fmla="*/ 442787 w 1882134"/>
              <a:gd name="connsiteY144" fmla="*/ 1466331 h 1915580"/>
              <a:gd name="connsiteX145" fmla="*/ 480415 w 1882134"/>
              <a:gd name="connsiteY145" fmla="*/ 1441340 h 1915580"/>
              <a:gd name="connsiteX146" fmla="*/ 480415 w 1882134"/>
              <a:gd name="connsiteY146" fmla="*/ 1313541 h 1915580"/>
              <a:gd name="connsiteX147" fmla="*/ 480415 w 1882134"/>
              <a:gd name="connsiteY147" fmla="*/ 1180946 h 1915580"/>
              <a:gd name="connsiteX148" fmla="*/ 474477 w 1882134"/>
              <a:gd name="connsiteY148" fmla="*/ 1179755 h 1915580"/>
              <a:gd name="connsiteX149" fmla="*/ 401359 w 1882134"/>
              <a:gd name="connsiteY149" fmla="*/ 1070292 h 1915580"/>
              <a:gd name="connsiteX150" fmla="*/ 403715 w 1882134"/>
              <a:gd name="connsiteY150" fmla="*/ 1058760 h 1915580"/>
              <a:gd name="connsiteX151" fmla="*/ 297980 w 1882134"/>
              <a:gd name="connsiteY151" fmla="*/ 997319 h 1915580"/>
              <a:gd name="connsiteX152" fmla="*/ 197246 w 1882134"/>
              <a:gd name="connsiteY152" fmla="*/ 938785 h 1915580"/>
              <a:gd name="connsiteX153" fmla="*/ 164050 w 1882134"/>
              <a:gd name="connsiteY153" fmla="*/ 960831 h 1915580"/>
              <a:gd name="connsiteX154" fmla="*/ 118583 w 1882134"/>
              <a:gd name="connsiteY154" fmla="*/ 969953 h 1915580"/>
              <a:gd name="connsiteX155" fmla="*/ 0 w 1882134"/>
              <a:gd name="connsiteY155" fmla="*/ 851369 h 1915580"/>
              <a:gd name="connsiteX156" fmla="*/ 71834 w 1882134"/>
              <a:gd name="connsiteY156" fmla="*/ 741907 h 1915580"/>
              <a:gd name="connsiteX157" fmla="*/ 72975 w 1882134"/>
              <a:gd name="connsiteY157" fmla="*/ 741685 h 1915580"/>
              <a:gd name="connsiteX158" fmla="*/ 72975 w 1882134"/>
              <a:gd name="connsiteY158" fmla="*/ 608121 h 1915580"/>
              <a:gd name="connsiteX159" fmla="*/ 72975 w 1882134"/>
              <a:gd name="connsiteY159" fmla="*/ 483679 h 1915580"/>
              <a:gd name="connsiteX160" fmla="*/ 71834 w 1882134"/>
              <a:gd name="connsiteY160" fmla="*/ 483456 h 1915580"/>
              <a:gd name="connsiteX161" fmla="*/ 0 w 1882134"/>
              <a:gd name="connsiteY161" fmla="*/ 373994 h 1915580"/>
              <a:gd name="connsiteX162" fmla="*/ 118583 w 1882134"/>
              <a:gd name="connsiteY162" fmla="*/ 255410 h 1915580"/>
              <a:gd name="connsiteX163" fmla="*/ 165333 w 1882134"/>
              <a:gd name="connsiteY163" fmla="*/ 264960 h 1915580"/>
              <a:gd name="connsiteX164" fmla="*/ 189840 w 1882134"/>
              <a:gd name="connsiteY164" fmla="*/ 281762 h 1915580"/>
              <a:gd name="connsiteX165" fmla="*/ 297980 w 1882134"/>
              <a:gd name="connsiteY165" fmla="*/ 218924 h 1915580"/>
              <a:gd name="connsiteX166" fmla="*/ 409656 w 1882134"/>
              <a:gd name="connsiteY166" fmla="*/ 154031 h 1915580"/>
              <a:gd name="connsiteX167" fmla="*/ 407441 w 1882134"/>
              <a:gd name="connsiteY167" fmla="*/ 143189 h 1915580"/>
              <a:gd name="connsiteX168" fmla="*/ 525745 w 1882134"/>
              <a:gd name="connsiteY168" fmla="*/ 24326 h 1915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Lst>
            <a:rect l="l" t="t" r="r" b="b"/>
            <a:pathLst>
              <a:path w="1882134" h="1915580">
                <a:moveTo>
                  <a:pt x="859940" y="932267"/>
                </a:moveTo>
                <a:lnTo>
                  <a:pt x="747989" y="997319"/>
                </a:lnTo>
                <a:lnTo>
                  <a:pt x="636844" y="1061903"/>
                </a:lnTo>
                <a:lnTo>
                  <a:pt x="638527" y="1070293"/>
                </a:lnTo>
                <a:cubicBezTo>
                  <a:pt x="638527" y="1120463"/>
                  <a:pt x="607741" y="1162081"/>
                  <a:pt x="565410" y="1179755"/>
                </a:cubicBezTo>
                <a:lnTo>
                  <a:pt x="562511" y="1180336"/>
                </a:lnTo>
                <a:lnTo>
                  <a:pt x="562511" y="1439244"/>
                </a:lnTo>
                <a:lnTo>
                  <a:pt x="572773" y="1441246"/>
                </a:lnTo>
                <a:cubicBezTo>
                  <a:pt x="615532" y="1458919"/>
                  <a:pt x="644608" y="1500537"/>
                  <a:pt x="644608" y="1550707"/>
                </a:cubicBezTo>
                <a:lnTo>
                  <a:pt x="640375" y="1571429"/>
                </a:lnTo>
                <a:lnTo>
                  <a:pt x="865510" y="1701672"/>
                </a:lnTo>
                <a:lnTo>
                  <a:pt x="886716" y="1687534"/>
                </a:lnTo>
                <a:cubicBezTo>
                  <a:pt x="900969" y="1681643"/>
                  <a:pt x="916742" y="1678413"/>
                  <a:pt x="933465" y="1678413"/>
                </a:cubicBezTo>
                <a:cubicBezTo>
                  <a:pt x="950189" y="1678413"/>
                  <a:pt x="965962" y="1681833"/>
                  <a:pt x="980215" y="1687962"/>
                </a:cubicBezTo>
                <a:lnTo>
                  <a:pt x="997982" y="1700143"/>
                </a:lnTo>
                <a:lnTo>
                  <a:pt x="1212258" y="1576182"/>
                </a:lnTo>
                <a:lnTo>
                  <a:pt x="1210160" y="1565911"/>
                </a:lnTo>
                <a:cubicBezTo>
                  <a:pt x="1210160" y="1515742"/>
                  <a:pt x="1240946" y="1474123"/>
                  <a:pt x="1283277" y="1456450"/>
                </a:cubicBezTo>
                <a:lnTo>
                  <a:pt x="1298338" y="1453428"/>
                </a:lnTo>
                <a:lnTo>
                  <a:pt x="1298338" y="1189696"/>
                </a:lnTo>
                <a:lnTo>
                  <a:pt x="1292399" y="1188448"/>
                </a:lnTo>
                <a:cubicBezTo>
                  <a:pt x="1250068" y="1170062"/>
                  <a:pt x="1219282" y="1127303"/>
                  <a:pt x="1219282" y="1079414"/>
                </a:cubicBezTo>
                <a:lnTo>
                  <a:pt x="1223749" y="1057548"/>
                </a:lnTo>
                <a:lnTo>
                  <a:pt x="997965" y="926929"/>
                </a:lnTo>
                <a:lnTo>
                  <a:pt x="994296" y="929366"/>
                </a:lnTo>
                <a:lnTo>
                  <a:pt x="988000" y="935188"/>
                </a:lnTo>
                <a:lnTo>
                  <a:pt x="978749" y="939691"/>
                </a:lnTo>
                <a:lnTo>
                  <a:pt x="969810" y="945628"/>
                </a:lnTo>
                <a:lnTo>
                  <a:pt x="964268" y="946740"/>
                </a:lnTo>
                <a:lnTo>
                  <a:pt x="958437" y="949579"/>
                </a:lnTo>
                <a:cubicBezTo>
                  <a:pt x="947754" y="952933"/>
                  <a:pt x="936316" y="954750"/>
                  <a:pt x="924343" y="954750"/>
                </a:cubicBezTo>
                <a:lnTo>
                  <a:pt x="924343" y="954750"/>
                </a:lnTo>
                <a:lnTo>
                  <a:pt x="923835" y="954643"/>
                </a:lnTo>
                <a:lnTo>
                  <a:pt x="881110" y="945723"/>
                </a:lnTo>
                <a:lnTo>
                  <a:pt x="880997" y="945646"/>
                </a:lnTo>
                <a:lnTo>
                  <a:pt x="878876" y="945200"/>
                </a:lnTo>
                <a:close/>
                <a:moveTo>
                  <a:pt x="1285908" y="209454"/>
                </a:moveTo>
                <a:lnTo>
                  <a:pt x="1039711" y="351883"/>
                </a:lnTo>
                <a:lnTo>
                  <a:pt x="1042927" y="367913"/>
                </a:lnTo>
                <a:cubicBezTo>
                  <a:pt x="1042927" y="401360"/>
                  <a:pt x="1029244" y="431006"/>
                  <a:pt x="1007580" y="452291"/>
                </a:cubicBezTo>
                <a:lnTo>
                  <a:pt x="972994" y="475261"/>
                </a:lnTo>
                <a:lnTo>
                  <a:pt x="972994" y="608121"/>
                </a:lnTo>
                <a:lnTo>
                  <a:pt x="972994" y="728436"/>
                </a:lnTo>
                <a:lnTo>
                  <a:pt x="1008720" y="752929"/>
                </a:lnTo>
                <a:cubicBezTo>
                  <a:pt x="1030004" y="774594"/>
                  <a:pt x="1042927" y="804239"/>
                  <a:pt x="1042927" y="836166"/>
                </a:cubicBezTo>
                <a:lnTo>
                  <a:pt x="1038547" y="857606"/>
                </a:lnTo>
                <a:lnTo>
                  <a:pt x="1264627" y="988396"/>
                </a:lnTo>
                <a:lnTo>
                  <a:pt x="1292399" y="969952"/>
                </a:lnTo>
                <a:cubicBezTo>
                  <a:pt x="1306509" y="964061"/>
                  <a:pt x="1321902" y="960830"/>
                  <a:pt x="1337865" y="960830"/>
                </a:cubicBezTo>
                <a:cubicBezTo>
                  <a:pt x="1354588" y="960830"/>
                  <a:pt x="1370362" y="964251"/>
                  <a:pt x="1384615" y="970380"/>
                </a:cubicBezTo>
                <a:lnTo>
                  <a:pt x="1410990" y="988463"/>
                </a:lnTo>
                <a:lnTo>
                  <a:pt x="1650068" y="850153"/>
                </a:lnTo>
                <a:lnTo>
                  <a:pt x="1644966" y="824004"/>
                </a:lnTo>
                <a:cubicBezTo>
                  <a:pt x="1644966" y="790557"/>
                  <a:pt x="1658649" y="760911"/>
                  <a:pt x="1680313" y="739627"/>
                </a:cubicBezTo>
                <a:lnTo>
                  <a:pt x="1705780" y="722714"/>
                </a:lnTo>
                <a:lnTo>
                  <a:pt x="1705779" y="484271"/>
                </a:lnTo>
                <a:lnTo>
                  <a:pt x="1701598" y="483455"/>
                </a:lnTo>
                <a:cubicBezTo>
                  <a:pt x="1658839" y="465782"/>
                  <a:pt x="1629764" y="424164"/>
                  <a:pt x="1629764" y="373993"/>
                </a:cubicBezTo>
                <a:lnTo>
                  <a:pt x="1634464" y="350982"/>
                </a:lnTo>
                <a:lnTo>
                  <a:pt x="1412691" y="222683"/>
                </a:lnTo>
                <a:lnTo>
                  <a:pt x="1404617" y="228046"/>
                </a:lnTo>
                <a:cubicBezTo>
                  <a:pt x="1390507" y="233937"/>
                  <a:pt x="1375113" y="237167"/>
                  <a:pt x="1359150" y="237167"/>
                </a:cubicBezTo>
                <a:cubicBezTo>
                  <a:pt x="1342427" y="237167"/>
                  <a:pt x="1326653" y="233747"/>
                  <a:pt x="1312401" y="227618"/>
                </a:cubicBezTo>
                <a:close/>
                <a:moveTo>
                  <a:pt x="441920" y="226293"/>
                </a:moveTo>
                <a:lnTo>
                  <a:pt x="231909" y="347787"/>
                </a:lnTo>
                <a:lnTo>
                  <a:pt x="237167" y="373994"/>
                </a:lnTo>
                <a:cubicBezTo>
                  <a:pt x="237167" y="424164"/>
                  <a:pt x="206381" y="465783"/>
                  <a:pt x="164050" y="483456"/>
                </a:cubicBezTo>
                <a:lnTo>
                  <a:pt x="155071" y="485258"/>
                </a:lnTo>
                <a:lnTo>
                  <a:pt x="155071" y="740239"/>
                </a:lnTo>
                <a:lnTo>
                  <a:pt x="165333" y="742335"/>
                </a:lnTo>
                <a:cubicBezTo>
                  <a:pt x="208092" y="760721"/>
                  <a:pt x="237168" y="803479"/>
                  <a:pt x="237167" y="851369"/>
                </a:cubicBezTo>
                <a:lnTo>
                  <a:pt x="234601" y="863932"/>
                </a:lnTo>
                <a:lnTo>
                  <a:pt x="440781" y="983210"/>
                </a:lnTo>
                <a:lnTo>
                  <a:pt x="474477" y="960831"/>
                </a:lnTo>
                <a:cubicBezTo>
                  <a:pt x="488587" y="954940"/>
                  <a:pt x="503980" y="951709"/>
                  <a:pt x="519943" y="951709"/>
                </a:cubicBezTo>
                <a:cubicBezTo>
                  <a:pt x="536667" y="951709"/>
                  <a:pt x="552440" y="955130"/>
                  <a:pt x="566693" y="961258"/>
                </a:cubicBezTo>
                <a:lnTo>
                  <a:pt x="601190" y="984910"/>
                </a:lnTo>
                <a:lnTo>
                  <a:pt x="705420" y="924344"/>
                </a:lnTo>
                <a:lnTo>
                  <a:pt x="785942" y="878642"/>
                </a:lnTo>
                <a:lnTo>
                  <a:pt x="811567" y="863817"/>
                </a:lnTo>
                <a:lnTo>
                  <a:pt x="805759" y="836166"/>
                </a:lnTo>
                <a:cubicBezTo>
                  <a:pt x="805759" y="785996"/>
                  <a:pt x="836545" y="744378"/>
                  <a:pt x="878876" y="726704"/>
                </a:cubicBezTo>
                <a:lnTo>
                  <a:pt x="887857" y="724902"/>
                </a:lnTo>
                <a:lnTo>
                  <a:pt x="887857" y="602041"/>
                </a:lnTo>
                <a:lnTo>
                  <a:pt x="887857" y="479177"/>
                </a:lnTo>
                <a:lnTo>
                  <a:pt x="878877" y="477375"/>
                </a:lnTo>
                <a:cubicBezTo>
                  <a:pt x="836546" y="459702"/>
                  <a:pt x="805760" y="418084"/>
                  <a:pt x="805760" y="367913"/>
                </a:cubicBezTo>
                <a:lnTo>
                  <a:pt x="810313" y="345620"/>
                </a:lnTo>
                <a:lnTo>
                  <a:pt x="607514" y="228297"/>
                </a:lnTo>
                <a:lnTo>
                  <a:pt x="572440" y="252065"/>
                </a:lnTo>
                <a:cubicBezTo>
                  <a:pt x="558268" y="258099"/>
                  <a:pt x="542678" y="261454"/>
                  <a:pt x="526305" y="261493"/>
                </a:cubicBezTo>
                <a:cubicBezTo>
                  <a:pt x="493559" y="261570"/>
                  <a:pt x="463882" y="248367"/>
                  <a:pt x="442371" y="226958"/>
                </a:cubicBezTo>
                <a:close/>
                <a:moveTo>
                  <a:pt x="525745" y="24326"/>
                </a:moveTo>
                <a:cubicBezTo>
                  <a:pt x="591236" y="24171"/>
                  <a:pt x="644453" y="77137"/>
                  <a:pt x="644609" y="142629"/>
                </a:cubicBezTo>
                <a:lnTo>
                  <a:pt x="641709" y="157167"/>
                </a:lnTo>
                <a:lnTo>
                  <a:pt x="747989" y="218924"/>
                </a:lnTo>
                <a:lnTo>
                  <a:pt x="849541" y="277934"/>
                </a:lnTo>
                <a:lnTo>
                  <a:pt x="878877" y="258452"/>
                </a:lnTo>
                <a:cubicBezTo>
                  <a:pt x="892987" y="252560"/>
                  <a:pt x="908380" y="249330"/>
                  <a:pt x="924343" y="249330"/>
                </a:cubicBezTo>
                <a:cubicBezTo>
                  <a:pt x="941066" y="249330"/>
                  <a:pt x="956840" y="252750"/>
                  <a:pt x="971093" y="258879"/>
                </a:cubicBezTo>
                <a:lnTo>
                  <a:pt x="999784" y="278550"/>
                </a:lnTo>
                <a:lnTo>
                  <a:pt x="1112862" y="212843"/>
                </a:lnTo>
                <a:lnTo>
                  <a:pt x="1244810" y="139736"/>
                </a:lnTo>
                <a:lnTo>
                  <a:pt x="1240567" y="118583"/>
                </a:lnTo>
                <a:cubicBezTo>
                  <a:pt x="1240566" y="51690"/>
                  <a:pt x="1295297" y="0"/>
                  <a:pt x="1359150" y="0"/>
                </a:cubicBezTo>
                <a:cubicBezTo>
                  <a:pt x="1426044" y="0"/>
                  <a:pt x="1477734" y="54731"/>
                  <a:pt x="1477734" y="118583"/>
                </a:cubicBezTo>
                <a:lnTo>
                  <a:pt x="1468446" y="164056"/>
                </a:lnTo>
                <a:lnTo>
                  <a:pt x="1562871" y="218924"/>
                </a:lnTo>
                <a:lnTo>
                  <a:pt x="1674171" y="283599"/>
                </a:lnTo>
                <a:lnTo>
                  <a:pt x="1702880" y="264532"/>
                </a:lnTo>
                <a:cubicBezTo>
                  <a:pt x="1716991" y="258640"/>
                  <a:pt x="1732384" y="255410"/>
                  <a:pt x="1748347" y="255410"/>
                </a:cubicBezTo>
                <a:cubicBezTo>
                  <a:pt x="1815241" y="255410"/>
                  <a:pt x="1866931" y="310141"/>
                  <a:pt x="1866931" y="373993"/>
                </a:cubicBezTo>
                <a:cubicBezTo>
                  <a:pt x="1866931" y="424164"/>
                  <a:pt x="1836145" y="465782"/>
                  <a:pt x="1793814" y="483456"/>
                </a:cubicBezTo>
                <a:lnTo>
                  <a:pt x="1787876" y="484647"/>
                </a:lnTo>
                <a:lnTo>
                  <a:pt x="1787876" y="608121"/>
                </a:lnTo>
                <a:lnTo>
                  <a:pt x="1787876" y="710390"/>
                </a:lnTo>
                <a:lnTo>
                  <a:pt x="1810299" y="714970"/>
                </a:lnTo>
                <a:cubicBezTo>
                  <a:pt x="1853058" y="733356"/>
                  <a:pt x="1882134" y="776115"/>
                  <a:pt x="1882134" y="824004"/>
                </a:cubicBezTo>
                <a:cubicBezTo>
                  <a:pt x="1882134" y="890898"/>
                  <a:pt x="1827403" y="942588"/>
                  <a:pt x="1763550" y="942588"/>
                </a:cubicBezTo>
                <a:cubicBezTo>
                  <a:pt x="1746826" y="942588"/>
                  <a:pt x="1731053" y="939357"/>
                  <a:pt x="1716800" y="933466"/>
                </a:cubicBezTo>
                <a:lnTo>
                  <a:pt x="1696290" y="919792"/>
                </a:lnTo>
                <a:lnTo>
                  <a:pt x="1562871" y="997319"/>
                </a:lnTo>
                <a:lnTo>
                  <a:pt x="1452273" y="1058596"/>
                </a:lnTo>
                <a:lnTo>
                  <a:pt x="1456449" y="1079414"/>
                </a:lnTo>
                <a:cubicBezTo>
                  <a:pt x="1456450" y="1129584"/>
                  <a:pt x="1425663" y="1171202"/>
                  <a:pt x="1383332" y="1188876"/>
                </a:cubicBezTo>
                <a:lnTo>
                  <a:pt x="1380434" y="1189457"/>
                </a:lnTo>
                <a:lnTo>
                  <a:pt x="1380434" y="1316581"/>
                </a:lnTo>
                <a:lnTo>
                  <a:pt x="1380434" y="1459744"/>
                </a:lnTo>
                <a:lnTo>
                  <a:pt x="1413121" y="1481535"/>
                </a:lnTo>
                <a:cubicBezTo>
                  <a:pt x="1434405" y="1502819"/>
                  <a:pt x="1447327" y="1532465"/>
                  <a:pt x="1447328" y="1565911"/>
                </a:cubicBezTo>
                <a:cubicBezTo>
                  <a:pt x="1447328" y="1632805"/>
                  <a:pt x="1392597" y="1684495"/>
                  <a:pt x="1328743" y="1684495"/>
                </a:cubicBezTo>
                <a:cubicBezTo>
                  <a:pt x="1312780" y="1684496"/>
                  <a:pt x="1297387" y="1681265"/>
                  <a:pt x="1283277" y="1675374"/>
                </a:cubicBezTo>
                <a:lnTo>
                  <a:pt x="1245755" y="1650453"/>
                </a:lnTo>
                <a:lnTo>
                  <a:pt x="1152389" y="1702738"/>
                </a:lnTo>
                <a:lnTo>
                  <a:pt x="1045590" y="1764797"/>
                </a:lnTo>
                <a:lnTo>
                  <a:pt x="1052050" y="1796996"/>
                </a:lnTo>
                <a:cubicBezTo>
                  <a:pt x="1052050" y="1863890"/>
                  <a:pt x="997319" y="1915580"/>
                  <a:pt x="933465" y="1915580"/>
                </a:cubicBezTo>
                <a:cubicBezTo>
                  <a:pt x="869613" y="1915580"/>
                  <a:pt x="814882" y="1860849"/>
                  <a:pt x="814882" y="1796996"/>
                </a:cubicBezTo>
                <a:lnTo>
                  <a:pt x="820094" y="1770286"/>
                </a:lnTo>
                <a:lnTo>
                  <a:pt x="705420" y="1702738"/>
                </a:lnTo>
                <a:lnTo>
                  <a:pt x="599803" y="1641366"/>
                </a:lnTo>
                <a:lnTo>
                  <a:pt x="571490" y="1660170"/>
                </a:lnTo>
                <a:cubicBezTo>
                  <a:pt x="557380" y="1666061"/>
                  <a:pt x="541987" y="1669291"/>
                  <a:pt x="526023" y="1669292"/>
                </a:cubicBezTo>
                <a:cubicBezTo>
                  <a:pt x="462171" y="1669292"/>
                  <a:pt x="407440" y="1617602"/>
                  <a:pt x="407440" y="1550707"/>
                </a:cubicBezTo>
                <a:cubicBezTo>
                  <a:pt x="407440" y="1517261"/>
                  <a:pt x="421123" y="1487615"/>
                  <a:pt x="442787" y="1466331"/>
                </a:cubicBezTo>
                <a:lnTo>
                  <a:pt x="480415" y="1441340"/>
                </a:lnTo>
                <a:lnTo>
                  <a:pt x="480415" y="1313541"/>
                </a:lnTo>
                <a:lnTo>
                  <a:pt x="480415" y="1180946"/>
                </a:lnTo>
                <a:lnTo>
                  <a:pt x="474477" y="1179755"/>
                </a:lnTo>
                <a:cubicBezTo>
                  <a:pt x="432146" y="1162081"/>
                  <a:pt x="401359" y="1120463"/>
                  <a:pt x="401359" y="1070292"/>
                </a:cubicBezTo>
                <a:lnTo>
                  <a:pt x="403715" y="1058760"/>
                </a:lnTo>
                <a:lnTo>
                  <a:pt x="297980" y="997319"/>
                </a:lnTo>
                <a:lnTo>
                  <a:pt x="197246" y="938785"/>
                </a:lnTo>
                <a:lnTo>
                  <a:pt x="164050" y="960831"/>
                </a:lnTo>
                <a:cubicBezTo>
                  <a:pt x="149940" y="966723"/>
                  <a:pt x="134547" y="969953"/>
                  <a:pt x="118583" y="969953"/>
                </a:cubicBezTo>
                <a:cubicBezTo>
                  <a:pt x="51690" y="969953"/>
                  <a:pt x="0" y="915222"/>
                  <a:pt x="0" y="851369"/>
                </a:cubicBezTo>
                <a:cubicBezTo>
                  <a:pt x="0" y="801199"/>
                  <a:pt x="29076" y="759581"/>
                  <a:pt x="71834" y="741907"/>
                </a:cubicBezTo>
                <a:lnTo>
                  <a:pt x="72975" y="741685"/>
                </a:lnTo>
                <a:lnTo>
                  <a:pt x="72975" y="608121"/>
                </a:lnTo>
                <a:lnTo>
                  <a:pt x="72975" y="483679"/>
                </a:lnTo>
                <a:lnTo>
                  <a:pt x="71834" y="483456"/>
                </a:lnTo>
                <a:cubicBezTo>
                  <a:pt x="29076" y="465783"/>
                  <a:pt x="0" y="424164"/>
                  <a:pt x="0" y="373994"/>
                </a:cubicBezTo>
                <a:cubicBezTo>
                  <a:pt x="0" y="310141"/>
                  <a:pt x="51690" y="255410"/>
                  <a:pt x="118583" y="255410"/>
                </a:cubicBezTo>
                <a:cubicBezTo>
                  <a:pt x="135307" y="255410"/>
                  <a:pt x="151080" y="258831"/>
                  <a:pt x="165333" y="264960"/>
                </a:cubicBezTo>
                <a:lnTo>
                  <a:pt x="189840" y="281762"/>
                </a:lnTo>
                <a:lnTo>
                  <a:pt x="297980" y="218924"/>
                </a:lnTo>
                <a:lnTo>
                  <a:pt x="409656" y="154031"/>
                </a:lnTo>
                <a:lnTo>
                  <a:pt x="407441" y="143189"/>
                </a:lnTo>
                <a:cubicBezTo>
                  <a:pt x="407286" y="77697"/>
                  <a:pt x="460252" y="24480"/>
                  <a:pt x="525745" y="24326"/>
                </a:cubicBezTo>
                <a:close/>
              </a:path>
            </a:pathLst>
          </a:custGeom>
          <a:solidFill>
            <a:schemeClr val="bg2">
              <a:lumMod val="50000"/>
              <a:alpha val="20000"/>
            </a:schemeClr>
          </a:solidFill>
          <a:ln w="43323" cap="flat">
            <a:noFill/>
            <a:prstDash val="solid"/>
            <a:miter/>
          </a:ln>
        </p:spPr>
        <p:txBody>
          <a:bodyPr anchor="ctr"/>
          <a:lstStyle/>
          <a:p>
            <a:pPr>
              <a:defRPr/>
            </a:pPr>
            <a:endParaRPr lang="en-US"/>
          </a:p>
        </p:txBody>
      </p:sp>
      <p:sp>
        <p:nvSpPr>
          <p:cNvPr id="21" name="Freeform: Shape 382">
            <a:extLst>
              <a:ext uri="{FF2B5EF4-FFF2-40B4-BE49-F238E27FC236}">
                <a16:creationId xmlns:a16="http://schemas.microsoft.com/office/drawing/2014/main" id="{626059CE-9A27-B94C-A00A-95D98C502B95}"/>
              </a:ext>
            </a:extLst>
          </p:cNvPr>
          <p:cNvSpPr/>
          <p:nvPr/>
        </p:nvSpPr>
        <p:spPr>
          <a:xfrm rot="19743079">
            <a:off x="10683875" y="1743075"/>
            <a:ext cx="1457325" cy="1482725"/>
          </a:xfrm>
          <a:custGeom>
            <a:avLst/>
            <a:gdLst>
              <a:gd name="connsiteX0" fmla="*/ 859940 w 1882134"/>
              <a:gd name="connsiteY0" fmla="*/ 932267 h 1915580"/>
              <a:gd name="connsiteX1" fmla="*/ 747989 w 1882134"/>
              <a:gd name="connsiteY1" fmla="*/ 997319 h 1915580"/>
              <a:gd name="connsiteX2" fmla="*/ 636844 w 1882134"/>
              <a:gd name="connsiteY2" fmla="*/ 1061903 h 1915580"/>
              <a:gd name="connsiteX3" fmla="*/ 638527 w 1882134"/>
              <a:gd name="connsiteY3" fmla="*/ 1070293 h 1915580"/>
              <a:gd name="connsiteX4" fmla="*/ 565410 w 1882134"/>
              <a:gd name="connsiteY4" fmla="*/ 1179755 h 1915580"/>
              <a:gd name="connsiteX5" fmla="*/ 562511 w 1882134"/>
              <a:gd name="connsiteY5" fmla="*/ 1180336 h 1915580"/>
              <a:gd name="connsiteX6" fmla="*/ 562511 w 1882134"/>
              <a:gd name="connsiteY6" fmla="*/ 1439244 h 1915580"/>
              <a:gd name="connsiteX7" fmla="*/ 572773 w 1882134"/>
              <a:gd name="connsiteY7" fmla="*/ 1441246 h 1915580"/>
              <a:gd name="connsiteX8" fmla="*/ 644608 w 1882134"/>
              <a:gd name="connsiteY8" fmla="*/ 1550707 h 1915580"/>
              <a:gd name="connsiteX9" fmla="*/ 640375 w 1882134"/>
              <a:gd name="connsiteY9" fmla="*/ 1571429 h 1915580"/>
              <a:gd name="connsiteX10" fmla="*/ 865510 w 1882134"/>
              <a:gd name="connsiteY10" fmla="*/ 1701672 h 1915580"/>
              <a:gd name="connsiteX11" fmla="*/ 886716 w 1882134"/>
              <a:gd name="connsiteY11" fmla="*/ 1687534 h 1915580"/>
              <a:gd name="connsiteX12" fmla="*/ 933465 w 1882134"/>
              <a:gd name="connsiteY12" fmla="*/ 1678413 h 1915580"/>
              <a:gd name="connsiteX13" fmla="*/ 980215 w 1882134"/>
              <a:gd name="connsiteY13" fmla="*/ 1687962 h 1915580"/>
              <a:gd name="connsiteX14" fmla="*/ 997982 w 1882134"/>
              <a:gd name="connsiteY14" fmla="*/ 1700143 h 1915580"/>
              <a:gd name="connsiteX15" fmla="*/ 1212258 w 1882134"/>
              <a:gd name="connsiteY15" fmla="*/ 1576182 h 1915580"/>
              <a:gd name="connsiteX16" fmla="*/ 1210160 w 1882134"/>
              <a:gd name="connsiteY16" fmla="*/ 1565911 h 1915580"/>
              <a:gd name="connsiteX17" fmla="*/ 1283277 w 1882134"/>
              <a:gd name="connsiteY17" fmla="*/ 1456450 h 1915580"/>
              <a:gd name="connsiteX18" fmla="*/ 1298338 w 1882134"/>
              <a:gd name="connsiteY18" fmla="*/ 1453428 h 1915580"/>
              <a:gd name="connsiteX19" fmla="*/ 1298338 w 1882134"/>
              <a:gd name="connsiteY19" fmla="*/ 1189696 h 1915580"/>
              <a:gd name="connsiteX20" fmla="*/ 1292399 w 1882134"/>
              <a:gd name="connsiteY20" fmla="*/ 1188448 h 1915580"/>
              <a:gd name="connsiteX21" fmla="*/ 1219282 w 1882134"/>
              <a:gd name="connsiteY21" fmla="*/ 1079414 h 1915580"/>
              <a:gd name="connsiteX22" fmla="*/ 1223749 w 1882134"/>
              <a:gd name="connsiteY22" fmla="*/ 1057548 h 1915580"/>
              <a:gd name="connsiteX23" fmla="*/ 997965 w 1882134"/>
              <a:gd name="connsiteY23" fmla="*/ 926929 h 1915580"/>
              <a:gd name="connsiteX24" fmla="*/ 994296 w 1882134"/>
              <a:gd name="connsiteY24" fmla="*/ 929366 h 1915580"/>
              <a:gd name="connsiteX25" fmla="*/ 988000 w 1882134"/>
              <a:gd name="connsiteY25" fmla="*/ 935188 h 1915580"/>
              <a:gd name="connsiteX26" fmla="*/ 978749 w 1882134"/>
              <a:gd name="connsiteY26" fmla="*/ 939691 h 1915580"/>
              <a:gd name="connsiteX27" fmla="*/ 969810 w 1882134"/>
              <a:gd name="connsiteY27" fmla="*/ 945628 h 1915580"/>
              <a:gd name="connsiteX28" fmla="*/ 964268 w 1882134"/>
              <a:gd name="connsiteY28" fmla="*/ 946740 h 1915580"/>
              <a:gd name="connsiteX29" fmla="*/ 958437 w 1882134"/>
              <a:gd name="connsiteY29" fmla="*/ 949579 h 1915580"/>
              <a:gd name="connsiteX30" fmla="*/ 924343 w 1882134"/>
              <a:gd name="connsiteY30" fmla="*/ 954750 h 1915580"/>
              <a:gd name="connsiteX31" fmla="*/ 924343 w 1882134"/>
              <a:gd name="connsiteY31" fmla="*/ 954750 h 1915580"/>
              <a:gd name="connsiteX32" fmla="*/ 923835 w 1882134"/>
              <a:gd name="connsiteY32" fmla="*/ 954643 h 1915580"/>
              <a:gd name="connsiteX33" fmla="*/ 881110 w 1882134"/>
              <a:gd name="connsiteY33" fmla="*/ 945723 h 1915580"/>
              <a:gd name="connsiteX34" fmla="*/ 880997 w 1882134"/>
              <a:gd name="connsiteY34" fmla="*/ 945646 h 1915580"/>
              <a:gd name="connsiteX35" fmla="*/ 878876 w 1882134"/>
              <a:gd name="connsiteY35" fmla="*/ 945200 h 1915580"/>
              <a:gd name="connsiteX36" fmla="*/ 1285908 w 1882134"/>
              <a:gd name="connsiteY36" fmla="*/ 209454 h 1915580"/>
              <a:gd name="connsiteX37" fmla="*/ 1039711 w 1882134"/>
              <a:gd name="connsiteY37" fmla="*/ 351883 h 1915580"/>
              <a:gd name="connsiteX38" fmla="*/ 1042927 w 1882134"/>
              <a:gd name="connsiteY38" fmla="*/ 367913 h 1915580"/>
              <a:gd name="connsiteX39" fmla="*/ 1007580 w 1882134"/>
              <a:gd name="connsiteY39" fmla="*/ 452291 h 1915580"/>
              <a:gd name="connsiteX40" fmla="*/ 972994 w 1882134"/>
              <a:gd name="connsiteY40" fmla="*/ 475261 h 1915580"/>
              <a:gd name="connsiteX41" fmla="*/ 972994 w 1882134"/>
              <a:gd name="connsiteY41" fmla="*/ 608121 h 1915580"/>
              <a:gd name="connsiteX42" fmla="*/ 972994 w 1882134"/>
              <a:gd name="connsiteY42" fmla="*/ 728436 h 1915580"/>
              <a:gd name="connsiteX43" fmla="*/ 1008720 w 1882134"/>
              <a:gd name="connsiteY43" fmla="*/ 752929 h 1915580"/>
              <a:gd name="connsiteX44" fmla="*/ 1042927 w 1882134"/>
              <a:gd name="connsiteY44" fmla="*/ 836166 h 1915580"/>
              <a:gd name="connsiteX45" fmla="*/ 1038547 w 1882134"/>
              <a:gd name="connsiteY45" fmla="*/ 857606 h 1915580"/>
              <a:gd name="connsiteX46" fmla="*/ 1264627 w 1882134"/>
              <a:gd name="connsiteY46" fmla="*/ 988396 h 1915580"/>
              <a:gd name="connsiteX47" fmla="*/ 1292399 w 1882134"/>
              <a:gd name="connsiteY47" fmla="*/ 969952 h 1915580"/>
              <a:gd name="connsiteX48" fmla="*/ 1337865 w 1882134"/>
              <a:gd name="connsiteY48" fmla="*/ 960830 h 1915580"/>
              <a:gd name="connsiteX49" fmla="*/ 1384615 w 1882134"/>
              <a:gd name="connsiteY49" fmla="*/ 970380 h 1915580"/>
              <a:gd name="connsiteX50" fmla="*/ 1410990 w 1882134"/>
              <a:gd name="connsiteY50" fmla="*/ 988463 h 1915580"/>
              <a:gd name="connsiteX51" fmla="*/ 1650068 w 1882134"/>
              <a:gd name="connsiteY51" fmla="*/ 850153 h 1915580"/>
              <a:gd name="connsiteX52" fmla="*/ 1644966 w 1882134"/>
              <a:gd name="connsiteY52" fmla="*/ 824004 h 1915580"/>
              <a:gd name="connsiteX53" fmla="*/ 1680313 w 1882134"/>
              <a:gd name="connsiteY53" fmla="*/ 739627 h 1915580"/>
              <a:gd name="connsiteX54" fmla="*/ 1705780 w 1882134"/>
              <a:gd name="connsiteY54" fmla="*/ 722714 h 1915580"/>
              <a:gd name="connsiteX55" fmla="*/ 1705779 w 1882134"/>
              <a:gd name="connsiteY55" fmla="*/ 484271 h 1915580"/>
              <a:gd name="connsiteX56" fmla="*/ 1701598 w 1882134"/>
              <a:gd name="connsiteY56" fmla="*/ 483455 h 1915580"/>
              <a:gd name="connsiteX57" fmla="*/ 1629764 w 1882134"/>
              <a:gd name="connsiteY57" fmla="*/ 373993 h 1915580"/>
              <a:gd name="connsiteX58" fmla="*/ 1634464 w 1882134"/>
              <a:gd name="connsiteY58" fmla="*/ 350982 h 1915580"/>
              <a:gd name="connsiteX59" fmla="*/ 1412691 w 1882134"/>
              <a:gd name="connsiteY59" fmla="*/ 222683 h 1915580"/>
              <a:gd name="connsiteX60" fmla="*/ 1404617 w 1882134"/>
              <a:gd name="connsiteY60" fmla="*/ 228046 h 1915580"/>
              <a:gd name="connsiteX61" fmla="*/ 1359150 w 1882134"/>
              <a:gd name="connsiteY61" fmla="*/ 237167 h 1915580"/>
              <a:gd name="connsiteX62" fmla="*/ 1312401 w 1882134"/>
              <a:gd name="connsiteY62" fmla="*/ 227618 h 1915580"/>
              <a:gd name="connsiteX63" fmla="*/ 441920 w 1882134"/>
              <a:gd name="connsiteY63" fmla="*/ 226293 h 1915580"/>
              <a:gd name="connsiteX64" fmla="*/ 231909 w 1882134"/>
              <a:gd name="connsiteY64" fmla="*/ 347787 h 1915580"/>
              <a:gd name="connsiteX65" fmla="*/ 237167 w 1882134"/>
              <a:gd name="connsiteY65" fmla="*/ 373994 h 1915580"/>
              <a:gd name="connsiteX66" fmla="*/ 164050 w 1882134"/>
              <a:gd name="connsiteY66" fmla="*/ 483456 h 1915580"/>
              <a:gd name="connsiteX67" fmla="*/ 155071 w 1882134"/>
              <a:gd name="connsiteY67" fmla="*/ 485258 h 1915580"/>
              <a:gd name="connsiteX68" fmla="*/ 155071 w 1882134"/>
              <a:gd name="connsiteY68" fmla="*/ 740239 h 1915580"/>
              <a:gd name="connsiteX69" fmla="*/ 165333 w 1882134"/>
              <a:gd name="connsiteY69" fmla="*/ 742335 h 1915580"/>
              <a:gd name="connsiteX70" fmla="*/ 237167 w 1882134"/>
              <a:gd name="connsiteY70" fmla="*/ 851369 h 1915580"/>
              <a:gd name="connsiteX71" fmla="*/ 234601 w 1882134"/>
              <a:gd name="connsiteY71" fmla="*/ 863932 h 1915580"/>
              <a:gd name="connsiteX72" fmla="*/ 440781 w 1882134"/>
              <a:gd name="connsiteY72" fmla="*/ 983210 h 1915580"/>
              <a:gd name="connsiteX73" fmla="*/ 474477 w 1882134"/>
              <a:gd name="connsiteY73" fmla="*/ 960831 h 1915580"/>
              <a:gd name="connsiteX74" fmla="*/ 519943 w 1882134"/>
              <a:gd name="connsiteY74" fmla="*/ 951709 h 1915580"/>
              <a:gd name="connsiteX75" fmla="*/ 566693 w 1882134"/>
              <a:gd name="connsiteY75" fmla="*/ 961258 h 1915580"/>
              <a:gd name="connsiteX76" fmla="*/ 601190 w 1882134"/>
              <a:gd name="connsiteY76" fmla="*/ 984910 h 1915580"/>
              <a:gd name="connsiteX77" fmla="*/ 705420 w 1882134"/>
              <a:gd name="connsiteY77" fmla="*/ 924344 h 1915580"/>
              <a:gd name="connsiteX78" fmla="*/ 785942 w 1882134"/>
              <a:gd name="connsiteY78" fmla="*/ 878642 h 1915580"/>
              <a:gd name="connsiteX79" fmla="*/ 811567 w 1882134"/>
              <a:gd name="connsiteY79" fmla="*/ 863817 h 1915580"/>
              <a:gd name="connsiteX80" fmla="*/ 805759 w 1882134"/>
              <a:gd name="connsiteY80" fmla="*/ 836166 h 1915580"/>
              <a:gd name="connsiteX81" fmla="*/ 878876 w 1882134"/>
              <a:gd name="connsiteY81" fmla="*/ 726704 h 1915580"/>
              <a:gd name="connsiteX82" fmla="*/ 887857 w 1882134"/>
              <a:gd name="connsiteY82" fmla="*/ 724902 h 1915580"/>
              <a:gd name="connsiteX83" fmla="*/ 887857 w 1882134"/>
              <a:gd name="connsiteY83" fmla="*/ 602041 h 1915580"/>
              <a:gd name="connsiteX84" fmla="*/ 887857 w 1882134"/>
              <a:gd name="connsiteY84" fmla="*/ 479177 h 1915580"/>
              <a:gd name="connsiteX85" fmla="*/ 878877 w 1882134"/>
              <a:gd name="connsiteY85" fmla="*/ 477375 h 1915580"/>
              <a:gd name="connsiteX86" fmla="*/ 805760 w 1882134"/>
              <a:gd name="connsiteY86" fmla="*/ 367913 h 1915580"/>
              <a:gd name="connsiteX87" fmla="*/ 810313 w 1882134"/>
              <a:gd name="connsiteY87" fmla="*/ 345620 h 1915580"/>
              <a:gd name="connsiteX88" fmla="*/ 607514 w 1882134"/>
              <a:gd name="connsiteY88" fmla="*/ 228297 h 1915580"/>
              <a:gd name="connsiteX89" fmla="*/ 572440 w 1882134"/>
              <a:gd name="connsiteY89" fmla="*/ 252065 h 1915580"/>
              <a:gd name="connsiteX90" fmla="*/ 526305 w 1882134"/>
              <a:gd name="connsiteY90" fmla="*/ 261493 h 1915580"/>
              <a:gd name="connsiteX91" fmla="*/ 442371 w 1882134"/>
              <a:gd name="connsiteY91" fmla="*/ 226958 h 1915580"/>
              <a:gd name="connsiteX92" fmla="*/ 525745 w 1882134"/>
              <a:gd name="connsiteY92" fmla="*/ 24326 h 1915580"/>
              <a:gd name="connsiteX93" fmla="*/ 644609 w 1882134"/>
              <a:gd name="connsiteY93" fmla="*/ 142629 h 1915580"/>
              <a:gd name="connsiteX94" fmla="*/ 641709 w 1882134"/>
              <a:gd name="connsiteY94" fmla="*/ 157167 h 1915580"/>
              <a:gd name="connsiteX95" fmla="*/ 747989 w 1882134"/>
              <a:gd name="connsiteY95" fmla="*/ 218924 h 1915580"/>
              <a:gd name="connsiteX96" fmla="*/ 849541 w 1882134"/>
              <a:gd name="connsiteY96" fmla="*/ 277934 h 1915580"/>
              <a:gd name="connsiteX97" fmla="*/ 878877 w 1882134"/>
              <a:gd name="connsiteY97" fmla="*/ 258452 h 1915580"/>
              <a:gd name="connsiteX98" fmla="*/ 924343 w 1882134"/>
              <a:gd name="connsiteY98" fmla="*/ 249330 h 1915580"/>
              <a:gd name="connsiteX99" fmla="*/ 971093 w 1882134"/>
              <a:gd name="connsiteY99" fmla="*/ 258879 h 1915580"/>
              <a:gd name="connsiteX100" fmla="*/ 999784 w 1882134"/>
              <a:gd name="connsiteY100" fmla="*/ 278550 h 1915580"/>
              <a:gd name="connsiteX101" fmla="*/ 1112862 w 1882134"/>
              <a:gd name="connsiteY101" fmla="*/ 212843 h 1915580"/>
              <a:gd name="connsiteX102" fmla="*/ 1244810 w 1882134"/>
              <a:gd name="connsiteY102" fmla="*/ 139736 h 1915580"/>
              <a:gd name="connsiteX103" fmla="*/ 1240567 w 1882134"/>
              <a:gd name="connsiteY103" fmla="*/ 118583 h 1915580"/>
              <a:gd name="connsiteX104" fmla="*/ 1359150 w 1882134"/>
              <a:gd name="connsiteY104" fmla="*/ 0 h 1915580"/>
              <a:gd name="connsiteX105" fmla="*/ 1477734 w 1882134"/>
              <a:gd name="connsiteY105" fmla="*/ 118583 h 1915580"/>
              <a:gd name="connsiteX106" fmla="*/ 1468446 w 1882134"/>
              <a:gd name="connsiteY106" fmla="*/ 164056 h 1915580"/>
              <a:gd name="connsiteX107" fmla="*/ 1562871 w 1882134"/>
              <a:gd name="connsiteY107" fmla="*/ 218924 h 1915580"/>
              <a:gd name="connsiteX108" fmla="*/ 1674171 w 1882134"/>
              <a:gd name="connsiteY108" fmla="*/ 283599 h 1915580"/>
              <a:gd name="connsiteX109" fmla="*/ 1702880 w 1882134"/>
              <a:gd name="connsiteY109" fmla="*/ 264532 h 1915580"/>
              <a:gd name="connsiteX110" fmla="*/ 1748347 w 1882134"/>
              <a:gd name="connsiteY110" fmla="*/ 255410 h 1915580"/>
              <a:gd name="connsiteX111" fmla="*/ 1866931 w 1882134"/>
              <a:gd name="connsiteY111" fmla="*/ 373993 h 1915580"/>
              <a:gd name="connsiteX112" fmla="*/ 1793814 w 1882134"/>
              <a:gd name="connsiteY112" fmla="*/ 483456 h 1915580"/>
              <a:gd name="connsiteX113" fmla="*/ 1787876 w 1882134"/>
              <a:gd name="connsiteY113" fmla="*/ 484647 h 1915580"/>
              <a:gd name="connsiteX114" fmla="*/ 1787876 w 1882134"/>
              <a:gd name="connsiteY114" fmla="*/ 608121 h 1915580"/>
              <a:gd name="connsiteX115" fmla="*/ 1787876 w 1882134"/>
              <a:gd name="connsiteY115" fmla="*/ 710390 h 1915580"/>
              <a:gd name="connsiteX116" fmla="*/ 1810299 w 1882134"/>
              <a:gd name="connsiteY116" fmla="*/ 714970 h 1915580"/>
              <a:gd name="connsiteX117" fmla="*/ 1882134 w 1882134"/>
              <a:gd name="connsiteY117" fmla="*/ 824004 h 1915580"/>
              <a:gd name="connsiteX118" fmla="*/ 1763550 w 1882134"/>
              <a:gd name="connsiteY118" fmla="*/ 942588 h 1915580"/>
              <a:gd name="connsiteX119" fmla="*/ 1716800 w 1882134"/>
              <a:gd name="connsiteY119" fmla="*/ 933466 h 1915580"/>
              <a:gd name="connsiteX120" fmla="*/ 1696290 w 1882134"/>
              <a:gd name="connsiteY120" fmla="*/ 919792 h 1915580"/>
              <a:gd name="connsiteX121" fmla="*/ 1562871 w 1882134"/>
              <a:gd name="connsiteY121" fmla="*/ 997319 h 1915580"/>
              <a:gd name="connsiteX122" fmla="*/ 1452273 w 1882134"/>
              <a:gd name="connsiteY122" fmla="*/ 1058596 h 1915580"/>
              <a:gd name="connsiteX123" fmla="*/ 1456449 w 1882134"/>
              <a:gd name="connsiteY123" fmla="*/ 1079414 h 1915580"/>
              <a:gd name="connsiteX124" fmla="*/ 1383332 w 1882134"/>
              <a:gd name="connsiteY124" fmla="*/ 1188876 h 1915580"/>
              <a:gd name="connsiteX125" fmla="*/ 1380434 w 1882134"/>
              <a:gd name="connsiteY125" fmla="*/ 1189457 h 1915580"/>
              <a:gd name="connsiteX126" fmla="*/ 1380434 w 1882134"/>
              <a:gd name="connsiteY126" fmla="*/ 1316581 h 1915580"/>
              <a:gd name="connsiteX127" fmla="*/ 1380434 w 1882134"/>
              <a:gd name="connsiteY127" fmla="*/ 1459744 h 1915580"/>
              <a:gd name="connsiteX128" fmla="*/ 1413121 w 1882134"/>
              <a:gd name="connsiteY128" fmla="*/ 1481535 h 1915580"/>
              <a:gd name="connsiteX129" fmla="*/ 1447328 w 1882134"/>
              <a:gd name="connsiteY129" fmla="*/ 1565911 h 1915580"/>
              <a:gd name="connsiteX130" fmla="*/ 1328743 w 1882134"/>
              <a:gd name="connsiteY130" fmla="*/ 1684495 h 1915580"/>
              <a:gd name="connsiteX131" fmla="*/ 1283277 w 1882134"/>
              <a:gd name="connsiteY131" fmla="*/ 1675374 h 1915580"/>
              <a:gd name="connsiteX132" fmla="*/ 1245755 w 1882134"/>
              <a:gd name="connsiteY132" fmla="*/ 1650453 h 1915580"/>
              <a:gd name="connsiteX133" fmla="*/ 1152389 w 1882134"/>
              <a:gd name="connsiteY133" fmla="*/ 1702738 h 1915580"/>
              <a:gd name="connsiteX134" fmla="*/ 1045590 w 1882134"/>
              <a:gd name="connsiteY134" fmla="*/ 1764797 h 1915580"/>
              <a:gd name="connsiteX135" fmla="*/ 1052050 w 1882134"/>
              <a:gd name="connsiteY135" fmla="*/ 1796996 h 1915580"/>
              <a:gd name="connsiteX136" fmla="*/ 933465 w 1882134"/>
              <a:gd name="connsiteY136" fmla="*/ 1915580 h 1915580"/>
              <a:gd name="connsiteX137" fmla="*/ 814882 w 1882134"/>
              <a:gd name="connsiteY137" fmla="*/ 1796996 h 1915580"/>
              <a:gd name="connsiteX138" fmla="*/ 820094 w 1882134"/>
              <a:gd name="connsiteY138" fmla="*/ 1770286 h 1915580"/>
              <a:gd name="connsiteX139" fmla="*/ 705420 w 1882134"/>
              <a:gd name="connsiteY139" fmla="*/ 1702738 h 1915580"/>
              <a:gd name="connsiteX140" fmla="*/ 599803 w 1882134"/>
              <a:gd name="connsiteY140" fmla="*/ 1641366 h 1915580"/>
              <a:gd name="connsiteX141" fmla="*/ 571490 w 1882134"/>
              <a:gd name="connsiteY141" fmla="*/ 1660170 h 1915580"/>
              <a:gd name="connsiteX142" fmla="*/ 526023 w 1882134"/>
              <a:gd name="connsiteY142" fmla="*/ 1669292 h 1915580"/>
              <a:gd name="connsiteX143" fmla="*/ 407440 w 1882134"/>
              <a:gd name="connsiteY143" fmla="*/ 1550707 h 1915580"/>
              <a:gd name="connsiteX144" fmla="*/ 442787 w 1882134"/>
              <a:gd name="connsiteY144" fmla="*/ 1466331 h 1915580"/>
              <a:gd name="connsiteX145" fmla="*/ 480415 w 1882134"/>
              <a:gd name="connsiteY145" fmla="*/ 1441340 h 1915580"/>
              <a:gd name="connsiteX146" fmla="*/ 480415 w 1882134"/>
              <a:gd name="connsiteY146" fmla="*/ 1313541 h 1915580"/>
              <a:gd name="connsiteX147" fmla="*/ 480415 w 1882134"/>
              <a:gd name="connsiteY147" fmla="*/ 1180946 h 1915580"/>
              <a:gd name="connsiteX148" fmla="*/ 474477 w 1882134"/>
              <a:gd name="connsiteY148" fmla="*/ 1179755 h 1915580"/>
              <a:gd name="connsiteX149" fmla="*/ 401359 w 1882134"/>
              <a:gd name="connsiteY149" fmla="*/ 1070292 h 1915580"/>
              <a:gd name="connsiteX150" fmla="*/ 403715 w 1882134"/>
              <a:gd name="connsiteY150" fmla="*/ 1058760 h 1915580"/>
              <a:gd name="connsiteX151" fmla="*/ 297980 w 1882134"/>
              <a:gd name="connsiteY151" fmla="*/ 997319 h 1915580"/>
              <a:gd name="connsiteX152" fmla="*/ 197246 w 1882134"/>
              <a:gd name="connsiteY152" fmla="*/ 938785 h 1915580"/>
              <a:gd name="connsiteX153" fmla="*/ 164050 w 1882134"/>
              <a:gd name="connsiteY153" fmla="*/ 960831 h 1915580"/>
              <a:gd name="connsiteX154" fmla="*/ 118583 w 1882134"/>
              <a:gd name="connsiteY154" fmla="*/ 969953 h 1915580"/>
              <a:gd name="connsiteX155" fmla="*/ 0 w 1882134"/>
              <a:gd name="connsiteY155" fmla="*/ 851369 h 1915580"/>
              <a:gd name="connsiteX156" fmla="*/ 71834 w 1882134"/>
              <a:gd name="connsiteY156" fmla="*/ 741907 h 1915580"/>
              <a:gd name="connsiteX157" fmla="*/ 72975 w 1882134"/>
              <a:gd name="connsiteY157" fmla="*/ 741685 h 1915580"/>
              <a:gd name="connsiteX158" fmla="*/ 72975 w 1882134"/>
              <a:gd name="connsiteY158" fmla="*/ 608121 h 1915580"/>
              <a:gd name="connsiteX159" fmla="*/ 72975 w 1882134"/>
              <a:gd name="connsiteY159" fmla="*/ 483679 h 1915580"/>
              <a:gd name="connsiteX160" fmla="*/ 71834 w 1882134"/>
              <a:gd name="connsiteY160" fmla="*/ 483456 h 1915580"/>
              <a:gd name="connsiteX161" fmla="*/ 0 w 1882134"/>
              <a:gd name="connsiteY161" fmla="*/ 373994 h 1915580"/>
              <a:gd name="connsiteX162" fmla="*/ 118583 w 1882134"/>
              <a:gd name="connsiteY162" fmla="*/ 255410 h 1915580"/>
              <a:gd name="connsiteX163" fmla="*/ 165333 w 1882134"/>
              <a:gd name="connsiteY163" fmla="*/ 264960 h 1915580"/>
              <a:gd name="connsiteX164" fmla="*/ 189840 w 1882134"/>
              <a:gd name="connsiteY164" fmla="*/ 281762 h 1915580"/>
              <a:gd name="connsiteX165" fmla="*/ 297980 w 1882134"/>
              <a:gd name="connsiteY165" fmla="*/ 218924 h 1915580"/>
              <a:gd name="connsiteX166" fmla="*/ 409656 w 1882134"/>
              <a:gd name="connsiteY166" fmla="*/ 154031 h 1915580"/>
              <a:gd name="connsiteX167" fmla="*/ 407441 w 1882134"/>
              <a:gd name="connsiteY167" fmla="*/ 143189 h 1915580"/>
              <a:gd name="connsiteX168" fmla="*/ 525745 w 1882134"/>
              <a:gd name="connsiteY168" fmla="*/ 24326 h 1915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Lst>
            <a:rect l="l" t="t" r="r" b="b"/>
            <a:pathLst>
              <a:path w="1882134" h="1915580">
                <a:moveTo>
                  <a:pt x="859940" y="932267"/>
                </a:moveTo>
                <a:lnTo>
                  <a:pt x="747989" y="997319"/>
                </a:lnTo>
                <a:lnTo>
                  <a:pt x="636844" y="1061903"/>
                </a:lnTo>
                <a:lnTo>
                  <a:pt x="638527" y="1070293"/>
                </a:lnTo>
                <a:cubicBezTo>
                  <a:pt x="638527" y="1120463"/>
                  <a:pt x="607741" y="1162081"/>
                  <a:pt x="565410" y="1179755"/>
                </a:cubicBezTo>
                <a:lnTo>
                  <a:pt x="562511" y="1180336"/>
                </a:lnTo>
                <a:lnTo>
                  <a:pt x="562511" y="1439244"/>
                </a:lnTo>
                <a:lnTo>
                  <a:pt x="572773" y="1441246"/>
                </a:lnTo>
                <a:cubicBezTo>
                  <a:pt x="615532" y="1458919"/>
                  <a:pt x="644608" y="1500537"/>
                  <a:pt x="644608" y="1550707"/>
                </a:cubicBezTo>
                <a:lnTo>
                  <a:pt x="640375" y="1571429"/>
                </a:lnTo>
                <a:lnTo>
                  <a:pt x="865510" y="1701672"/>
                </a:lnTo>
                <a:lnTo>
                  <a:pt x="886716" y="1687534"/>
                </a:lnTo>
                <a:cubicBezTo>
                  <a:pt x="900969" y="1681643"/>
                  <a:pt x="916742" y="1678413"/>
                  <a:pt x="933465" y="1678413"/>
                </a:cubicBezTo>
                <a:cubicBezTo>
                  <a:pt x="950189" y="1678413"/>
                  <a:pt x="965962" y="1681833"/>
                  <a:pt x="980215" y="1687962"/>
                </a:cubicBezTo>
                <a:lnTo>
                  <a:pt x="997982" y="1700143"/>
                </a:lnTo>
                <a:lnTo>
                  <a:pt x="1212258" y="1576182"/>
                </a:lnTo>
                <a:lnTo>
                  <a:pt x="1210160" y="1565911"/>
                </a:lnTo>
                <a:cubicBezTo>
                  <a:pt x="1210160" y="1515742"/>
                  <a:pt x="1240946" y="1474123"/>
                  <a:pt x="1283277" y="1456450"/>
                </a:cubicBezTo>
                <a:lnTo>
                  <a:pt x="1298338" y="1453428"/>
                </a:lnTo>
                <a:lnTo>
                  <a:pt x="1298338" y="1189696"/>
                </a:lnTo>
                <a:lnTo>
                  <a:pt x="1292399" y="1188448"/>
                </a:lnTo>
                <a:cubicBezTo>
                  <a:pt x="1250068" y="1170062"/>
                  <a:pt x="1219282" y="1127303"/>
                  <a:pt x="1219282" y="1079414"/>
                </a:cubicBezTo>
                <a:lnTo>
                  <a:pt x="1223749" y="1057548"/>
                </a:lnTo>
                <a:lnTo>
                  <a:pt x="997965" y="926929"/>
                </a:lnTo>
                <a:lnTo>
                  <a:pt x="994296" y="929366"/>
                </a:lnTo>
                <a:lnTo>
                  <a:pt x="988000" y="935188"/>
                </a:lnTo>
                <a:lnTo>
                  <a:pt x="978749" y="939691"/>
                </a:lnTo>
                <a:lnTo>
                  <a:pt x="969810" y="945628"/>
                </a:lnTo>
                <a:lnTo>
                  <a:pt x="964268" y="946740"/>
                </a:lnTo>
                <a:lnTo>
                  <a:pt x="958437" y="949579"/>
                </a:lnTo>
                <a:cubicBezTo>
                  <a:pt x="947754" y="952933"/>
                  <a:pt x="936316" y="954750"/>
                  <a:pt x="924343" y="954750"/>
                </a:cubicBezTo>
                <a:lnTo>
                  <a:pt x="924343" y="954750"/>
                </a:lnTo>
                <a:lnTo>
                  <a:pt x="923835" y="954643"/>
                </a:lnTo>
                <a:lnTo>
                  <a:pt x="881110" y="945723"/>
                </a:lnTo>
                <a:lnTo>
                  <a:pt x="880997" y="945646"/>
                </a:lnTo>
                <a:lnTo>
                  <a:pt x="878876" y="945200"/>
                </a:lnTo>
                <a:close/>
                <a:moveTo>
                  <a:pt x="1285908" y="209454"/>
                </a:moveTo>
                <a:lnTo>
                  <a:pt x="1039711" y="351883"/>
                </a:lnTo>
                <a:lnTo>
                  <a:pt x="1042927" y="367913"/>
                </a:lnTo>
                <a:cubicBezTo>
                  <a:pt x="1042927" y="401360"/>
                  <a:pt x="1029244" y="431006"/>
                  <a:pt x="1007580" y="452291"/>
                </a:cubicBezTo>
                <a:lnTo>
                  <a:pt x="972994" y="475261"/>
                </a:lnTo>
                <a:lnTo>
                  <a:pt x="972994" y="608121"/>
                </a:lnTo>
                <a:lnTo>
                  <a:pt x="972994" y="728436"/>
                </a:lnTo>
                <a:lnTo>
                  <a:pt x="1008720" y="752929"/>
                </a:lnTo>
                <a:cubicBezTo>
                  <a:pt x="1030004" y="774594"/>
                  <a:pt x="1042927" y="804239"/>
                  <a:pt x="1042927" y="836166"/>
                </a:cubicBezTo>
                <a:lnTo>
                  <a:pt x="1038547" y="857606"/>
                </a:lnTo>
                <a:lnTo>
                  <a:pt x="1264627" y="988396"/>
                </a:lnTo>
                <a:lnTo>
                  <a:pt x="1292399" y="969952"/>
                </a:lnTo>
                <a:cubicBezTo>
                  <a:pt x="1306509" y="964061"/>
                  <a:pt x="1321902" y="960830"/>
                  <a:pt x="1337865" y="960830"/>
                </a:cubicBezTo>
                <a:cubicBezTo>
                  <a:pt x="1354588" y="960830"/>
                  <a:pt x="1370362" y="964251"/>
                  <a:pt x="1384615" y="970380"/>
                </a:cubicBezTo>
                <a:lnTo>
                  <a:pt x="1410990" y="988463"/>
                </a:lnTo>
                <a:lnTo>
                  <a:pt x="1650068" y="850153"/>
                </a:lnTo>
                <a:lnTo>
                  <a:pt x="1644966" y="824004"/>
                </a:lnTo>
                <a:cubicBezTo>
                  <a:pt x="1644966" y="790557"/>
                  <a:pt x="1658649" y="760911"/>
                  <a:pt x="1680313" y="739627"/>
                </a:cubicBezTo>
                <a:lnTo>
                  <a:pt x="1705780" y="722714"/>
                </a:lnTo>
                <a:lnTo>
                  <a:pt x="1705779" y="484271"/>
                </a:lnTo>
                <a:lnTo>
                  <a:pt x="1701598" y="483455"/>
                </a:lnTo>
                <a:cubicBezTo>
                  <a:pt x="1658839" y="465782"/>
                  <a:pt x="1629764" y="424164"/>
                  <a:pt x="1629764" y="373993"/>
                </a:cubicBezTo>
                <a:lnTo>
                  <a:pt x="1634464" y="350982"/>
                </a:lnTo>
                <a:lnTo>
                  <a:pt x="1412691" y="222683"/>
                </a:lnTo>
                <a:lnTo>
                  <a:pt x="1404617" y="228046"/>
                </a:lnTo>
                <a:cubicBezTo>
                  <a:pt x="1390507" y="233937"/>
                  <a:pt x="1375113" y="237167"/>
                  <a:pt x="1359150" y="237167"/>
                </a:cubicBezTo>
                <a:cubicBezTo>
                  <a:pt x="1342427" y="237167"/>
                  <a:pt x="1326653" y="233747"/>
                  <a:pt x="1312401" y="227618"/>
                </a:cubicBezTo>
                <a:close/>
                <a:moveTo>
                  <a:pt x="441920" y="226293"/>
                </a:moveTo>
                <a:lnTo>
                  <a:pt x="231909" y="347787"/>
                </a:lnTo>
                <a:lnTo>
                  <a:pt x="237167" y="373994"/>
                </a:lnTo>
                <a:cubicBezTo>
                  <a:pt x="237167" y="424164"/>
                  <a:pt x="206381" y="465783"/>
                  <a:pt x="164050" y="483456"/>
                </a:cubicBezTo>
                <a:lnTo>
                  <a:pt x="155071" y="485258"/>
                </a:lnTo>
                <a:lnTo>
                  <a:pt x="155071" y="740239"/>
                </a:lnTo>
                <a:lnTo>
                  <a:pt x="165333" y="742335"/>
                </a:lnTo>
                <a:cubicBezTo>
                  <a:pt x="208092" y="760721"/>
                  <a:pt x="237168" y="803479"/>
                  <a:pt x="237167" y="851369"/>
                </a:cubicBezTo>
                <a:lnTo>
                  <a:pt x="234601" y="863932"/>
                </a:lnTo>
                <a:lnTo>
                  <a:pt x="440781" y="983210"/>
                </a:lnTo>
                <a:lnTo>
                  <a:pt x="474477" y="960831"/>
                </a:lnTo>
                <a:cubicBezTo>
                  <a:pt x="488587" y="954940"/>
                  <a:pt x="503980" y="951709"/>
                  <a:pt x="519943" y="951709"/>
                </a:cubicBezTo>
                <a:cubicBezTo>
                  <a:pt x="536667" y="951709"/>
                  <a:pt x="552440" y="955130"/>
                  <a:pt x="566693" y="961258"/>
                </a:cubicBezTo>
                <a:lnTo>
                  <a:pt x="601190" y="984910"/>
                </a:lnTo>
                <a:lnTo>
                  <a:pt x="705420" y="924344"/>
                </a:lnTo>
                <a:lnTo>
                  <a:pt x="785942" y="878642"/>
                </a:lnTo>
                <a:lnTo>
                  <a:pt x="811567" y="863817"/>
                </a:lnTo>
                <a:lnTo>
                  <a:pt x="805759" y="836166"/>
                </a:lnTo>
                <a:cubicBezTo>
                  <a:pt x="805759" y="785996"/>
                  <a:pt x="836545" y="744378"/>
                  <a:pt x="878876" y="726704"/>
                </a:cubicBezTo>
                <a:lnTo>
                  <a:pt x="887857" y="724902"/>
                </a:lnTo>
                <a:lnTo>
                  <a:pt x="887857" y="602041"/>
                </a:lnTo>
                <a:lnTo>
                  <a:pt x="887857" y="479177"/>
                </a:lnTo>
                <a:lnTo>
                  <a:pt x="878877" y="477375"/>
                </a:lnTo>
                <a:cubicBezTo>
                  <a:pt x="836546" y="459702"/>
                  <a:pt x="805760" y="418084"/>
                  <a:pt x="805760" y="367913"/>
                </a:cubicBezTo>
                <a:lnTo>
                  <a:pt x="810313" y="345620"/>
                </a:lnTo>
                <a:lnTo>
                  <a:pt x="607514" y="228297"/>
                </a:lnTo>
                <a:lnTo>
                  <a:pt x="572440" y="252065"/>
                </a:lnTo>
                <a:cubicBezTo>
                  <a:pt x="558268" y="258099"/>
                  <a:pt x="542678" y="261454"/>
                  <a:pt x="526305" y="261493"/>
                </a:cubicBezTo>
                <a:cubicBezTo>
                  <a:pt x="493559" y="261570"/>
                  <a:pt x="463882" y="248367"/>
                  <a:pt x="442371" y="226958"/>
                </a:cubicBezTo>
                <a:close/>
                <a:moveTo>
                  <a:pt x="525745" y="24326"/>
                </a:moveTo>
                <a:cubicBezTo>
                  <a:pt x="591236" y="24171"/>
                  <a:pt x="644453" y="77137"/>
                  <a:pt x="644609" y="142629"/>
                </a:cubicBezTo>
                <a:lnTo>
                  <a:pt x="641709" y="157167"/>
                </a:lnTo>
                <a:lnTo>
                  <a:pt x="747989" y="218924"/>
                </a:lnTo>
                <a:lnTo>
                  <a:pt x="849541" y="277934"/>
                </a:lnTo>
                <a:lnTo>
                  <a:pt x="878877" y="258452"/>
                </a:lnTo>
                <a:cubicBezTo>
                  <a:pt x="892987" y="252560"/>
                  <a:pt x="908380" y="249330"/>
                  <a:pt x="924343" y="249330"/>
                </a:cubicBezTo>
                <a:cubicBezTo>
                  <a:pt x="941066" y="249330"/>
                  <a:pt x="956840" y="252750"/>
                  <a:pt x="971093" y="258879"/>
                </a:cubicBezTo>
                <a:lnTo>
                  <a:pt x="999784" y="278550"/>
                </a:lnTo>
                <a:lnTo>
                  <a:pt x="1112862" y="212843"/>
                </a:lnTo>
                <a:lnTo>
                  <a:pt x="1244810" y="139736"/>
                </a:lnTo>
                <a:lnTo>
                  <a:pt x="1240567" y="118583"/>
                </a:lnTo>
                <a:cubicBezTo>
                  <a:pt x="1240566" y="51690"/>
                  <a:pt x="1295297" y="0"/>
                  <a:pt x="1359150" y="0"/>
                </a:cubicBezTo>
                <a:cubicBezTo>
                  <a:pt x="1426044" y="0"/>
                  <a:pt x="1477734" y="54731"/>
                  <a:pt x="1477734" y="118583"/>
                </a:cubicBezTo>
                <a:lnTo>
                  <a:pt x="1468446" y="164056"/>
                </a:lnTo>
                <a:lnTo>
                  <a:pt x="1562871" y="218924"/>
                </a:lnTo>
                <a:lnTo>
                  <a:pt x="1674171" y="283599"/>
                </a:lnTo>
                <a:lnTo>
                  <a:pt x="1702880" y="264532"/>
                </a:lnTo>
                <a:cubicBezTo>
                  <a:pt x="1716991" y="258640"/>
                  <a:pt x="1732384" y="255410"/>
                  <a:pt x="1748347" y="255410"/>
                </a:cubicBezTo>
                <a:cubicBezTo>
                  <a:pt x="1815241" y="255410"/>
                  <a:pt x="1866931" y="310141"/>
                  <a:pt x="1866931" y="373993"/>
                </a:cubicBezTo>
                <a:cubicBezTo>
                  <a:pt x="1866931" y="424164"/>
                  <a:pt x="1836145" y="465782"/>
                  <a:pt x="1793814" y="483456"/>
                </a:cubicBezTo>
                <a:lnTo>
                  <a:pt x="1787876" y="484647"/>
                </a:lnTo>
                <a:lnTo>
                  <a:pt x="1787876" y="608121"/>
                </a:lnTo>
                <a:lnTo>
                  <a:pt x="1787876" y="710390"/>
                </a:lnTo>
                <a:lnTo>
                  <a:pt x="1810299" y="714970"/>
                </a:lnTo>
                <a:cubicBezTo>
                  <a:pt x="1853058" y="733356"/>
                  <a:pt x="1882134" y="776115"/>
                  <a:pt x="1882134" y="824004"/>
                </a:cubicBezTo>
                <a:cubicBezTo>
                  <a:pt x="1882134" y="890898"/>
                  <a:pt x="1827403" y="942588"/>
                  <a:pt x="1763550" y="942588"/>
                </a:cubicBezTo>
                <a:cubicBezTo>
                  <a:pt x="1746826" y="942588"/>
                  <a:pt x="1731053" y="939357"/>
                  <a:pt x="1716800" y="933466"/>
                </a:cubicBezTo>
                <a:lnTo>
                  <a:pt x="1696290" y="919792"/>
                </a:lnTo>
                <a:lnTo>
                  <a:pt x="1562871" y="997319"/>
                </a:lnTo>
                <a:lnTo>
                  <a:pt x="1452273" y="1058596"/>
                </a:lnTo>
                <a:lnTo>
                  <a:pt x="1456449" y="1079414"/>
                </a:lnTo>
                <a:cubicBezTo>
                  <a:pt x="1456450" y="1129584"/>
                  <a:pt x="1425663" y="1171202"/>
                  <a:pt x="1383332" y="1188876"/>
                </a:cubicBezTo>
                <a:lnTo>
                  <a:pt x="1380434" y="1189457"/>
                </a:lnTo>
                <a:lnTo>
                  <a:pt x="1380434" y="1316581"/>
                </a:lnTo>
                <a:lnTo>
                  <a:pt x="1380434" y="1459744"/>
                </a:lnTo>
                <a:lnTo>
                  <a:pt x="1413121" y="1481535"/>
                </a:lnTo>
                <a:cubicBezTo>
                  <a:pt x="1434405" y="1502819"/>
                  <a:pt x="1447327" y="1532465"/>
                  <a:pt x="1447328" y="1565911"/>
                </a:cubicBezTo>
                <a:cubicBezTo>
                  <a:pt x="1447328" y="1632805"/>
                  <a:pt x="1392597" y="1684495"/>
                  <a:pt x="1328743" y="1684495"/>
                </a:cubicBezTo>
                <a:cubicBezTo>
                  <a:pt x="1312780" y="1684496"/>
                  <a:pt x="1297387" y="1681265"/>
                  <a:pt x="1283277" y="1675374"/>
                </a:cubicBezTo>
                <a:lnTo>
                  <a:pt x="1245755" y="1650453"/>
                </a:lnTo>
                <a:lnTo>
                  <a:pt x="1152389" y="1702738"/>
                </a:lnTo>
                <a:lnTo>
                  <a:pt x="1045590" y="1764797"/>
                </a:lnTo>
                <a:lnTo>
                  <a:pt x="1052050" y="1796996"/>
                </a:lnTo>
                <a:cubicBezTo>
                  <a:pt x="1052050" y="1863890"/>
                  <a:pt x="997319" y="1915580"/>
                  <a:pt x="933465" y="1915580"/>
                </a:cubicBezTo>
                <a:cubicBezTo>
                  <a:pt x="869613" y="1915580"/>
                  <a:pt x="814882" y="1860849"/>
                  <a:pt x="814882" y="1796996"/>
                </a:cubicBezTo>
                <a:lnTo>
                  <a:pt x="820094" y="1770286"/>
                </a:lnTo>
                <a:lnTo>
                  <a:pt x="705420" y="1702738"/>
                </a:lnTo>
                <a:lnTo>
                  <a:pt x="599803" y="1641366"/>
                </a:lnTo>
                <a:lnTo>
                  <a:pt x="571490" y="1660170"/>
                </a:lnTo>
                <a:cubicBezTo>
                  <a:pt x="557380" y="1666061"/>
                  <a:pt x="541987" y="1669291"/>
                  <a:pt x="526023" y="1669292"/>
                </a:cubicBezTo>
                <a:cubicBezTo>
                  <a:pt x="462171" y="1669292"/>
                  <a:pt x="407440" y="1617602"/>
                  <a:pt x="407440" y="1550707"/>
                </a:cubicBezTo>
                <a:cubicBezTo>
                  <a:pt x="407440" y="1517261"/>
                  <a:pt x="421123" y="1487615"/>
                  <a:pt x="442787" y="1466331"/>
                </a:cubicBezTo>
                <a:lnTo>
                  <a:pt x="480415" y="1441340"/>
                </a:lnTo>
                <a:lnTo>
                  <a:pt x="480415" y="1313541"/>
                </a:lnTo>
                <a:lnTo>
                  <a:pt x="480415" y="1180946"/>
                </a:lnTo>
                <a:lnTo>
                  <a:pt x="474477" y="1179755"/>
                </a:lnTo>
                <a:cubicBezTo>
                  <a:pt x="432146" y="1162081"/>
                  <a:pt x="401359" y="1120463"/>
                  <a:pt x="401359" y="1070292"/>
                </a:cubicBezTo>
                <a:lnTo>
                  <a:pt x="403715" y="1058760"/>
                </a:lnTo>
                <a:lnTo>
                  <a:pt x="297980" y="997319"/>
                </a:lnTo>
                <a:lnTo>
                  <a:pt x="197246" y="938785"/>
                </a:lnTo>
                <a:lnTo>
                  <a:pt x="164050" y="960831"/>
                </a:lnTo>
                <a:cubicBezTo>
                  <a:pt x="149940" y="966723"/>
                  <a:pt x="134547" y="969953"/>
                  <a:pt x="118583" y="969953"/>
                </a:cubicBezTo>
                <a:cubicBezTo>
                  <a:pt x="51690" y="969953"/>
                  <a:pt x="0" y="915222"/>
                  <a:pt x="0" y="851369"/>
                </a:cubicBezTo>
                <a:cubicBezTo>
                  <a:pt x="0" y="801199"/>
                  <a:pt x="29076" y="759581"/>
                  <a:pt x="71834" y="741907"/>
                </a:cubicBezTo>
                <a:lnTo>
                  <a:pt x="72975" y="741685"/>
                </a:lnTo>
                <a:lnTo>
                  <a:pt x="72975" y="608121"/>
                </a:lnTo>
                <a:lnTo>
                  <a:pt x="72975" y="483679"/>
                </a:lnTo>
                <a:lnTo>
                  <a:pt x="71834" y="483456"/>
                </a:lnTo>
                <a:cubicBezTo>
                  <a:pt x="29076" y="465783"/>
                  <a:pt x="0" y="424164"/>
                  <a:pt x="0" y="373994"/>
                </a:cubicBezTo>
                <a:cubicBezTo>
                  <a:pt x="0" y="310141"/>
                  <a:pt x="51690" y="255410"/>
                  <a:pt x="118583" y="255410"/>
                </a:cubicBezTo>
                <a:cubicBezTo>
                  <a:pt x="135307" y="255410"/>
                  <a:pt x="151080" y="258831"/>
                  <a:pt x="165333" y="264960"/>
                </a:cubicBezTo>
                <a:lnTo>
                  <a:pt x="189840" y="281762"/>
                </a:lnTo>
                <a:lnTo>
                  <a:pt x="297980" y="218924"/>
                </a:lnTo>
                <a:lnTo>
                  <a:pt x="409656" y="154031"/>
                </a:lnTo>
                <a:lnTo>
                  <a:pt x="407441" y="143189"/>
                </a:lnTo>
                <a:cubicBezTo>
                  <a:pt x="407286" y="77697"/>
                  <a:pt x="460252" y="24480"/>
                  <a:pt x="525745" y="24326"/>
                </a:cubicBezTo>
                <a:close/>
              </a:path>
            </a:pathLst>
          </a:custGeom>
          <a:solidFill>
            <a:schemeClr val="bg2">
              <a:lumMod val="50000"/>
              <a:alpha val="20000"/>
            </a:schemeClr>
          </a:solidFill>
          <a:ln w="43323" cap="flat">
            <a:noFill/>
            <a:prstDash val="solid"/>
            <a:miter/>
          </a:ln>
        </p:spPr>
        <p:txBody>
          <a:bodyPr anchor="ctr"/>
          <a:lstStyle/>
          <a:p>
            <a:pPr>
              <a:defRPr/>
            </a:pPr>
            <a:endParaRPr lang="en-US"/>
          </a:p>
        </p:txBody>
      </p:sp>
      <p:sp>
        <p:nvSpPr>
          <p:cNvPr id="12" name="Freeform: Shape 387">
            <a:extLst>
              <a:ext uri="{FF2B5EF4-FFF2-40B4-BE49-F238E27FC236}">
                <a16:creationId xmlns:a16="http://schemas.microsoft.com/office/drawing/2014/main" id="{50347F33-40B9-B94D-80E8-397742F86CE2}"/>
              </a:ext>
            </a:extLst>
          </p:cNvPr>
          <p:cNvSpPr/>
          <p:nvPr/>
        </p:nvSpPr>
        <p:spPr>
          <a:xfrm rot="355510">
            <a:off x="26988" y="2022475"/>
            <a:ext cx="1912937" cy="1944688"/>
          </a:xfrm>
          <a:custGeom>
            <a:avLst/>
            <a:gdLst>
              <a:gd name="connsiteX0" fmla="*/ 859940 w 1882134"/>
              <a:gd name="connsiteY0" fmla="*/ 932267 h 1915580"/>
              <a:gd name="connsiteX1" fmla="*/ 747989 w 1882134"/>
              <a:gd name="connsiteY1" fmla="*/ 997319 h 1915580"/>
              <a:gd name="connsiteX2" fmla="*/ 636844 w 1882134"/>
              <a:gd name="connsiteY2" fmla="*/ 1061903 h 1915580"/>
              <a:gd name="connsiteX3" fmla="*/ 638527 w 1882134"/>
              <a:gd name="connsiteY3" fmla="*/ 1070293 h 1915580"/>
              <a:gd name="connsiteX4" fmla="*/ 565410 w 1882134"/>
              <a:gd name="connsiteY4" fmla="*/ 1179755 h 1915580"/>
              <a:gd name="connsiteX5" fmla="*/ 562511 w 1882134"/>
              <a:gd name="connsiteY5" fmla="*/ 1180336 h 1915580"/>
              <a:gd name="connsiteX6" fmla="*/ 562511 w 1882134"/>
              <a:gd name="connsiteY6" fmla="*/ 1439244 h 1915580"/>
              <a:gd name="connsiteX7" fmla="*/ 572773 w 1882134"/>
              <a:gd name="connsiteY7" fmla="*/ 1441246 h 1915580"/>
              <a:gd name="connsiteX8" fmla="*/ 644608 w 1882134"/>
              <a:gd name="connsiteY8" fmla="*/ 1550707 h 1915580"/>
              <a:gd name="connsiteX9" fmla="*/ 640375 w 1882134"/>
              <a:gd name="connsiteY9" fmla="*/ 1571429 h 1915580"/>
              <a:gd name="connsiteX10" fmla="*/ 865510 w 1882134"/>
              <a:gd name="connsiteY10" fmla="*/ 1701672 h 1915580"/>
              <a:gd name="connsiteX11" fmla="*/ 886716 w 1882134"/>
              <a:gd name="connsiteY11" fmla="*/ 1687534 h 1915580"/>
              <a:gd name="connsiteX12" fmla="*/ 933465 w 1882134"/>
              <a:gd name="connsiteY12" fmla="*/ 1678413 h 1915580"/>
              <a:gd name="connsiteX13" fmla="*/ 980215 w 1882134"/>
              <a:gd name="connsiteY13" fmla="*/ 1687962 h 1915580"/>
              <a:gd name="connsiteX14" fmla="*/ 997982 w 1882134"/>
              <a:gd name="connsiteY14" fmla="*/ 1700143 h 1915580"/>
              <a:gd name="connsiteX15" fmla="*/ 1212258 w 1882134"/>
              <a:gd name="connsiteY15" fmla="*/ 1576182 h 1915580"/>
              <a:gd name="connsiteX16" fmla="*/ 1210160 w 1882134"/>
              <a:gd name="connsiteY16" fmla="*/ 1565911 h 1915580"/>
              <a:gd name="connsiteX17" fmla="*/ 1283277 w 1882134"/>
              <a:gd name="connsiteY17" fmla="*/ 1456450 h 1915580"/>
              <a:gd name="connsiteX18" fmla="*/ 1298338 w 1882134"/>
              <a:gd name="connsiteY18" fmla="*/ 1453428 h 1915580"/>
              <a:gd name="connsiteX19" fmla="*/ 1298338 w 1882134"/>
              <a:gd name="connsiteY19" fmla="*/ 1189696 h 1915580"/>
              <a:gd name="connsiteX20" fmla="*/ 1292399 w 1882134"/>
              <a:gd name="connsiteY20" fmla="*/ 1188448 h 1915580"/>
              <a:gd name="connsiteX21" fmla="*/ 1219282 w 1882134"/>
              <a:gd name="connsiteY21" fmla="*/ 1079414 h 1915580"/>
              <a:gd name="connsiteX22" fmla="*/ 1223749 w 1882134"/>
              <a:gd name="connsiteY22" fmla="*/ 1057548 h 1915580"/>
              <a:gd name="connsiteX23" fmla="*/ 997965 w 1882134"/>
              <a:gd name="connsiteY23" fmla="*/ 926929 h 1915580"/>
              <a:gd name="connsiteX24" fmla="*/ 994296 w 1882134"/>
              <a:gd name="connsiteY24" fmla="*/ 929366 h 1915580"/>
              <a:gd name="connsiteX25" fmla="*/ 988000 w 1882134"/>
              <a:gd name="connsiteY25" fmla="*/ 935188 h 1915580"/>
              <a:gd name="connsiteX26" fmla="*/ 978749 w 1882134"/>
              <a:gd name="connsiteY26" fmla="*/ 939691 h 1915580"/>
              <a:gd name="connsiteX27" fmla="*/ 969810 w 1882134"/>
              <a:gd name="connsiteY27" fmla="*/ 945628 h 1915580"/>
              <a:gd name="connsiteX28" fmla="*/ 964268 w 1882134"/>
              <a:gd name="connsiteY28" fmla="*/ 946740 h 1915580"/>
              <a:gd name="connsiteX29" fmla="*/ 958437 w 1882134"/>
              <a:gd name="connsiteY29" fmla="*/ 949579 h 1915580"/>
              <a:gd name="connsiteX30" fmla="*/ 924343 w 1882134"/>
              <a:gd name="connsiteY30" fmla="*/ 954750 h 1915580"/>
              <a:gd name="connsiteX31" fmla="*/ 924343 w 1882134"/>
              <a:gd name="connsiteY31" fmla="*/ 954750 h 1915580"/>
              <a:gd name="connsiteX32" fmla="*/ 923835 w 1882134"/>
              <a:gd name="connsiteY32" fmla="*/ 954643 h 1915580"/>
              <a:gd name="connsiteX33" fmla="*/ 881110 w 1882134"/>
              <a:gd name="connsiteY33" fmla="*/ 945723 h 1915580"/>
              <a:gd name="connsiteX34" fmla="*/ 880997 w 1882134"/>
              <a:gd name="connsiteY34" fmla="*/ 945646 h 1915580"/>
              <a:gd name="connsiteX35" fmla="*/ 878876 w 1882134"/>
              <a:gd name="connsiteY35" fmla="*/ 945200 h 1915580"/>
              <a:gd name="connsiteX36" fmla="*/ 1285908 w 1882134"/>
              <a:gd name="connsiteY36" fmla="*/ 209454 h 1915580"/>
              <a:gd name="connsiteX37" fmla="*/ 1039711 w 1882134"/>
              <a:gd name="connsiteY37" fmla="*/ 351883 h 1915580"/>
              <a:gd name="connsiteX38" fmla="*/ 1042927 w 1882134"/>
              <a:gd name="connsiteY38" fmla="*/ 367913 h 1915580"/>
              <a:gd name="connsiteX39" fmla="*/ 1007580 w 1882134"/>
              <a:gd name="connsiteY39" fmla="*/ 452291 h 1915580"/>
              <a:gd name="connsiteX40" fmla="*/ 972994 w 1882134"/>
              <a:gd name="connsiteY40" fmla="*/ 475261 h 1915580"/>
              <a:gd name="connsiteX41" fmla="*/ 972994 w 1882134"/>
              <a:gd name="connsiteY41" fmla="*/ 608121 h 1915580"/>
              <a:gd name="connsiteX42" fmla="*/ 972994 w 1882134"/>
              <a:gd name="connsiteY42" fmla="*/ 728436 h 1915580"/>
              <a:gd name="connsiteX43" fmla="*/ 1008720 w 1882134"/>
              <a:gd name="connsiteY43" fmla="*/ 752929 h 1915580"/>
              <a:gd name="connsiteX44" fmla="*/ 1042927 w 1882134"/>
              <a:gd name="connsiteY44" fmla="*/ 836166 h 1915580"/>
              <a:gd name="connsiteX45" fmla="*/ 1038547 w 1882134"/>
              <a:gd name="connsiteY45" fmla="*/ 857606 h 1915580"/>
              <a:gd name="connsiteX46" fmla="*/ 1264627 w 1882134"/>
              <a:gd name="connsiteY46" fmla="*/ 988396 h 1915580"/>
              <a:gd name="connsiteX47" fmla="*/ 1292399 w 1882134"/>
              <a:gd name="connsiteY47" fmla="*/ 969952 h 1915580"/>
              <a:gd name="connsiteX48" fmla="*/ 1337865 w 1882134"/>
              <a:gd name="connsiteY48" fmla="*/ 960830 h 1915580"/>
              <a:gd name="connsiteX49" fmla="*/ 1384615 w 1882134"/>
              <a:gd name="connsiteY49" fmla="*/ 970380 h 1915580"/>
              <a:gd name="connsiteX50" fmla="*/ 1410990 w 1882134"/>
              <a:gd name="connsiteY50" fmla="*/ 988463 h 1915580"/>
              <a:gd name="connsiteX51" fmla="*/ 1650068 w 1882134"/>
              <a:gd name="connsiteY51" fmla="*/ 850153 h 1915580"/>
              <a:gd name="connsiteX52" fmla="*/ 1644966 w 1882134"/>
              <a:gd name="connsiteY52" fmla="*/ 824004 h 1915580"/>
              <a:gd name="connsiteX53" fmla="*/ 1680313 w 1882134"/>
              <a:gd name="connsiteY53" fmla="*/ 739627 h 1915580"/>
              <a:gd name="connsiteX54" fmla="*/ 1705780 w 1882134"/>
              <a:gd name="connsiteY54" fmla="*/ 722714 h 1915580"/>
              <a:gd name="connsiteX55" fmla="*/ 1705779 w 1882134"/>
              <a:gd name="connsiteY55" fmla="*/ 484271 h 1915580"/>
              <a:gd name="connsiteX56" fmla="*/ 1701598 w 1882134"/>
              <a:gd name="connsiteY56" fmla="*/ 483455 h 1915580"/>
              <a:gd name="connsiteX57" fmla="*/ 1629764 w 1882134"/>
              <a:gd name="connsiteY57" fmla="*/ 373993 h 1915580"/>
              <a:gd name="connsiteX58" fmla="*/ 1634464 w 1882134"/>
              <a:gd name="connsiteY58" fmla="*/ 350982 h 1915580"/>
              <a:gd name="connsiteX59" fmla="*/ 1412691 w 1882134"/>
              <a:gd name="connsiteY59" fmla="*/ 222683 h 1915580"/>
              <a:gd name="connsiteX60" fmla="*/ 1404617 w 1882134"/>
              <a:gd name="connsiteY60" fmla="*/ 228046 h 1915580"/>
              <a:gd name="connsiteX61" fmla="*/ 1359150 w 1882134"/>
              <a:gd name="connsiteY61" fmla="*/ 237167 h 1915580"/>
              <a:gd name="connsiteX62" fmla="*/ 1312401 w 1882134"/>
              <a:gd name="connsiteY62" fmla="*/ 227618 h 1915580"/>
              <a:gd name="connsiteX63" fmla="*/ 441920 w 1882134"/>
              <a:gd name="connsiteY63" fmla="*/ 226293 h 1915580"/>
              <a:gd name="connsiteX64" fmla="*/ 231909 w 1882134"/>
              <a:gd name="connsiteY64" fmla="*/ 347787 h 1915580"/>
              <a:gd name="connsiteX65" fmla="*/ 237167 w 1882134"/>
              <a:gd name="connsiteY65" fmla="*/ 373994 h 1915580"/>
              <a:gd name="connsiteX66" fmla="*/ 164050 w 1882134"/>
              <a:gd name="connsiteY66" fmla="*/ 483456 h 1915580"/>
              <a:gd name="connsiteX67" fmla="*/ 155071 w 1882134"/>
              <a:gd name="connsiteY67" fmla="*/ 485258 h 1915580"/>
              <a:gd name="connsiteX68" fmla="*/ 155071 w 1882134"/>
              <a:gd name="connsiteY68" fmla="*/ 740239 h 1915580"/>
              <a:gd name="connsiteX69" fmla="*/ 165333 w 1882134"/>
              <a:gd name="connsiteY69" fmla="*/ 742335 h 1915580"/>
              <a:gd name="connsiteX70" fmla="*/ 237167 w 1882134"/>
              <a:gd name="connsiteY70" fmla="*/ 851369 h 1915580"/>
              <a:gd name="connsiteX71" fmla="*/ 234601 w 1882134"/>
              <a:gd name="connsiteY71" fmla="*/ 863932 h 1915580"/>
              <a:gd name="connsiteX72" fmla="*/ 440781 w 1882134"/>
              <a:gd name="connsiteY72" fmla="*/ 983210 h 1915580"/>
              <a:gd name="connsiteX73" fmla="*/ 474477 w 1882134"/>
              <a:gd name="connsiteY73" fmla="*/ 960831 h 1915580"/>
              <a:gd name="connsiteX74" fmla="*/ 519943 w 1882134"/>
              <a:gd name="connsiteY74" fmla="*/ 951709 h 1915580"/>
              <a:gd name="connsiteX75" fmla="*/ 566693 w 1882134"/>
              <a:gd name="connsiteY75" fmla="*/ 961258 h 1915580"/>
              <a:gd name="connsiteX76" fmla="*/ 601190 w 1882134"/>
              <a:gd name="connsiteY76" fmla="*/ 984910 h 1915580"/>
              <a:gd name="connsiteX77" fmla="*/ 705420 w 1882134"/>
              <a:gd name="connsiteY77" fmla="*/ 924344 h 1915580"/>
              <a:gd name="connsiteX78" fmla="*/ 785942 w 1882134"/>
              <a:gd name="connsiteY78" fmla="*/ 878642 h 1915580"/>
              <a:gd name="connsiteX79" fmla="*/ 811567 w 1882134"/>
              <a:gd name="connsiteY79" fmla="*/ 863817 h 1915580"/>
              <a:gd name="connsiteX80" fmla="*/ 805759 w 1882134"/>
              <a:gd name="connsiteY80" fmla="*/ 836166 h 1915580"/>
              <a:gd name="connsiteX81" fmla="*/ 878876 w 1882134"/>
              <a:gd name="connsiteY81" fmla="*/ 726704 h 1915580"/>
              <a:gd name="connsiteX82" fmla="*/ 887857 w 1882134"/>
              <a:gd name="connsiteY82" fmla="*/ 724902 h 1915580"/>
              <a:gd name="connsiteX83" fmla="*/ 887857 w 1882134"/>
              <a:gd name="connsiteY83" fmla="*/ 602041 h 1915580"/>
              <a:gd name="connsiteX84" fmla="*/ 887857 w 1882134"/>
              <a:gd name="connsiteY84" fmla="*/ 479177 h 1915580"/>
              <a:gd name="connsiteX85" fmla="*/ 878877 w 1882134"/>
              <a:gd name="connsiteY85" fmla="*/ 477375 h 1915580"/>
              <a:gd name="connsiteX86" fmla="*/ 805760 w 1882134"/>
              <a:gd name="connsiteY86" fmla="*/ 367913 h 1915580"/>
              <a:gd name="connsiteX87" fmla="*/ 810313 w 1882134"/>
              <a:gd name="connsiteY87" fmla="*/ 345620 h 1915580"/>
              <a:gd name="connsiteX88" fmla="*/ 607514 w 1882134"/>
              <a:gd name="connsiteY88" fmla="*/ 228297 h 1915580"/>
              <a:gd name="connsiteX89" fmla="*/ 572440 w 1882134"/>
              <a:gd name="connsiteY89" fmla="*/ 252065 h 1915580"/>
              <a:gd name="connsiteX90" fmla="*/ 526305 w 1882134"/>
              <a:gd name="connsiteY90" fmla="*/ 261493 h 1915580"/>
              <a:gd name="connsiteX91" fmla="*/ 442371 w 1882134"/>
              <a:gd name="connsiteY91" fmla="*/ 226958 h 1915580"/>
              <a:gd name="connsiteX92" fmla="*/ 525745 w 1882134"/>
              <a:gd name="connsiteY92" fmla="*/ 24326 h 1915580"/>
              <a:gd name="connsiteX93" fmla="*/ 644609 w 1882134"/>
              <a:gd name="connsiteY93" fmla="*/ 142629 h 1915580"/>
              <a:gd name="connsiteX94" fmla="*/ 641709 w 1882134"/>
              <a:gd name="connsiteY94" fmla="*/ 157167 h 1915580"/>
              <a:gd name="connsiteX95" fmla="*/ 747989 w 1882134"/>
              <a:gd name="connsiteY95" fmla="*/ 218924 h 1915580"/>
              <a:gd name="connsiteX96" fmla="*/ 849541 w 1882134"/>
              <a:gd name="connsiteY96" fmla="*/ 277934 h 1915580"/>
              <a:gd name="connsiteX97" fmla="*/ 878877 w 1882134"/>
              <a:gd name="connsiteY97" fmla="*/ 258452 h 1915580"/>
              <a:gd name="connsiteX98" fmla="*/ 924343 w 1882134"/>
              <a:gd name="connsiteY98" fmla="*/ 249330 h 1915580"/>
              <a:gd name="connsiteX99" fmla="*/ 971093 w 1882134"/>
              <a:gd name="connsiteY99" fmla="*/ 258879 h 1915580"/>
              <a:gd name="connsiteX100" fmla="*/ 999784 w 1882134"/>
              <a:gd name="connsiteY100" fmla="*/ 278550 h 1915580"/>
              <a:gd name="connsiteX101" fmla="*/ 1112862 w 1882134"/>
              <a:gd name="connsiteY101" fmla="*/ 212843 h 1915580"/>
              <a:gd name="connsiteX102" fmla="*/ 1244810 w 1882134"/>
              <a:gd name="connsiteY102" fmla="*/ 139736 h 1915580"/>
              <a:gd name="connsiteX103" fmla="*/ 1240567 w 1882134"/>
              <a:gd name="connsiteY103" fmla="*/ 118583 h 1915580"/>
              <a:gd name="connsiteX104" fmla="*/ 1359150 w 1882134"/>
              <a:gd name="connsiteY104" fmla="*/ 0 h 1915580"/>
              <a:gd name="connsiteX105" fmla="*/ 1477734 w 1882134"/>
              <a:gd name="connsiteY105" fmla="*/ 118583 h 1915580"/>
              <a:gd name="connsiteX106" fmla="*/ 1468446 w 1882134"/>
              <a:gd name="connsiteY106" fmla="*/ 164056 h 1915580"/>
              <a:gd name="connsiteX107" fmla="*/ 1562871 w 1882134"/>
              <a:gd name="connsiteY107" fmla="*/ 218924 h 1915580"/>
              <a:gd name="connsiteX108" fmla="*/ 1674171 w 1882134"/>
              <a:gd name="connsiteY108" fmla="*/ 283599 h 1915580"/>
              <a:gd name="connsiteX109" fmla="*/ 1702880 w 1882134"/>
              <a:gd name="connsiteY109" fmla="*/ 264532 h 1915580"/>
              <a:gd name="connsiteX110" fmla="*/ 1748347 w 1882134"/>
              <a:gd name="connsiteY110" fmla="*/ 255410 h 1915580"/>
              <a:gd name="connsiteX111" fmla="*/ 1866931 w 1882134"/>
              <a:gd name="connsiteY111" fmla="*/ 373993 h 1915580"/>
              <a:gd name="connsiteX112" fmla="*/ 1793814 w 1882134"/>
              <a:gd name="connsiteY112" fmla="*/ 483456 h 1915580"/>
              <a:gd name="connsiteX113" fmla="*/ 1787876 w 1882134"/>
              <a:gd name="connsiteY113" fmla="*/ 484647 h 1915580"/>
              <a:gd name="connsiteX114" fmla="*/ 1787876 w 1882134"/>
              <a:gd name="connsiteY114" fmla="*/ 608121 h 1915580"/>
              <a:gd name="connsiteX115" fmla="*/ 1787876 w 1882134"/>
              <a:gd name="connsiteY115" fmla="*/ 710390 h 1915580"/>
              <a:gd name="connsiteX116" fmla="*/ 1810299 w 1882134"/>
              <a:gd name="connsiteY116" fmla="*/ 714970 h 1915580"/>
              <a:gd name="connsiteX117" fmla="*/ 1882134 w 1882134"/>
              <a:gd name="connsiteY117" fmla="*/ 824004 h 1915580"/>
              <a:gd name="connsiteX118" fmla="*/ 1763550 w 1882134"/>
              <a:gd name="connsiteY118" fmla="*/ 942588 h 1915580"/>
              <a:gd name="connsiteX119" fmla="*/ 1716800 w 1882134"/>
              <a:gd name="connsiteY119" fmla="*/ 933466 h 1915580"/>
              <a:gd name="connsiteX120" fmla="*/ 1696290 w 1882134"/>
              <a:gd name="connsiteY120" fmla="*/ 919792 h 1915580"/>
              <a:gd name="connsiteX121" fmla="*/ 1562871 w 1882134"/>
              <a:gd name="connsiteY121" fmla="*/ 997319 h 1915580"/>
              <a:gd name="connsiteX122" fmla="*/ 1452273 w 1882134"/>
              <a:gd name="connsiteY122" fmla="*/ 1058596 h 1915580"/>
              <a:gd name="connsiteX123" fmla="*/ 1456449 w 1882134"/>
              <a:gd name="connsiteY123" fmla="*/ 1079414 h 1915580"/>
              <a:gd name="connsiteX124" fmla="*/ 1383332 w 1882134"/>
              <a:gd name="connsiteY124" fmla="*/ 1188876 h 1915580"/>
              <a:gd name="connsiteX125" fmla="*/ 1380434 w 1882134"/>
              <a:gd name="connsiteY125" fmla="*/ 1189457 h 1915580"/>
              <a:gd name="connsiteX126" fmla="*/ 1380434 w 1882134"/>
              <a:gd name="connsiteY126" fmla="*/ 1316581 h 1915580"/>
              <a:gd name="connsiteX127" fmla="*/ 1380434 w 1882134"/>
              <a:gd name="connsiteY127" fmla="*/ 1459744 h 1915580"/>
              <a:gd name="connsiteX128" fmla="*/ 1413121 w 1882134"/>
              <a:gd name="connsiteY128" fmla="*/ 1481535 h 1915580"/>
              <a:gd name="connsiteX129" fmla="*/ 1447328 w 1882134"/>
              <a:gd name="connsiteY129" fmla="*/ 1565911 h 1915580"/>
              <a:gd name="connsiteX130" fmla="*/ 1328743 w 1882134"/>
              <a:gd name="connsiteY130" fmla="*/ 1684495 h 1915580"/>
              <a:gd name="connsiteX131" fmla="*/ 1283277 w 1882134"/>
              <a:gd name="connsiteY131" fmla="*/ 1675374 h 1915580"/>
              <a:gd name="connsiteX132" fmla="*/ 1245755 w 1882134"/>
              <a:gd name="connsiteY132" fmla="*/ 1650453 h 1915580"/>
              <a:gd name="connsiteX133" fmla="*/ 1152389 w 1882134"/>
              <a:gd name="connsiteY133" fmla="*/ 1702738 h 1915580"/>
              <a:gd name="connsiteX134" fmla="*/ 1045590 w 1882134"/>
              <a:gd name="connsiteY134" fmla="*/ 1764797 h 1915580"/>
              <a:gd name="connsiteX135" fmla="*/ 1052050 w 1882134"/>
              <a:gd name="connsiteY135" fmla="*/ 1796996 h 1915580"/>
              <a:gd name="connsiteX136" fmla="*/ 933465 w 1882134"/>
              <a:gd name="connsiteY136" fmla="*/ 1915580 h 1915580"/>
              <a:gd name="connsiteX137" fmla="*/ 814882 w 1882134"/>
              <a:gd name="connsiteY137" fmla="*/ 1796996 h 1915580"/>
              <a:gd name="connsiteX138" fmla="*/ 820094 w 1882134"/>
              <a:gd name="connsiteY138" fmla="*/ 1770286 h 1915580"/>
              <a:gd name="connsiteX139" fmla="*/ 705420 w 1882134"/>
              <a:gd name="connsiteY139" fmla="*/ 1702738 h 1915580"/>
              <a:gd name="connsiteX140" fmla="*/ 599803 w 1882134"/>
              <a:gd name="connsiteY140" fmla="*/ 1641366 h 1915580"/>
              <a:gd name="connsiteX141" fmla="*/ 571490 w 1882134"/>
              <a:gd name="connsiteY141" fmla="*/ 1660170 h 1915580"/>
              <a:gd name="connsiteX142" fmla="*/ 526023 w 1882134"/>
              <a:gd name="connsiteY142" fmla="*/ 1669292 h 1915580"/>
              <a:gd name="connsiteX143" fmla="*/ 407440 w 1882134"/>
              <a:gd name="connsiteY143" fmla="*/ 1550707 h 1915580"/>
              <a:gd name="connsiteX144" fmla="*/ 442787 w 1882134"/>
              <a:gd name="connsiteY144" fmla="*/ 1466331 h 1915580"/>
              <a:gd name="connsiteX145" fmla="*/ 480415 w 1882134"/>
              <a:gd name="connsiteY145" fmla="*/ 1441340 h 1915580"/>
              <a:gd name="connsiteX146" fmla="*/ 480415 w 1882134"/>
              <a:gd name="connsiteY146" fmla="*/ 1313541 h 1915580"/>
              <a:gd name="connsiteX147" fmla="*/ 480415 w 1882134"/>
              <a:gd name="connsiteY147" fmla="*/ 1180946 h 1915580"/>
              <a:gd name="connsiteX148" fmla="*/ 474477 w 1882134"/>
              <a:gd name="connsiteY148" fmla="*/ 1179755 h 1915580"/>
              <a:gd name="connsiteX149" fmla="*/ 401359 w 1882134"/>
              <a:gd name="connsiteY149" fmla="*/ 1070292 h 1915580"/>
              <a:gd name="connsiteX150" fmla="*/ 403715 w 1882134"/>
              <a:gd name="connsiteY150" fmla="*/ 1058760 h 1915580"/>
              <a:gd name="connsiteX151" fmla="*/ 297980 w 1882134"/>
              <a:gd name="connsiteY151" fmla="*/ 997319 h 1915580"/>
              <a:gd name="connsiteX152" fmla="*/ 197246 w 1882134"/>
              <a:gd name="connsiteY152" fmla="*/ 938785 h 1915580"/>
              <a:gd name="connsiteX153" fmla="*/ 164050 w 1882134"/>
              <a:gd name="connsiteY153" fmla="*/ 960831 h 1915580"/>
              <a:gd name="connsiteX154" fmla="*/ 118583 w 1882134"/>
              <a:gd name="connsiteY154" fmla="*/ 969953 h 1915580"/>
              <a:gd name="connsiteX155" fmla="*/ 0 w 1882134"/>
              <a:gd name="connsiteY155" fmla="*/ 851369 h 1915580"/>
              <a:gd name="connsiteX156" fmla="*/ 71834 w 1882134"/>
              <a:gd name="connsiteY156" fmla="*/ 741907 h 1915580"/>
              <a:gd name="connsiteX157" fmla="*/ 72975 w 1882134"/>
              <a:gd name="connsiteY157" fmla="*/ 741685 h 1915580"/>
              <a:gd name="connsiteX158" fmla="*/ 72975 w 1882134"/>
              <a:gd name="connsiteY158" fmla="*/ 608121 h 1915580"/>
              <a:gd name="connsiteX159" fmla="*/ 72975 w 1882134"/>
              <a:gd name="connsiteY159" fmla="*/ 483679 h 1915580"/>
              <a:gd name="connsiteX160" fmla="*/ 71834 w 1882134"/>
              <a:gd name="connsiteY160" fmla="*/ 483456 h 1915580"/>
              <a:gd name="connsiteX161" fmla="*/ 0 w 1882134"/>
              <a:gd name="connsiteY161" fmla="*/ 373994 h 1915580"/>
              <a:gd name="connsiteX162" fmla="*/ 118583 w 1882134"/>
              <a:gd name="connsiteY162" fmla="*/ 255410 h 1915580"/>
              <a:gd name="connsiteX163" fmla="*/ 165333 w 1882134"/>
              <a:gd name="connsiteY163" fmla="*/ 264960 h 1915580"/>
              <a:gd name="connsiteX164" fmla="*/ 189840 w 1882134"/>
              <a:gd name="connsiteY164" fmla="*/ 281762 h 1915580"/>
              <a:gd name="connsiteX165" fmla="*/ 297980 w 1882134"/>
              <a:gd name="connsiteY165" fmla="*/ 218924 h 1915580"/>
              <a:gd name="connsiteX166" fmla="*/ 409656 w 1882134"/>
              <a:gd name="connsiteY166" fmla="*/ 154031 h 1915580"/>
              <a:gd name="connsiteX167" fmla="*/ 407441 w 1882134"/>
              <a:gd name="connsiteY167" fmla="*/ 143189 h 1915580"/>
              <a:gd name="connsiteX168" fmla="*/ 525745 w 1882134"/>
              <a:gd name="connsiteY168" fmla="*/ 24326 h 1915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Lst>
            <a:rect l="l" t="t" r="r" b="b"/>
            <a:pathLst>
              <a:path w="1882134" h="1915580">
                <a:moveTo>
                  <a:pt x="859940" y="932267"/>
                </a:moveTo>
                <a:lnTo>
                  <a:pt x="747989" y="997319"/>
                </a:lnTo>
                <a:lnTo>
                  <a:pt x="636844" y="1061903"/>
                </a:lnTo>
                <a:lnTo>
                  <a:pt x="638527" y="1070293"/>
                </a:lnTo>
                <a:cubicBezTo>
                  <a:pt x="638527" y="1120463"/>
                  <a:pt x="607741" y="1162081"/>
                  <a:pt x="565410" y="1179755"/>
                </a:cubicBezTo>
                <a:lnTo>
                  <a:pt x="562511" y="1180336"/>
                </a:lnTo>
                <a:lnTo>
                  <a:pt x="562511" y="1439244"/>
                </a:lnTo>
                <a:lnTo>
                  <a:pt x="572773" y="1441246"/>
                </a:lnTo>
                <a:cubicBezTo>
                  <a:pt x="615532" y="1458919"/>
                  <a:pt x="644608" y="1500537"/>
                  <a:pt x="644608" y="1550707"/>
                </a:cubicBezTo>
                <a:lnTo>
                  <a:pt x="640375" y="1571429"/>
                </a:lnTo>
                <a:lnTo>
                  <a:pt x="865510" y="1701672"/>
                </a:lnTo>
                <a:lnTo>
                  <a:pt x="886716" y="1687534"/>
                </a:lnTo>
                <a:cubicBezTo>
                  <a:pt x="900969" y="1681643"/>
                  <a:pt x="916742" y="1678413"/>
                  <a:pt x="933465" y="1678413"/>
                </a:cubicBezTo>
                <a:cubicBezTo>
                  <a:pt x="950189" y="1678413"/>
                  <a:pt x="965962" y="1681833"/>
                  <a:pt x="980215" y="1687962"/>
                </a:cubicBezTo>
                <a:lnTo>
                  <a:pt x="997982" y="1700143"/>
                </a:lnTo>
                <a:lnTo>
                  <a:pt x="1212258" y="1576182"/>
                </a:lnTo>
                <a:lnTo>
                  <a:pt x="1210160" y="1565911"/>
                </a:lnTo>
                <a:cubicBezTo>
                  <a:pt x="1210160" y="1515742"/>
                  <a:pt x="1240946" y="1474123"/>
                  <a:pt x="1283277" y="1456450"/>
                </a:cubicBezTo>
                <a:lnTo>
                  <a:pt x="1298338" y="1453428"/>
                </a:lnTo>
                <a:lnTo>
                  <a:pt x="1298338" y="1189696"/>
                </a:lnTo>
                <a:lnTo>
                  <a:pt x="1292399" y="1188448"/>
                </a:lnTo>
                <a:cubicBezTo>
                  <a:pt x="1250068" y="1170062"/>
                  <a:pt x="1219282" y="1127303"/>
                  <a:pt x="1219282" y="1079414"/>
                </a:cubicBezTo>
                <a:lnTo>
                  <a:pt x="1223749" y="1057548"/>
                </a:lnTo>
                <a:lnTo>
                  <a:pt x="997965" y="926929"/>
                </a:lnTo>
                <a:lnTo>
                  <a:pt x="994296" y="929366"/>
                </a:lnTo>
                <a:lnTo>
                  <a:pt x="988000" y="935188"/>
                </a:lnTo>
                <a:lnTo>
                  <a:pt x="978749" y="939691"/>
                </a:lnTo>
                <a:lnTo>
                  <a:pt x="969810" y="945628"/>
                </a:lnTo>
                <a:lnTo>
                  <a:pt x="964268" y="946740"/>
                </a:lnTo>
                <a:lnTo>
                  <a:pt x="958437" y="949579"/>
                </a:lnTo>
                <a:cubicBezTo>
                  <a:pt x="947754" y="952933"/>
                  <a:pt x="936316" y="954750"/>
                  <a:pt x="924343" y="954750"/>
                </a:cubicBezTo>
                <a:lnTo>
                  <a:pt x="924343" y="954750"/>
                </a:lnTo>
                <a:lnTo>
                  <a:pt x="923835" y="954643"/>
                </a:lnTo>
                <a:lnTo>
                  <a:pt x="881110" y="945723"/>
                </a:lnTo>
                <a:lnTo>
                  <a:pt x="880997" y="945646"/>
                </a:lnTo>
                <a:lnTo>
                  <a:pt x="878876" y="945200"/>
                </a:lnTo>
                <a:close/>
                <a:moveTo>
                  <a:pt x="1285908" y="209454"/>
                </a:moveTo>
                <a:lnTo>
                  <a:pt x="1039711" y="351883"/>
                </a:lnTo>
                <a:lnTo>
                  <a:pt x="1042927" y="367913"/>
                </a:lnTo>
                <a:cubicBezTo>
                  <a:pt x="1042927" y="401360"/>
                  <a:pt x="1029244" y="431006"/>
                  <a:pt x="1007580" y="452291"/>
                </a:cubicBezTo>
                <a:lnTo>
                  <a:pt x="972994" y="475261"/>
                </a:lnTo>
                <a:lnTo>
                  <a:pt x="972994" y="608121"/>
                </a:lnTo>
                <a:lnTo>
                  <a:pt x="972994" y="728436"/>
                </a:lnTo>
                <a:lnTo>
                  <a:pt x="1008720" y="752929"/>
                </a:lnTo>
                <a:cubicBezTo>
                  <a:pt x="1030004" y="774594"/>
                  <a:pt x="1042927" y="804239"/>
                  <a:pt x="1042927" y="836166"/>
                </a:cubicBezTo>
                <a:lnTo>
                  <a:pt x="1038547" y="857606"/>
                </a:lnTo>
                <a:lnTo>
                  <a:pt x="1264627" y="988396"/>
                </a:lnTo>
                <a:lnTo>
                  <a:pt x="1292399" y="969952"/>
                </a:lnTo>
                <a:cubicBezTo>
                  <a:pt x="1306509" y="964061"/>
                  <a:pt x="1321902" y="960830"/>
                  <a:pt x="1337865" y="960830"/>
                </a:cubicBezTo>
                <a:cubicBezTo>
                  <a:pt x="1354588" y="960830"/>
                  <a:pt x="1370362" y="964251"/>
                  <a:pt x="1384615" y="970380"/>
                </a:cubicBezTo>
                <a:lnTo>
                  <a:pt x="1410990" y="988463"/>
                </a:lnTo>
                <a:lnTo>
                  <a:pt x="1650068" y="850153"/>
                </a:lnTo>
                <a:lnTo>
                  <a:pt x="1644966" y="824004"/>
                </a:lnTo>
                <a:cubicBezTo>
                  <a:pt x="1644966" y="790557"/>
                  <a:pt x="1658649" y="760911"/>
                  <a:pt x="1680313" y="739627"/>
                </a:cubicBezTo>
                <a:lnTo>
                  <a:pt x="1705780" y="722714"/>
                </a:lnTo>
                <a:lnTo>
                  <a:pt x="1705779" y="484271"/>
                </a:lnTo>
                <a:lnTo>
                  <a:pt x="1701598" y="483455"/>
                </a:lnTo>
                <a:cubicBezTo>
                  <a:pt x="1658839" y="465782"/>
                  <a:pt x="1629764" y="424164"/>
                  <a:pt x="1629764" y="373993"/>
                </a:cubicBezTo>
                <a:lnTo>
                  <a:pt x="1634464" y="350982"/>
                </a:lnTo>
                <a:lnTo>
                  <a:pt x="1412691" y="222683"/>
                </a:lnTo>
                <a:lnTo>
                  <a:pt x="1404617" y="228046"/>
                </a:lnTo>
                <a:cubicBezTo>
                  <a:pt x="1390507" y="233937"/>
                  <a:pt x="1375113" y="237167"/>
                  <a:pt x="1359150" y="237167"/>
                </a:cubicBezTo>
                <a:cubicBezTo>
                  <a:pt x="1342427" y="237167"/>
                  <a:pt x="1326653" y="233747"/>
                  <a:pt x="1312401" y="227618"/>
                </a:cubicBezTo>
                <a:close/>
                <a:moveTo>
                  <a:pt x="441920" y="226293"/>
                </a:moveTo>
                <a:lnTo>
                  <a:pt x="231909" y="347787"/>
                </a:lnTo>
                <a:lnTo>
                  <a:pt x="237167" y="373994"/>
                </a:lnTo>
                <a:cubicBezTo>
                  <a:pt x="237167" y="424164"/>
                  <a:pt x="206381" y="465783"/>
                  <a:pt x="164050" y="483456"/>
                </a:cubicBezTo>
                <a:lnTo>
                  <a:pt x="155071" y="485258"/>
                </a:lnTo>
                <a:lnTo>
                  <a:pt x="155071" y="740239"/>
                </a:lnTo>
                <a:lnTo>
                  <a:pt x="165333" y="742335"/>
                </a:lnTo>
                <a:cubicBezTo>
                  <a:pt x="208092" y="760721"/>
                  <a:pt x="237168" y="803479"/>
                  <a:pt x="237167" y="851369"/>
                </a:cubicBezTo>
                <a:lnTo>
                  <a:pt x="234601" y="863932"/>
                </a:lnTo>
                <a:lnTo>
                  <a:pt x="440781" y="983210"/>
                </a:lnTo>
                <a:lnTo>
                  <a:pt x="474477" y="960831"/>
                </a:lnTo>
                <a:cubicBezTo>
                  <a:pt x="488587" y="954940"/>
                  <a:pt x="503980" y="951709"/>
                  <a:pt x="519943" y="951709"/>
                </a:cubicBezTo>
                <a:cubicBezTo>
                  <a:pt x="536667" y="951709"/>
                  <a:pt x="552440" y="955130"/>
                  <a:pt x="566693" y="961258"/>
                </a:cubicBezTo>
                <a:lnTo>
                  <a:pt x="601190" y="984910"/>
                </a:lnTo>
                <a:lnTo>
                  <a:pt x="705420" y="924344"/>
                </a:lnTo>
                <a:lnTo>
                  <a:pt x="785942" y="878642"/>
                </a:lnTo>
                <a:lnTo>
                  <a:pt x="811567" y="863817"/>
                </a:lnTo>
                <a:lnTo>
                  <a:pt x="805759" y="836166"/>
                </a:lnTo>
                <a:cubicBezTo>
                  <a:pt x="805759" y="785996"/>
                  <a:pt x="836545" y="744378"/>
                  <a:pt x="878876" y="726704"/>
                </a:cubicBezTo>
                <a:lnTo>
                  <a:pt x="887857" y="724902"/>
                </a:lnTo>
                <a:lnTo>
                  <a:pt x="887857" y="602041"/>
                </a:lnTo>
                <a:lnTo>
                  <a:pt x="887857" y="479177"/>
                </a:lnTo>
                <a:lnTo>
                  <a:pt x="878877" y="477375"/>
                </a:lnTo>
                <a:cubicBezTo>
                  <a:pt x="836546" y="459702"/>
                  <a:pt x="805760" y="418084"/>
                  <a:pt x="805760" y="367913"/>
                </a:cubicBezTo>
                <a:lnTo>
                  <a:pt x="810313" y="345620"/>
                </a:lnTo>
                <a:lnTo>
                  <a:pt x="607514" y="228297"/>
                </a:lnTo>
                <a:lnTo>
                  <a:pt x="572440" y="252065"/>
                </a:lnTo>
                <a:cubicBezTo>
                  <a:pt x="558268" y="258099"/>
                  <a:pt x="542678" y="261454"/>
                  <a:pt x="526305" y="261493"/>
                </a:cubicBezTo>
                <a:cubicBezTo>
                  <a:pt x="493559" y="261570"/>
                  <a:pt x="463882" y="248367"/>
                  <a:pt x="442371" y="226958"/>
                </a:cubicBezTo>
                <a:close/>
                <a:moveTo>
                  <a:pt x="525745" y="24326"/>
                </a:moveTo>
                <a:cubicBezTo>
                  <a:pt x="591236" y="24171"/>
                  <a:pt x="644453" y="77137"/>
                  <a:pt x="644609" y="142629"/>
                </a:cubicBezTo>
                <a:lnTo>
                  <a:pt x="641709" y="157167"/>
                </a:lnTo>
                <a:lnTo>
                  <a:pt x="747989" y="218924"/>
                </a:lnTo>
                <a:lnTo>
                  <a:pt x="849541" y="277934"/>
                </a:lnTo>
                <a:lnTo>
                  <a:pt x="878877" y="258452"/>
                </a:lnTo>
                <a:cubicBezTo>
                  <a:pt x="892987" y="252560"/>
                  <a:pt x="908380" y="249330"/>
                  <a:pt x="924343" y="249330"/>
                </a:cubicBezTo>
                <a:cubicBezTo>
                  <a:pt x="941066" y="249330"/>
                  <a:pt x="956840" y="252750"/>
                  <a:pt x="971093" y="258879"/>
                </a:cubicBezTo>
                <a:lnTo>
                  <a:pt x="999784" y="278550"/>
                </a:lnTo>
                <a:lnTo>
                  <a:pt x="1112862" y="212843"/>
                </a:lnTo>
                <a:lnTo>
                  <a:pt x="1244810" y="139736"/>
                </a:lnTo>
                <a:lnTo>
                  <a:pt x="1240567" y="118583"/>
                </a:lnTo>
                <a:cubicBezTo>
                  <a:pt x="1240566" y="51690"/>
                  <a:pt x="1295297" y="0"/>
                  <a:pt x="1359150" y="0"/>
                </a:cubicBezTo>
                <a:cubicBezTo>
                  <a:pt x="1426044" y="0"/>
                  <a:pt x="1477734" y="54731"/>
                  <a:pt x="1477734" y="118583"/>
                </a:cubicBezTo>
                <a:lnTo>
                  <a:pt x="1468446" y="164056"/>
                </a:lnTo>
                <a:lnTo>
                  <a:pt x="1562871" y="218924"/>
                </a:lnTo>
                <a:lnTo>
                  <a:pt x="1674171" y="283599"/>
                </a:lnTo>
                <a:lnTo>
                  <a:pt x="1702880" y="264532"/>
                </a:lnTo>
                <a:cubicBezTo>
                  <a:pt x="1716991" y="258640"/>
                  <a:pt x="1732384" y="255410"/>
                  <a:pt x="1748347" y="255410"/>
                </a:cubicBezTo>
                <a:cubicBezTo>
                  <a:pt x="1815241" y="255410"/>
                  <a:pt x="1866931" y="310141"/>
                  <a:pt x="1866931" y="373993"/>
                </a:cubicBezTo>
                <a:cubicBezTo>
                  <a:pt x="1866931" y="424164"/>
                  <a:pt x="1836145" y="465782"/>
                  <a:pt x="1793814" y="483456"/>
                </a:cubicBezTo>
                <a:lnTo>
                  <a:pt x="1787876" y="484647"/>
                </a:lnTo>
                <a:lnTo>
                  <a:pt x="1787876" y="608121"/>
                </a:lnTo>
                <a:lnTo>
                  <a:pt x="1787876" y="710390"/>
                </a:lnTo>
                <a:lnTo>
                  <a:pt x="1810299" y="714970"/>
                </a:lnTo>
                <a:cubicBezTo>
                  <a:pt x="1853058" y="733356"/>
                  <a:pt x="1882134" y="776115"/>
                  <a:pt x="1882134" y="824004"/>
                </a:cubicBezTo>
                <a:cubicBezTo>
                  <a:pt x="1882134" y="890898"/>
                  <a:pt x="1827403" y="942588"/>
                  <a:pt x="1763550" y="942588"/>
                </a:cubicBezTo>
                <a:cubicBezTo>
                  <a:pt x="1746826" y="942588"/>
                  <a:pt x="1731053" y="939357"/>
                  <a:pt x="1716800" y="933466"/>
                </a:cubicBezTo>
                <a:lnTo>
                  <a:pt x="1696290" y="919792"/>
                </a:lnTo>
                <a:lnTo>
                  <a:pt x="1562871" y="997319"/>
                </a:lnTo>
                <a:lnTo>
                  <a:pt x="1452273" y="1058596"/>
                </a:lnTo>
                <a:lnTo>
                  <a:pt x="1456449" y="1079414"/>
                </a:lnTo>
                <a:cubicBezTo>
                  <a:pt x="1456450" y="1129584"/>
                  <a:pt x="1425663" y="1171202"/>
                  <a:pt x="1383332" y="1188876"/>
                </a:cubicBezTo>
                <a:lnTo>
                  <a:pt x="1380434" y="1189457"/>
                </a:lnTo>
                <a:lnTo>
                  <a:pt x="1380434" y="1316581"/>
                </a:lnTo>
                <a:lnTo>
                  <a:pt x="1380434" y="1459744"/>
                </a:lnTo>
                <a:lnTo>
                  <a:pt x="1413121" y="1481535"/>
                </a:lnTo>
                <a:cubicBezTo>
                  <a:pt x="1434405" y="1502819"/>
                  <a:pt x="1447327" y="1532465"/>
                  <a:pt x="1447328" y="1565911"/>
                </a:cubicBezTo>
                <a:cubicBezTo>
                  <a:pt x="1447328" y="1632805"/>
                  <a:pt x="1392597" y="1684495"/>
                  <a:pt x="1328743" y="1684495"/>
                </a:cubicBezTo>
                <a:cubicBezTo>
                  <a:pt x="1312780" y="1684496"/>
                  <a:pt x="1297387" y="1681265"/>
                  <a:pt x="1283277" y="1675374"/>
                </a:cubicBezTo>
                <a:lnTo>
                  <a:pt x="1245755" y="1650453"/>
                </a:lnTo>
                <a:lnTo>
                  <a:pt x="1152389" y="1702738"/>
                </a:lnTo>
                <a:lnTo>
                  <a:pt x="1045590" y="1764797"/>
                </a:lnTo>
                <a:lnTo>
                  <a:pt x="1052050" y="1796996"/>
                </a:lnTo>
                <a:cubicBezTo>
                  <a:pt x="1052050" y="1863890"/>
                  <a:pt x="997319" y="1915580"/>
                  <a:pt x="933465" y="1915580"/>
                </a:cubicBezTo>
                <a:cubicBezTo>
                  <a:pt x="869613" y="1915580"/>
                  <a:pt x="814882" y="1860849"/>
                  <a:pt x="814882" y="1796996"/>
                </a:cubicBezTo>
                <a:lnTo>
                  <a:pt x="820094" y="1770286"/>
                </a:lnTo>
                <a:lnTo>
                  <a:pt x="705420" y="1702738"/>
                </a:lnTo>
                <a:lnTo>
                  <a:pt x="599803" y="1641366"/>
                </a:lnTo>
                <a:lnTo>
                  <a:pt x="571490" y="1660170"/>
                </a:lnTo>
                <a:cubicBezTo>
                  <a:pt x="557380" y="1666061"/>
                  <a:pt x="541987" y="1669291"/>
                  <a:pt x="526023" y="1669292"/>
                </a:cubicBezTo>
                <a:cubicBezTo>
                  <a:pt x="462171" y="1669292"/>
                  <a:pt x="407440" y="1617602"/>
                  <a:pt x="407440" y="1550707"/>
                </a:cubicBezTo>
                <a:cubicBezTo>
                  <a:pt x="407440" y="1517261"/>
                  <a:pt x="421123" y="1487615"/>
                  <a:pt x="442787" y="1466331"/>
                </a:cubicBezTo>
                <a:lnTo>
                  <a:pt x="480415" y="1441340"/>
                </a:lnTo>
                <a:lnTo>
                  <a:pt x="480415" y="1313541"/>
                </a:lnTo>
                <a:lnTo>
                  <a:pt x="480415" y="1180946"/>
                </a:lnTo>
                <a:lnTo>
                  <a:pt x="474477" y="1179755"/>
                </a:lnTo>
                <a:cubicBezTo>
                  <a:pt x="432146" y="1162081"/>
                  <a:pt x="401359" y="1120463"/>
                  <a:pt x="401359" y="1070292"/>
                </a:cubicBezTo>
                <a:lnTo>
                  <a:pt x="403715" y="1058760"/>
                </a:lnTo>
                <a:lnTo>
                  <a:pt x="297980" y="997319"/>
                </a:lnTo>
                <a:lnTo>
                  <a:pt x="197246" y="938785"/>
                </a:lnTo>
                <a:lnTo>
                  <a:pt x="164050" y="960831"/>
                </a:lnTo>
                <a:cubicBezTo>
                  <a:pt x="149940" y="966723"/>
                  <a:pt x="134547" y="969953"/>
                  <a:pt x="118583" y="969953"/>
                </a:cubicBezTo>
                <a:cubicBezTo>
                  <a:pt x="51690" y="969953"/>
                  <a:pt x="0" y="915222"/>
                  <a:pt x="0" y="851369"/>
                </a:cubicBezTo>
                <a:cubicBezTo>
                  <a:pt x="0" y="801199"/>
                  <a:pt x="29076" y="759581"/>
                  <a:pt x="71834" y="741907"/>
                </a:cubicBezTo>
                <a:lnTo>
                  <a:pt x="72975" y="741685"/>
                </a:lnTo>
                <a:lnTo>
                  <a:pt x="72975" y="608121"/>
                </a:lnTo>
                <a:lnTo>
                  <a:pt x="72975" y="483679"/>
                </a:lnTo>
                <a:lnTo>
                  <a:pt x="71834" y="483456"/>
                </a:lnTo>
                <a:cubicBezTo>
                  <a:pt x="29076" y="465783"/>
                  <a:pt x="0" y="424164"/>
                  <a:pt x="0" y="373994"/>
                </a:cubicBezTo>
                <a:cubicBezTo>
                  <a:pt x="0" y="310141"/>
                  <a:pt x="51690" y="255410"/>
                  <a:pt x="118583" y="255410"/>
                </a:cubicBezTo>
                <a:cubicBezTo>
                  <a:pt x="135307" y="255410"/>
                  <a:pt x="151080" y="258831"/>
                  <a:pt x="165333" y="264960"/>
                </a:cubicBezTo>
                <a:lnTo>
                  <a:pt x="189840" y="281762"/>
                </a:lnTo>
                <a:lnTo>
                  <a:pt x="297980" y="218924"/>
                </a:lnTo>
                <a:lnTo>
                  <a:pt x="409656" y="154031"/>
                </a:lnTo>
                <a:lnTo>
                  <a:pt x="407441" y="143189"/>
                </a:lnTo>
                <a:cubicBezTo>
                  <a:pt x="407286" y="77697"/>
                  <a:pt x="460252" y="24480"/>
                  <a:pt x="525745" y="24326"/>
                </a:cubicBezTo>
                <a:close/>
              </a:path>
            </a:pathLst>
          </a:custGeom>
          <a:solidFill>
            <a:schemeClr val="bg2">
              <a:lumMod val="50000"/>
              <a:alpha val="20000"/>
            </a:schemeClr>
          </a:solidFill>
          <a:ln w="43323" cap="flat">
            <a:noFill/>
            <a:prstDash val="solid"/>
            <a:miter/>
          </a:ln>
        </p:spPr>
        <p:txBody>
          <a:bodyPr anchor="ctr"/>
          <a:lstStyle/>
          <a:p>
            <a:pPr>
              <a:defRPr/>
            </a:pPr>
            <a:endParaRPr lang="en-US"/>
          </a:p>
        </p:txBody>
      </p:sp>
      <p:sp>
        <p:nvSpPr>
          <p:cNvPr id="13" name="Freeform: Shape 386">
            <a:extLst>
              <a:ext uri="{FF2B5EF4-FFF2-40B4-BE49-F238E27FC236}">
                <a16:creationId xmlns:a16="http://schemas.microsoft.com/office/drawing/2014/main" id="{E1E2F689-4D27-C64A-B719-11932F0B110A}"/>
              </a:ext>
            </a:extLst>
          </p:cNvPr>
          <p:cNvSpPr/>
          <p:nvPr/>
        </p:nvSpPr>
        <p:spPr>
          <a:xfrm rot="18613461">
            <a:off x="8662988" y="1439863"/>
            <a:ext cx="1077912" cy="881062"/>
          </a:xfrm>
          <a:custGeom>
            <a:avLst/>
            <a:gdLst>
              <a:gd name="connsiteX0" fmla="*/ 618123 w 1077492"/>
              <a:gd name="connsiteY0" fmla="*/ 5091 h 880832"/>
              <a:gd name="connsiteX1" fmla="*/ 649515 w 1077492"/>
              <a:gd name="connsiteY1" fmla="*/ 48 h 880832"/>
              <a:gd name="connsiteX2" fmla="*/ 706766 w 1077492"/>
              <a:gd name="connsiteY2" fmla="*/ 25655 h 880832"/>
              <a:gd name="connsiteX3" fmla="*/ 703831 w 1077492"/>
              <a:gd name="connsiteY3" fmla="*/ 142493 h 880832"/>
              <a:gd name="connsiteX4" fmla="*/ 665641 w 1077492"/>
              <a:gd name="connsiteY4" fmla="*/ 157025 h 880832"/>
              <a:gd name="connsiteX5" fmla="*/ 665641 w 1077492"/>
              <a:gd name="connsiteY5" fmla="*/ 352605 h 880832"/>
              <a:gd name="connsiteX6" fmla="*/ 684786 w 1077492"/>
              <a:gd name="connsiteY6" fmla="*/ 356972 h 880832"/>
              <a:gd name="connsiteX7" fmla="*/ 718689 w 1077492"/>
              <a:gd name="connsiteY7" fmla="*/ 380793 h 880832"/>
              <a:gd name="connsiteX8" fmla="*/ 738749 w 1077492"/>
              <a:gd name="connsiteY8" fmla="*/ 496690 h 880832"/>
              <a:gd name="connsiteX9" fmla="*/ 735230 w 1077492"/>
              <a:gd name="connsiteY9" fmla="*/ 501698 h 880832"/>
              <a:gd name="connsiteX10" fmla="*/ 845060 w 1077492"/>
              <a:gd name="connsiteY10" fmla="*/ 617186 h 880832"/>
              <a:gd name="connsiteX11" fmla="*/ 879258 w 1077492"/>
              <a:gd name="connsiteY11" fmla="*/ 595803 h 880832"/>
              <a:gd name="connsiteX12" fmla="*/ 1037048 w 1077492"/>
              <a:gd name="connsiteY12" fmla="*/ 632408 h 880832"/>
              <a:gd name="connsiteX13" fmla="*/ 1031825 w 1077492"/>
              <a:gd name="connsiteY13" fmla="*/ 840388 h 880832"/>
              <a:gd name="connsiteX14" fmla="*/ 823846 w 1077492"/>
              <a:gd name="connsiteY14" fmla="*/ 835165 h 880832"/>
              <a:gd name="connsiteX15" fmla="*/ 795994 w 1077492"/>
              <a:gd name="connsiteY15" fmla="*/ 674255 h 880832"/>
              <a:gd name="connsiteX16" fmla="*/ 803191 w 1077492"/>
              <a:gd name="connsiteY16" fmla="*/ 664013 h 880832"/>
              <a:gd name="connsiteX17" fmla="*/ 690708 w 1077492"/>
              <a:gd name="connsiteY17" fmla="*/ 545736 h 880832"/>
              <a:gd name="connsiteX18" fmla="*/ 678778 w 1077492"/>
              <a:gd name="connsiteY18" fmla="*/ 553196 h 880832"/>
              <a:gd name="connsiteX19" fmla="*/ 565128 w 1077492"/>
              <a:gd name="connsiteY19" fmla="*/ 526831 h 880832"/>
              <a:gd name="connsiteX20" fmla="*/ 562479 w 1077492"/>
              <a:gd name="connsiteY20" fmla="*/ 522594 h 880832"/>
              <a:gd name="connsiteX21" fmla="*/ 207664 w 1077492"/>
              <a:gd name="connsiteY21" fmla="*/ 608151 h 880832"/>
              <a:gd name="connsiteX22" fmla="*/ 203307 w 1077492"/>
              <a:gd name="connsiteY22" fmla="*/ 628640 h 880832"/>
              <a:gd name="connsiteX23" fmla="*/ 178918 w 1077492"/>
              <a:gd name="connsiteY23" fmla="*/ 663609 h 880832"/>
              <a:gd name="connsiteX24" fmla="*/ 29119 w 1077492"/>
              <a:gd name="connsiteY24" fmla="*/ 659847 h 880832"/>
              <a:gd name="connsiteX25" fmla="*/ 32881 w 1077492"/>
              <a:gd name="connsiteY25" fmla="*/ 510048 h 880832"/>
              <a:gd name="connsiteX26" fmla="*/ 67936 w 1077492"/>
              <a:gd name="connsiteY26" fmla="*/ 487958 h 880832"/>
              <a:gd name="connsiteX27" fmla="*/ 182679 w 1077492"/>
              <a:gd name="connsiteY27" fmla="*/ 513810 h 880832"/>
              <a:gd name="connsiteX28" fmla="*/ 199867 w 1077492"/>
              <a:gd name="connsiteY28" fmla="*/ 541086 h 880832"/>
              <a:gd name="connsiteX29" fmla="*/ 537541 w 1077492"/>
              <a:gd name="connsiteY29" fmla="*/ 459661 h 880832"/>
              <a:gd name="connsiteX30" fmla="*/ 536059 w 1077492"/>
              <a:gd name="connsiteY30" fmla="*/ 450434 h 880832"/>
              <a:gd name="connsiteX31" fmla="*/ 568890 w 1077492"/>
              <a:gd name="connsiteY31" fmla="*/ 377032 h 880832"/>
              <a:gd name="connsiteX32" fmla="*/ 605039 w 1077492"/>
              <a:gd name="connsiteY32" fmla="*/ 354429 h 880832"/>
              <a:gd name="connsiteX33" fmla="*/ 624516 w 1077492"/>
              <a:gd name="connsiteY33" fmla="*/ 351300 h 880832"/>
              <a:gd name="connsiteX34" fmla="*/ 624516 w 1077492"/>
              <a:gd name="connsiteY34" fmla="*/ 160667 h 880832"/>
              <a:gd name="connsiteX35" fmla="*/ 613436 w 1077492"/>
              <a:gd name="connsiteY35" fmla="*/ 158139 h 880832"/>
              <a:gd name="connsiteX36" fmla="*/ 586993 w 1077492"/>
              <a:gd name="connsiteY36" fmla="*/ 139559 h 880832"/>
              <a:gd name="connsiteX37" fmla="*/ 589927 w 1077492"/>
              <a:gd name="connsiteY37" fmla="*/ 22721 h 880832"/>
              <a:gd name="connsiteX38" fmla="*/ 618123 w 1077492"/>
              <a:gd name="connsiteY38" fmla="*/ 5091 h 880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1077492" h="880832">
                <a:moveTo>
                  <a:pt x="618123" y="5091"/>
                </a:moveTo>
                <a:cubicBezTo>
                  <a:pt x="628264" y="1341"/>
                  <a:pt x="638938" y="-311"/>
                  <a:pt x="649515" y="48"/>
                </a:cubicBezTo>
                <a:cubicBezTo>
                  <a:pt x="670668" y="767"/>
                  <a:pt x="691432" y="9532"/>
                  <a:pt x="706766" y="25655"/>
                </a:cubicBezTo>
                <a:cubicBezTo>
                  <a:pt x="738893" y="59437"/>
                  <a:pt x="736078" y="111827"/>
                  <a:pt x="703831" y="142493"/>
                </a:cubicBezTo>
                <a:lnTo>
                  <a:pt x="665641" y="157025"/>
                </a:lnTo>
                <a:lnTo>
                  <a:pt x="665641" y="352605"/>
                </a:lnTo>
                <a:lnTo>
                  <a:pt x="684786" y="356972"/>
                </a:lnTo>
                <a:cubicBezTo>
                  <a:pt x="697289" y="362480"/>
                  <a:pt x="708859" y="370458"/>
                  <a:pt x="718689" y="380793"/>
                </a:cubicBezTo>
                <a:cubicBezTo>
                  <a:pt x="749581" y="413278"/>
                  <a:pt x="755275" y="459181"/>
                  <a:pt x="738749" y="496690"/>
                </a:cubicBezTo>
                <a:lnTo>
                  <a:pt x="735230" y="501698"/>
                </a:lnTo>
                <a:lnTo>
                  <a:pt x="845060" y="617186"/>
                </a:lnTo>
                <a:lnTo>
                  <a:pt x="879258" y="595803"/>
                </a:lnTo>
                <a:cubicBezTo>
                  <a:pt x="933414" y="575777"/>
                  <a:pt x="996107" y="589357"/>
                  <a:pt x="1037048" y="632408"/>
                </a:cubicBezTo>
                <a:cubicBezTo>
                  <a:pt x="1094236" y="692542"/>
                  <a:pt x="1089226" y="785799"/>
                  <a:pt x="1031825" y="840388"/>
                </a:cubicBezTo>
                <a:cubicBezTo>
                  <a:pt x="971691" y="897576"/>
                  <a:pt x="878434" y="892566"/>
                  <a:pt x="823846" y="835165"/>
                </a:cubicBezTo>
                <a:cubicBezTo>
                  <a:pt x="780955" y="790064"/>
                  <a:pt x="773050" y="726332"/>
                  <a:pt x="795994" y="674255"/>
                </a:cubicBezTo>
                <a:lnTo>
                  <a:pt x="803191" y="664013"/>
                </a:lnTo>
                <a:lnTo>
                  <a:pt x="690708" y="545736"/>
                </a:lnTo>
                <a:lnTo>
                  <a:pt x="678778" y="553196"/>
                </a:lnTo>
                <a:cubicBezTo>
                  <a:pt x="639771" y="567620"/>
                  <a:pt x="594617" y="557839"/>
                  <a:pt x="565128" y="526831"/>
                </a:cubicBezTo>
                <a:lnTo>
                  <a:pt x="562479" y="522594"/>
                </a:lnTo>
                <a:lnTo>
                  <a:pt x="207664" y="608151"/>
                </a:lnTo>
                <a:lnTo>
                  <a:pt x="203307" y="628640"/>
                </a:lnTo>
                <a:cubicBezTo>
                  <a:pt x="197853" y="641384"/>
                  <a:pt x="189746" y="653311"/>
                  <a:pt x="178918" y="663609"/>
                </a:cubicBezTo>
                <a:cubicBezTo>
                  <a:pt x="137575" y="702927"/>
                  <a:pt x="70309" y="703160"/>
                  <a:pt x="29119" y="659847"/>
                </a:cubicBezTo>
                <a:cubicBezTo>
                  <a:pt x="-10199" y="618504"/>
                  <a:pt x="-10431" y="551239"/>
                  <a:pt x="32881" y="510048"/>
                </a:cubicBezTo>
                <a:cubicBezTo>
                  <a:pt x="43217" y="500219"/>
                  <a:pt x="55173" y="492832"/>
                  <a:pt x="67936" y="487958"/>
                </a:cubicBezTo>
                <a:cubicBezTo>
                  <a:pt x="106227" y="473336"/>
                  <a:pt x="151787" y="481326"/>
                  <a:pt x="182679" y="513810"/>
                </a:cubicBezTo>
                <a:lnTo>
                  <a:pt x="199867" y="541086"/>
                </a:lnTo>
                <a:lnTo>
                  <a:pt x="537541" y="459661"/>
                </a:lnTo>
                <a:lnTo>
                  <a:pt x="536059" y="450434"/>
                </a:lnTo>
                <a:cubicBezTo>
                  <a:pt x="536980" y="423313"/>
                  <a:pt x="548218" y="396691"/>
                  <a:pt x="568890" y="377032"/>
                </a:cubicBezTo>
                <a:cubicBezTo>
                  <a:pt x="579718" y="366735"/>
                  <a:pt x="592037" y="359237"/>
                  <a:pt x="605039" y="354429"/>
                </a:cubicBezTo>
                <a:lnTo>
                  <a:pt x="624516" y="351300"/>
                </a:lnTo>
                <a:lnTo>
                  <a:pt x="624516" y="160667"/>
                </a:lnTo>
                <a:lnTo>
                  <a:pt x="613436" y="158139"/>
                </a:lnTo>
                <a:cubicBezTo>
                  <a:pt x="603685" y="153843"/>
                  <a:pt x="594660" y="147621"/>
                  <a:pt x="586993" y="139559"/>
                </a:cubicBezTo>
                <a:cubicBezTo>
                  <a:pt x="554867" y="105778"/>
                  <a:pt x="557681" y="53388"/>
                  <a:pt x="589927" y="22721"/>
                </a:cubicBezTo>
                <a:cubicBezTo>
                  <a:pt x="598373" y="14690"/>
                  <a:pt x="607982" y="8842"/>
                  <a:pt x="618123" y="5091"/>
                </a:cubicBezTo>
                <a:close/>
              </a:path>
            </a:pathLst>
          </a:custGeom>
          <a:solidFill>
            <a:schemeClr val="bg2">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4" name="Freeform: Shape 381">
            <a:extLst>
              <a:ext uri="{FF2B5EF4-FFF2-40B4-BE49-F238E27FC236}">
                <a16:creationId xmlns:a16="http://schemas.microsoft.com/office/drawing/2014/main" id="{7D1738CA-DE1A-2B4E-A03B-720D257582EB}"/>
              </a:ext>
            </a:extLst>
          </p:cNvPr>
          <p:cNvSpPr/>
          <p:nvPr/>
        </p:nvSpPr>
        <p:spPr>
          <a:xfrm rot="5905001">
            <a:off x="4504532" y="5117306"/>
            <a:ext cx="1244600" cy="1338263"/>
          </a:xfrm>
          <a:custGeom>
            <a:avLst/>
            <a:gdLst>
              <a:gd name="connsiteX0" fmla="*/ 943257 w 2013900"/>
              <a:gd name="connsiteY0" fmla="*/ 1501970 h 1900583"/>
              <a:gd name="connsiteX1" fmla="*/ 744074 w 2013900"/>
              <a:gd name="connsiteY1" fmla="*/ 1348088 h 1900583"/>
              <a:gd name="connsiteX2" fmla="*/ 748630 w 2013900"/>
              <a:gd name="connsiteY2" fmla="*/ 1338807 h 1900583"/>
              <a:gd name="connsiteX3" fmla="*/ 706808 w 2013900"/>
              <a:gd name="connsiteY3" fmla="*/ 1216890 h 1900583"/>
              <a:gd name="connsiteX4" fmla="*/ 695446 w 2013900"/>
              <a:gd name="connsiteY4" fmla="*/ 1211313 h 1900583"/>
              <a:gd name="connsiteX5" fmla="*/ 726700 w 2013900"/>
              <a:gd name="connsiteY5" fmla="*/ 978267 h 1900583"/>
              <a:gd name="connsiteX6" fmla="*/ 764518 w 2013900"/>
              <a:gd name="connsiteY6" fmla="*/ 965451 h 1900583"/>
              <a:gd name="connsiteX7" fmla="*/ 799083 w 2013900"/>
              <a:gd name="connsiteY7" fmla="*/ 935439 h 1900583"/>
              <a:gd name="connsiteX8" fmla="*/ 819837 w 2013900"/>
              <a:gd name="connsiteY8" fmla="*/ 893157 h 1900583"/>
              <a:gd name="connsiteX9" fmla="*/ 822213 w 2013900"/>
              <a:gd name="connsiteY9" fmla="*/ 851356 h 1900583"/>
              <a:gd name="connsiteX10" fmla="*/ 1043738 w 2013900"/>
              <a:gd name="connsiteY10" fmla="*/ 760675 h 1900583"/>
              <a:gd name="connsiteX11" fmla="*/ 1061832 w 2013900"/>
              <a:gd name="connsiteY11" fmla="*/ 781899 h 1900583"/>
              <a:gd name="connsiteX12" fmla="*/ 1191467 w 2013900"/>
              <a:gd name="connsiteY12" fmla="*/ 790843 h 1900583"/>
              <a:gd name="connsiteX13" fmla="*/ 1200605 w 2013900"/>
              <a:gd name="connsiteY13" fmla="*/ 782908 h 1900583"/>
              <a:gd name="connsiteX14" fmla="*/ 1391604 w 2013900"/>
              <a:gd name="connsiteY14" fmla="*/ 930468 h 1900583"/>
              <a:gd name="connsiteX15" fmla="*/ 1386234 w 2013900"/>
              <a:gd name="connsiteY15" fmla="*/ 941312 h 1900583"/>
              <a:gd name="connsiteX16" fmla="*/ 1427616 w 2013900"/>
              <a:gd name="connsiteY16" fmla="*/ 1064490 h 1900583"/>
              <a:gd name="connsiteX17" fmla="*/ 1447779 w 2013900"/>
              <a:gd name="connsiteY17" fmla="*/ 1074387 h 1900583"/>
              <a:gd name="connsiteX18" fmla="*/ 1417037 w 2013900"/>
              <a:gd name="connsiteY18" fmla="*/ 1303612 h 1900583"/>
              <a:gd name="connsiteX19" fmla="*/ 1377304 w 2013900"/>
              <a:gd name="connsiteY19" fmla="*/ 1316666 h 1900583"/>
              <a:gd name="connsiteX20" fmla="*/ 1342096 w 2013900"/>
              <a:gd name="connsiteY20" fmla="*/ 1347016 h 1900583"/>
              <a:gd name="connsiteX21" fmla="*/ 1318419 w 2013900"/>
              <a:gd name="connsiteY21" fmla="*/ 1433424 h 1900583"/>
              <a:gd name="connsiteX22" fmla="*/ 1318667 w 2013900"/>
              <a:gd name="connsiteY22" fmla="*/ 1434179 h 1900583"/>
              <a:gd name="connsiteX23" fmla="*/ 1097018 w 2013900"/>
              <a:gd name="connsiteY23" fmla="*/ 1524911 h 1900583"/>
              <a:gd name="connsiteX24" fmla="*/ 1079718 w 2013900"/>
              <a:gd name="connsiteY24" fmla="*/ 1504987 h 1900583"/>
              <a:gd name="connsiteX25" fmla="*/ 950083 w 2013900"/>
              <a:gd name="connsiteY25" fmla="*/ 1496043 h 1900583"/>
              <a:gd name="connsiteX26" fmla="*/ 75043 w 2013900"/>
              <a:gd name="connsiteY26" fmla="*/ 1597161 h 1900583"/>
              <a:gd name="connsiteX27" fmla="*/ 108134 w 2013900"/>
              <a:gd name="connsiteY27" fmla="*/ 1604721 h 1900583"/>
              <a:gd name="connsiteX28" fmla="*/ 154857 w 2013900"/>
              <a:gd name="connsiteY28" fmla="*/ 1598764 h 1900583"/>
              <a:gd name="connsiteX29" fmla="*/ 233875 w 2013900"/>
              <a:gd name="connsiteY29" fmla="*/ 1496935 h 1900583"/>
              <a:gd name="connsiteX30" fmla="*/ 231813 w 2013900"/>
              <a:gd name="connsiteY30" fmla="*/ 1480763 h 1900583"/>
              <a:gd name="connsiteX31" fmla="*/ 540598 w 2013900"/>
              <a:gd name="connsiteY31" fmla="*/ 1375577 h 1900583"/>
              <a:gd name="connsiteX32" fmla="*/ 563677 w 2013900"/>
              <a:gd name="connsiteY32" fmla="*/ 1402157 h 1900583"/>
              <a:gd name="connsiteX33" fmla="*/ 692537 w 2013900"/>
              <a:gd name="connsiteY33" fmla="*/ 1412103 h 1900583"/>
              <a:gd name="connsiteX34" fmla="*/ 693400 w 2013900"/>
              <a:gd name="connsiteY34" fmla="*/ 1411346 h 1900583"/>
              <a:gd name="connsiteX35" fmla="*/ 797736 w 2013900"/>
              <a:gd name="connsiteY35" fmla="*/ 1491953 h 1900583"/>
              <a:gd name="connsiteX36" fmla="*/ 894945 w 2013900"/>
              <a:gd name="connsiteY36" fmla="*/ 1567053 h 1900583"/>
              <a:gd name="connsiteX37" fmla="*/ 894430 w 2013900"/>
              <a:gd name="connsiteY37" fmla="*/ 1568079 h 1900583"/>
              <a:gd name="connsiteX38" fmla="*/ 936587 w 2013900"/>
              <a:gd name="connsiteY38" fmla="*/ 1690255 h 1900583"/>
              <a:gd name="connsiteX39" fmla="*/ 1100786 w 2013900"/>
              <a:gd name="connsiteY39" fmla="*/ 1669186 h 1900583"/>
              <a:gd name="connsiteX40" fmla="*/ 1121540 w 2013900"/>
              <a:gd name="connsiteY40" fmla="*/ 1626904 h 1900583"/>
              <a:gd name="connsiteX41" fmla="*/ 1123204 w 2013900"/>
              <a:gd name="connsiteY41" fmla="*/ 1597620 h 1900583"/>
              <a:gd name="connsiteX42" fmla="*/ 1237555 w 2013900"/>
              <a:gd name="connsiteY42" fmla="*/ 1551067 h 1900583"/>
              <a:gd name="connsiteX43" fmla="*/ 1355644 w 2013900"/>
              <a:gd name="connsiteY43" fmla="*/ 1502993 h 1900583"/>
              <a:gd name="connsiteX44" fmla="*/ 1362776 w 2013900"/>
              <a:gd name="connsiteY44" fmla="*/ 1511266 h 1900583"/>
              <a:gd name="connsiteX45" fmla="*/ 1491817 w 2013900"/>
              <a:gd name="connsiteY45" fmla="*/ 1520936 h 1900583"/>
              <a:gd name="connsiteX46" fmla="*/ 1499270 w 2013900"/>
              <a:gd name="connsiteY46" fmla="*/ 1514511 h 1900583"/>
              <a:gd name="connsiteX47" fmla="*/ 1790657 w 2013900"/>
              <a:gd name="connsiteY47" fmla="*/ 1739626 h 1900583"/>
              <a:gd name="connsiteX48" fmla="*/ 1783473 w 2013900"/>
              <a:gd name="connsiteY48" fmla="*/ 1754261 h 1900583"/>
              <a:gd name="connsiteX49" fmla="*/ 1825296 w 2013900"/>
              <a:gd name="connsiteY49" fmla="*/ 1876178 h 1900583"/>
              <a:gd name="connsiteX50" fmla="*/ 1867578 w 2013900"/>
              <a:gd name="connsiteY50" fmla="*/ 1896932 h 1900583"/>
              <a:gd name="connsiteX51" fmla="*/ 1989494 w 2013900"/>
              <a:gd name="connsiteY51" fmla="*/ 1855110 h 1900583"/>
              <a:gd name="connsiteX52" fmla="*/ 1968427 w 2013900"/>
              <a:gd name="connsiteY52" fmla="*/ 1690911 h 1900583"/>
              <a:gd name="connsiteX53" fmla="*/ 1838792 w 2013900"/>
              <a:gd name="connsiteY53" fmla="*/ 1681967 h 1900583"/>
              <a:gd name="connsiteX54" fmla="*/ 1838014 w 2013900"/>
              <a:gd name="connsiteY54" fmla="*/ 1682642 h 1900583"/>
              <a:gd name="connsiteX55" fmla="*/ 1544325 w 2013900"/>
              <a:gd name="connsiteY55" fmla="*/ 1455749 h 1900583"/>
              <a:gd name="connsiteX56" fmla="*/ 1547700 w 2013900"/>
              <a:gd name="connsiteY56" fmla="*/ 1448953 h 1900583"/>
              <a:gd name="connsiteX57" fmla="*/ 1506345 w 2013900"/>
              <a:gd name="connsiteY57" fmla="*/ 1326336 h 1900583"/>
              <a:gd name="connsiteX58" fmla="*/ 1493239 w 2013900"/>
              <a:gd name="connsiteY58" fmla="*/ 1319828 h 1900583"/>
              <a:gd name="connsiteX59" fmla="*/ 1509136 w 2013900"/>
              <a:gd name="connsiteY59" fmla="*/ 1199535 h 1900583"/>
              <a:gd name="connsiteX60" fmla="*/ 1524327 w 2013900"/>
              <a:gd name="connsiteY60" fmla="*/ 1084591 h 1900583"/>
              <a:gd name="connsiteX61" fmla="*/ 1557251 w 2013900"/>
              <a:gd name="connsiteY61" fmla="*/ 1073434 h 1900583"/>
              <a:gd name="connsiteX62" fmla="*/ 1591815 w 2013900"/>
              <a:gd name="connsiteY62" fmla="*/ 1043422 h 1900583"/>
              <a:gd name="connsiteX63" fmla="*/ 1570748 w 2013900"/>
              <a:gd name="connsiteY63" fmla="*/ 879222 h 1900583"/>
              <a:gd name="connsiteX64" fmla="*/ 1483503 w 2013900"/>
              <a:gd name="connsiteY64" fmla="*/ 855912 h 1900583"/>
              <a:gd name="connsiteX65" fmla="*/ 1444684 w 2013900"/>
              <a:gd name="connsiteY65" fmla="*/ 869068 h 1900583"/>
              <a:gd name="connsiteX66" fmla="*/ 1340899 w 2013900"/>
              <a:gd name="connsiteY66" fmla="*/ 788887 h 1900583"/>
              <a:gd name="connsiteX67" fmla="*/ 1246914 w 2013900"/>
              <a:gd name="connsiteY67" fmla="*/ 716278 h 1900583"/>
              <a:gd name="connsiteX68" fmla="*/ 1249341 w 2013900"/>
              <a:gd name="connsiteY68" fmla="*/ 673586 h 1900583"/>
              <a:gd name="connsiteX69" fmla="*/ 1204964 w 2013900"/>
              <a:gd name="connsiteY69" fmla="*/ 596631 h 1900583"/>
              <a:gd name="connsiteX70" fmla="*/ 1168993 w 2013900"/>
              <a:gd name="connsiteY70" fmla="*/ 578975 h 1900583"/>
              <a:gd name="connsiteX71" fmla="*/ 1168993 w 2013900"/>
              <a:gd name="connsiteY71" fmla="*/ 225315 h 1900583"/>
              <a:gd name="connsiteX72" fmla="*/ 1170003 w 2013900"/>
              <a:gd name="connsiteY72" fmla="*/ 225113 h 1900583"/>
              <a:gd name="connsiteX73" fmla="*/ 1242179 w 2013900"/>
              <a:gd name="connsiteY73" fmla="*/ 117058 h 1900583"/>
              <a:gd name="connsiteX74" fmla="*/ 1125121 w 2013900"/>
              <a:gd name="connsiteY74" fmla="*/ 1 h 1900583"/>
              <a:gd name="connsiteX75" fmla="*/ 1008063 w 2013900"/>
              <a:gd name="connsiteY75" fmla="*/ 117059 h 1900583"/>
              <a:gd name="connsiteX76" fmla="*/ 1078973 w 2013900"/>
              <a:gd name="connsiteY76" fmla="*/ 224691 h 1900583"/>
              <a:gd name="connsiteX77" fmla="*/ 1094946 w 2013900"/>
              <a:gd name="connsiteY77" fmla="*/ 227954 h 1900583"/>
              <a:gd name="connsiteX78" fmla="*/ 1094946 w 2013900"/>
              <a:gd name="connsiteY78" fmla="*/ 580718 h 1900583"/>
              <a:gd name="connsiteX79" fmla="*/ 1086671 w 2013900"/>
              <a:gd name="connsiteY79" fmla="*/ 583843 h 1900583"/>
              <a:gd name="connsiteX80" fmla="*/ 1075329 w 2013900"/>
              <a:gd name="connsiteY80" fmla="*/ 587687 h 1900583"/>
              <a:gd name="connsiteX81" fmla="*/ 1040783 w 2013900"/>
              <a:gd name="connsiteY81" fmla="*/ 617683 h 1900583"/>
              <a:gd name="connsiteX82" fmla="*/ 1040763 w 2013900"/>
              <a:gd name="connsiteY82" fmla="*/ 617700 h 1900583"/>
              <a:gd name="connsiteX83" fmla="*/ 1021723 w 2013900"/>
              <a:gd name="connsiteY83" fmla="*/ 656920 h 1900583"/>
              <a:gd name="connsiteX84" fmla="*/ 1021715 w 2013900"/>
              <a:gd name="connsiteY84" fmla="*/ 657057 h 1900583"/>
              <a:gd name="connsiteX85" fmla="*/ 1020784 w 2013900"/>
              <a:gd name="connsiteY85" fmla="*/ 658980 h 1900583"/>
              <a:gd name="connsiteX86" fmla="*/ 1019460 w 2013900"/>
              <a:gd name="connsiteY86" fmla="*/ 681579 h 1900583"/>
              <a:gd name="connsiteX87" fmla="*/ 901080 w 2013900"/>
              <a:gd name="connsiteY87" fmla="*/ 729772 h 1900583"/>
              <a:gd name="connsiteX88" fmla="*/ 783553 w 2013900"/>
              <a:gd name="connsiteY88" fmla="*/ 777618 h 1900583"/>
              <a:gd name="connsiteX89" fmla="*/ 778015 w 2013900"/>
              <a:gd name="connsiteY89" fmla="*/ 771240 h 1900583"/>
              <a:gd name="connsiteX90" fmla="*/ 613815 w 2013900"/>
              <a:gd name="connsiteY90" fmla="*/ 792308 h 1900583"/>
              <a:gd name="connsiteX91" fmla="*/ 634884 w 2013900"/>
              <a:gd name="connsiteY91" fmla="*/ 956507 h 1900583"/>
              <a:gd name="connsiteX92" fmla="*/ 645314 w 2013900"/>
              <a:gd name="connsiteY92" fmla="*/ 961627 h 1900583"/>
              <a:gd name="connsiteX93" fmla="*/ 629499 w 2013900"/>
              <a:gd name="connsiteY93" fmla="*/ 1081304 h 1900583"/>
              <a:gd name="connsiteX94" fmla="*/ 614430 w 2013900"/>
              <a:gd name="connsiteY94" fmla="*/ 1195319 h 1900583"/>
              <a:gd name="connsiteX95" fmla="*/ 577174 w 2013900"/>
              <a:gd name="connsiteY95" fmla="*/ 1207946 h 1900583"/>
              <a:gd name="connsiteX96" fmla="*/ 542608 w 2013900"/>
              <a:gd name="connsiteY96" fmla="*/ 1237958 h 1900583"/>
              <a:gd name="connsiteX97" fmla="*/ 521855 w 2013900"/>
              <a:gd name="connsiteY97" fmla="*/ 1280240 h 1900583"/>
              <a:gd name="connsiteX98" fmla="*/ 520493 w 2013900"/>
              <a:gd name="connsiteY98" fmla="*/ 1304200 h 1900583"/>
              <a:gd name="connsiteX99" fmla="*/ 205439 w 2013900"/>
              <a:gd name="connsiteY99" fmla="*/ 1411522 h 1900583"/>
              <a:gd name="connsiteX100" fmla="*/ 204922 w 2013900"/>
              <a:gd name="connsiteY100" fmla="*/ 1410631 h 1900583"/>
              <a:gd name="connsiteX101" fmla="*/ 79366 w 2013900"/>
              <a:gd name="connsiteY101" fmla="*/ 1377152 h 1900583"/>
              <a:gd name="connsiteX102" fmla="*/ 6306 w 2013900"/>
              <a:gd name="connsiteY102" fmla="*/ 1525703 h 1900583"/>
              <a:gd name="connsiteX103" fmla="*/ 75043 w 2013900"/>
              <a:gd name="connsiteY103" fmla="*/ 1597161 h 1900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2013900" h="1900583">
                <a:moveTo>
                  <a:pt x="943257" y="1501970"/>
                </a:moveTo>
                <a:lnTo>
                  <a:pt x="744074" y="1348088"/>
                </a:lnTo>
                <a:lnTo>
                  <a:pt x="748630" y="1338807"/>
                </a:lnTo>
                <a:cubicBezTo>
                  <a:pt x="760072" y="1294309"/>
                  <a:pt x="744218" y="1245791"/>
                  <a:pt x="706808" y="1216890"/>
                </a:cubicBezTo>
                <a:lnTo>
                  <a:pt x="695446" y="1211313"/>
                </a:lnTo>
                <a:lnTo>
                  <a:pt x="726700" y="978267"/>
                </a:lnTo>
                <a:lnTo>
                  <a:pt x="764518" y="965451"/>
                </a:lnTo>
                <a:cubicBezTo>
                  <a:pt x="777636" y="957984"/>
                  <a:pt x="789449" y="947909"/>
                  <a:pt x="799083" y="935439"/>
                </a:cubicBezTo>
                <a:cubicBezTo>
                  <a:pt x="809176" y="922375"/>
                  <a:pt x="816023" y="907989"/>
                  <a:pt x="819837" y="893157"/>
                </a:cubicBezTo>
                <a:lnTo>
                  <a:pt x="822213" y="851356"/>
                </a:lnTo>
                <a:lnTo>
                  <a:pt x="1043738" y="760675"/>
                </a:lnTo>
                <a:lnTo>
                  <a:pt x="1061832" y="781899"/>
                </a:lnTo>
                <a:cubicBezTo>
                  <a:pt x="1101024" y="812177"/>
                  <a:pt x="1152114" y="813244"/>
                  <a:pt x="1191467" y="790843"/>
                </a:cubicBezTo>
                <a:lnTo>
                  <a:pt x="1200605" y="782908"/>
                </a:lnTo>
                <a:lnTo>
                  <a:pt x="1391604" y="930468"/>
                </a:lnTo>
                <a:lnTo>
                  <a:pt x="1386234" y="941312"/>
                </a:lnTo>
                <a:cubicBezTo>
                  <a:pt x="1374493" y="985046"/>
                  <a:pt x="1388425" y="1034212"/>
                  <a:pt x="1427616" y="1064490"/>
                </a:cubicBezTo>
                <a:lnTo>
                  <a:pt x="1447779" y="1074387"/>
                </a:lnTo>
                <a:lnTo>
                  <a:pt x="1417037" y="1303612"/>
                </a:lnTo>
                <a:lnTo>
                  <a:pt x="1377304" y="1316666"/>
                </a:lnTo>
                <a:cubicBezTo>
                  <a:pt x="1364036" y="1324096"/>
                  <a:pt x="1352007" y="1334250"/>
                  <a:pt x="1342096" y="1347016"/>
                </a:cubicBezTo>
                <a:cubicBezTo>
                  <a:pt x="1322273" y="1372550"/>
                  <a:pt x="1314676" y="1403701"/>
                  <a:pt x="1318419" y="1433424"/>
                </a:cubicBezTo>
                <a:lnTo>
                  <a:pt x="1318667" y="1434179"/>
                </a:lnTo>
                <a:lnTo>
                  <a:pt x="1097018" y="1524911"/>
                </a:lnTo>
                <a:lnTo>
                  <a:pt x="1079718" y="1504987"/>
                </a:lnTo>
                <a:cubicBezTo>
                  <a:pt x="1040526" y="1474709"/>
                  <a:pt x="989436" y="1473641"/>
                  <a:pt x="950083" y="1496043"/>
                </a:cubicBezTo>
                <a:close/>
                <a:moveTo>
                  <a:pt x="75043" y="1597161"/>
                </a:moveTo>
                <a:cubicBezTo>
                  <a:pt x="85545" y="1601240"/>
                  <a:pt x="96683" y="1603828"/>
                  <a:pt x="108134" y="1604721"/>
                </a:cubicBezTo>
                <a:cubicBezTo>
                  <a:pt x="123403" y="1605911"/>
                  <a:pt x="139230" y="1604086"/>
                  <a:pt x="154857" y="1598764"/>
                </a:cubicBezTo>
                <a:cubicBezTo>
                  <a:pt x="199605" y="1583520"/>
                  <a:pt x="230305" y="1542741"/>
                  <a:pt x="233875" y="1496935"/>
                </a:cubicBezTo>
                <a:lnTo>
                  <a:pt x="231813" y="1480763"/>
                </a:lnTo>
                <a:lnTo>
                  <a:pt x="540598" y="1375577"/>
                </a:lnTo>
                <a:lnTo>
                  <a:pt x="563677" y="1402157"/>
                </a:lnTo>
                <a:cubicBezTo>
                  <a:pt x="602868" y="1432435"/>
                  <a:pt x="652926" y="1434839"/>
                  <a:pt x="692537" y="1412103"/>
                </a:cubicBezTo>
                <a:lnTo>
                  <a:pt x="693400" y="1411346"/>
                </a:lnTo>
                <a:lnTo>
                  <a:pt x="797736" y="1491953"/>
                </a:lnTo>
                <a:lnTo>
                  <a:pt x="894945" y="1567053"/>
                </a:lnTo>
                <a:lnTo>
                  <a:pt x="894430" y="1568079"/>
                </a:lnTo>
                <a:cubicBezTo>
                  <a:pt x="882432" y="1612147"/>
                  <a:pt x="897395" y="1659977"/>
                  <a:pt x="936587" y="1690255"/>
                </a:cubicBezTo>
                <a:cubicBezTo>
                  <a:pt x="986466" y="1728790"/>
                  <a:pt x="1060415" y="1721441"/>
                  <a:pt x="1100786" y="1669186"/>
                </a:cubicBezTo>
                <a:cubicBezTo>
                  <a:pt x="1110878" y="1656123"/>
                  <a:pt x="1117725" y="1641737"/>
                  <a:pt x="1121540" y="1626904"/>
                </a:cubicBezTo>
                <a:lnTo>
                  <a:pt x="1123204" y="1597620"/>
                </a:lnTo>
                <a:lnTo>
                  <a:pt x="1237555" y="1551067"/>
                </a:lnTo>
                <a:lnTo>
                  <a:pt x="1355644" y="1502993"/>
                </a:lnTo>
                <a:lnTo>
                  <a:pt x="1362776" y="1511266"/>
                </a:lnTo>
                <a:cubicBezTo>
                  <a:pt x="1401076" y="1541000"/>
                  <a:pt x="1452016" y="1543225"/>
                  <a:pt x="1491817" y="1520936"/>
                </a:cubicBezTo>
                <a:lnTo>
                  <a:pt x="1499270" y="1514511"/>
                </a:lnTo>
                <a:lnTo>
                  <a:pt x="1790657" y="1739626"/>
                </a:lnTo>
                <a:lnTo>
                  <a:pt x="1783473" y="1754261"/>
                </a:lnTo>
                <a:cubicBezTo>
                  <a:pt x="1772031" y="1798759"/>
                  <a:pt x="1787886" y="1847276"/>
                  <a:pt x="1825296" y="1876178"/>
                </a:cubicBezTo>
                <a:cubicBezTo>
                  <a:pt x="1838359" y="1886271"/>
                  <a:pt x="1852745" y="1893118"/>
                  <a:pt x="1867578" y="1896932"/>
                </a:cubicBezTo>
                <a:cubicBezTo>
                  <a:pt x="1912075" y="1908374"/>
                  <a:pt x="1960593" y="1892520"/>
                  <a:pt x="1989494" y="1855110"/>
                </a:cubicBezTo>
                <a:cubicBezTo>
                  <a:pt x="2029865" y="1802855"/>
                  <a:pt x="2018306" y="1729446"/>
                  <a:pt x="1968427" y="1690911"/>
                </a:cubicBezTo>
                <a:cubicBezTo>
                  <a:pt x="1929235" y="1660633"/>
                  <a:pt x="1878145" y="1659565"/>
                  <a:pt x="1838792" y="1681967"/>
                </a:cubicBezTo>
                <a:lnTo>
                  <a:pt x="1838014" y="1682642"/>
                </a:lnTo>
                <a:lnTo>
                  <a:pt x="1544325" y="1455749"/>
                </a:lnTo>
                <a:lnTo>
                  <a:pt x="1547700" y="1448953"/>
                </a:lnTo>
                <a:cubicBezTo>
                  <a:pt x="1559428" y="1404868"/>
                  <a:pt x="1544645" y="1356070"/>
                  <a:pt x="1506345" y="1326336"/>
                </a:cubicBezTo>
                <a:lnTo>
                  <a:pt x="1493239" y="1319828"/>
                </a:lnTo>
                <a:lnTo>
                  <a:pt x="1509136" y="1199535"/>
                </a:lnTo>
                <a:lnTo>
                  <a:pt x="1524327" y="1084591"/>
                </a:lnTo>
                <a:lnTo>
                  <a:pt x="1557251" y="1073434"/>
                </a:lnTo>
                <a:cubicBezTo>
                  <a:pt x="1570368" y="1065966"/>
                  <a:pt x="1582182" y="1055892"/>
                  <a:pt x="1591815" y="1043422"/>
                </a:cubicBezTo>
                <a:cubicBezTo>
                  <a:pt x="1632186" y="991167"/>
                  <a:pt x="1620627" y="917758"/>
                  <a:pt x="1570748" y="879222"/>
                </a:cubicBezTo>
                <a:cubicBezTo>
                  <a:pt x="1544620" y="859037"/>
                  <a:pt x="1513204" y="851834"/>
                  <a:pt x="1483503" y="855912"/>
                </a:cubicBezTo>
                <a:lnTo>
                  <a:pt x="1444684" y="869068"/>
                </a:lnTo>
                <a:lnTo>
                  <a:pt x="1340899" y="788887"/>
                </a:lnTo>
                <a:lnTo>
                  <a:pt x="1246914" y="716278"/>
                </a:lnTo>
                <a:lnTo>
                  <a:pt x="1249341" y="673586"/>
                </a:lnTo>
                <a:cubicBezTo>
                  <a:pt x="1245263" y="643885"/>
                  <a:pt x="1229903" y="615899"/>
                  <a:pt x="1204964" y="596631"/>
                </a:cubicBezTo>
                <a:lnTo>
                  <a:pt x="1168993" y="578975"/>
                </a:lnTo>
                <a:lnTo>
                  <a:pt x="1168993" y="225315"/>
                </a:lnTo>
                <a:lnTo>
                  <a:pt x="1170003" y="225113"/>
                </a:lnTo>
                <a:cubicBezTo>
                  <a:pt x="1211789" y="207666"/>
                  <a:pt x="1242179" y="166584"/>
                  <a:pt x="1242179" y="117058"/>
                </a:cubicBezTo>
                <a:cubicBezTo>
                  <a:pt x="1242179" y="54028"/>
                  <a:pt x="1191154" y="0"/>
                  <a:pt x="1125121" y="1"/>
                </a:cubicBezTo>
                <a:cubicBezTo>
                  <a:pt x="1062090" y="1"/>
                  <a:pt x="1008063" y="51026"/>
                  <a:pt x="1008063" y="117059"/>
                </a:cubicBezTo>
                <a:cubicBezTo>
                  <a:pt x="1008063" y="164333"/>
                  <a:pt x="1036765" y="206541"/>
                  <a:pt x="1078973" y="224691"/>
                </a:cubicBezTo>
                <a:lnTo>
                  <a:pt x="1094946" y="227954"/>
                </a:lnTo>
                <a:lnTo>
                  <a:pt x="1094946" y="580718"/>
                </a:lnTo>
                <a:lnTo>
                  <a:pt x="1086671" y="583843"/>
                </a:lnTo>
                <a:lnTo>
                  <a:pt x="1075329" y="587687"/>
                </a:lnTo>
                <a:lnTo>
                  <a:pt x="1040783" y="617683"/>
                </a:lnTo>
                <a:lnTo>
                  <a:pt x="1040763" y="617700"/>
                </a:lnTo>
                <a:cubicBezTo>
                  <a:pt x="1031588" y="629576"/>
                  <a:pt x="1025281" y="642956"/>
                  <a:pt x="1021723" y="656920"/>
                </a:cubicBezTo>
                <a:lnTo>
                  <a:pt x="1021715" y="657057"/>
                </a:lnTo>
                <a:lnTo>
                  <a:pt x="1020784" y="658980"/>
                </a:lnTo>
                <a:lnTo>
                  <a:pt x="1019460" y="681579"/>
                </a:lnTo>
                <a:lnTo>
                  <a:pt x="901080" y="729772"/>
                </a:lnTo>
                <a:lnTo>
                  <a:pt x="783553" y="777618"/>
                </a:lnTo>
                <a:lnTo>
                  <a:pt x="778015" y="771240"/>
                </a:lnTo>
                <a:cubicBezTo>
                  <a:pt x="725760" y="730869"/>
                  <a:pt x="652351" y="742428"/>
                  <a:pt x="613815" y="792308"/>
                </a:cubicBezTo>
                <a:cubicBezTo>
                  <a:pt x="575280" y="842187"/>
                  <a:pt x="582629" y="916137"/>
                  <a:pt x="634884" y="956507"/>
                </a:cubicBezTo>
                <a:lnTo>
                  <a:pt x="645314" y="961627"/>
                </a:lnTo>
                <a:lnTo>
                  <a:pt x="629499" y="1081304"/>
                </a:lnTo>
                <a:lnTo>
                  <a:pt x="614430" y="1195319"/>
                </a:lnTo>
                <a:lnTo>
                  <a:pt x="577174" y="1207946"/>
                </a:lnTo>
                <a:cubicBezTo>
                  <a:pt x="564056" y="1215413"/>
                  <a:pt x="552242" y="1225488"/>
                  <a:pt x="542608" y="1237958"/>
                </a:cubicBezTo>
                <a:cubicBezTo>
                  <a:pt x="532516" y="1251022"/>
                  <a:pt x="525669" y="1265407"/>
                  <a:pt x="521855" y="1280240"/>
                </a:cubicBezTo>
                <a:lnTo>
                  <a:pt x="520493" y="1304200"/>
                </a:lnTo>
                <a:lnTo>
                  <a:pt x="205439" y="1411522"/>
                </a:lnTo>
                <a:lnTo>
                  <a:pt x="204922" y="1410631"/>
                </a:lnTo>
                <a:cubicBezTo>
                  <a:pt x="174933" y="1376702"/>
                  <a:pt x="126246" y="1361182"/>
                  <a:pt x="79366" y="1377152"/>
                </a:cubicBezTo>
                <a:cubicBezTo>
                  <a:pt x="19701" y="1397476"/>
                  <a:pt x="-14987" y="1463197"/>
                  <a:pt x="6306" y="1525703"/>
                </a:cubicBezTo>
                <a:cubicBezTo>
                  <a:pt x="17738" y="1559264"/>
                  <a:pt x="43535" y="1584923"/>
                  <a:pt x="75043" y="1597161"/>
                </a:cubicBezTo>
                <a:close/>
              </a:path>
            </a:pathLst>
          </a:custGeom>
          <a:solidFill>
            <a:schemeClr val="bg2">
              <a:lumMod val="50000"/>
              <a:alpha val="20000"/>
            </a:schemeClr>
          </a:solidFill>
          <a:ln w="43323" cap="flat">
            <a:noFill/>
            <a:prstDash val="solid"/>
            <a:miter/>
          </a:ln>
        </p:spPr>
        <p:txBody>
          <a:bodyPr anchor="ctr"/>
          <a:lstStyle/>
          <a:p>
            <a:pPr>
              <a:defRPr/>
            </a:pPr>
            <a:endParaRPr lang="en-US" dirty="0"/>
          </a:p>
        </p:txBody>
      </p:sp>
      <p:sp>
        <p:nvSpPr>
          <p:cNvPr id="15" name="Freeform: Shape 381">
            <a:extLst>
              <a:ext uri="{FF2B5EF4-FFF2-40B4-BE49-F238E27FC236}">
                <a16:creationId xmlns:a16="http://schemas.microsoft.com/office/drawing/2014/main" id="{FF9AF522-69A8-7E4D-851D-77E20F201E77}"/>
              </a:ext>
            </a:extLst>
          </p:cNvPr>
          <p:cNvSpPr/>
          <p:nvPr/>
        </p:nvSpPr>
        <p:spPr>
          <a:xfrm rot="8265889">
            <a:off x="7294563" y="5241925"/>
            <a:ext cx="1244600" cy="1336675"/>
          </a:xfrm>
          <a:custGeom>
            <a:avLst/>
            <a:gdLst>
              <a:gd name="connsiteX0" fmla="*/ 943257 w 2013900"/>
              <a:gd name="connsiteY0" fmla="*/ 1501970 h 1900583"/>
              <a:gd name="connsiteX1" fmla="*/ 744074 w 2013900"/>
              <a:gd name="connsiteY1" fmla="*/ 1348088 h 1900583"/>
              <a:gd name="connsiteX2" fmla="*/ 748630 w 2013900"/>
              <a:gd name="connsiteY2" fmla="*/ 1338807 h 1900583"/>
              <a:gd name="connsiteX3" fmla="*/ 706808 w 2013900"/>
              <a:gd name="connsiteY3" fmla="*/ 1216890 h 1900583"/>
              <a:gd name="connsiteX4" fmla="*/ 695446 w 2013900"/>
              <a:gd name="connsiteY4" fmla="*/ 1211313 h 1900583"/>
              <a:gd name="connsiteX5" fmla="*/ 726700 w 2013900"/>
              <a:gd name="connsiteY5" fmla="*/ 978267 h 1900583"/>
              <a:gd name="connsiteX6" fmla="*/ 764518 w 2013900"/>
              <a:gd name="connsiteY6" fmla="*/ 965451 h 1900583"/>
              <a:gd name="connsiteX7" fmla="*/ 799083 w 2013900"/>
              <a:gd name="connsiteY7" fmla="*/ 935439 h 1900583"/>
              <a:gd name="connsiteX8" fmla="*/ 819837 w 2013900"/>
              <a:gd name="connsiteY8" fmla="*/ 893157 h 1900583"/>
              <a:gd name="connsiteX9" fmla="*/ 822213 w 2013900"/>
              <a:gd name="connsiteY9" fmla="*/ 851356 h 1900583"/>
              <a:gd name="connsiteX10" fmla="*/ 1043738 w 2013900"/>
              <a:gd name="connsiteY10" fmla="*/ 760675 h 1900583"/>
              <a:gd name="connsiteX11" fmla="*/ 1061832 w 2013900"/>
              <a:gd name="connsiteY11" fmla="*/ 781899 h 1900583"/>
              <a:gd name="connsiteX12" fmla="*/ 1191467 w 2013900"/>
              <a:gd name="connsiteY12" fmla="*/ 790843 h 1900583"/>
              <a:gd name="connsiteX13" fmla="*/ 1200605 w 2013900"/>
              <a:gd name="connsiteY13" fmla="*/ 782908 h 1900583"/>
              <a:gd name="connsiteX14" fmla="*/ 1391604 w 2013900"/>
              <a:gd name="connsiteY14" fmla="*/ 930468 h 1900583"/>
              <a:gd name="connsiteX15" fmla="*/ 1386234 w 2013900"/>
              <a:gd name="connsiteY15" fmla="*/ 941312 h 1900583"/>
              <a:gd name="connsiteX16" fmla="*/ 1427616 w 2013900"/>
              <a:gd name="connsiteY16" fmla="*/ 1064490 h 1900583"/>
              <a:gd name="connsiteX17" fmla="*/ 1447779 w 2013900"/>
              <a:gd name="connsiteY17" fmla="*/ 1074387 h 1900583"/>
              <a:gd name="connsiteX18" fmla="*/ 1417037 w 2013900"/>
              <a:gd name="connsiteY18" fmla="*/ 1303612 h 1900583"/>
              <a:gd name="connsiteX19" fmla="*/ 1377304 w 2013900"/>
              <a:gd name="connsiteY19" fmla="*/ 1316666 h 1900583"/>
              <a:gd name="connsiteX20" fmla="*/ 1342096 w 2013900"/>
              <a:gd name="connsiteY20" fmla="*/ 1347016 h 1900583"/>
              <a:gd name="connsiteX21" fmla="*/ 1318419 w 2013900"/>
              <a:gd name="connsiteY21" fmla="*/ 1433424 h 1900583"/>
              <a:gd name="connsiteX22" fmla="*/ 1318667 w 2013900"/>
              <a:gd name="connsiteY22" fmla="*/ 1434179 h 1900583"/>
              <a:gd name="connsiteX23" fmla="*/ 1097018 w 2013900"/>
              <a:gd name="connsiteY23" fmla="*/ 1524911 h 1900583"/>
              <a:gd name="connsiteX24" fmla="*/ 1079718 w 2013900"/>
              <a:gd name="connsiteY24" fmla="*/ 1504987 h 1900583"/>
              <a:gd name="connsiteX25" fmla="*/ 950083 w 2013900"/>
              <a:gd name="connsiteY25" fmla="*/ 1496043 h 1900583"/>
              <a:gd name="connsiteX26" fmla="*/ 75043 w 2013900"/>
              <a:gd name="connsiteY26" fmla="*/ 1597161 h 1900583"/>
              <a:gd name="connsiteX27" fmla="*/ 108134 w 2013900"/>
              <a:gd name="connsiteY27" fmla="*/ 1604721 h 1900583"/>
              <a:gd name="connsiteX28" fmla="*/ 154857 w 2013900"/>
              <a:gd name="connsiteY28" fmla="*/ 1598764 h 1900583"/>
              <a:gd name="connsiteX29" fmla="*/ 233875 w 2013900"/>
              <a:gd name="connsiteY29" fmla="*/ 1496935 h 1900583"/>
              <a:gd name="connsiteX30" fmla="*/ 231813 w 2013900"/>
              <a:gd name="connsiteY30" fmla="*/ 1480763 h 1900583"/>
              <a:gd name="connsiteX31" fmla="*/ 540598 w 2013900"/>
              <a:gd name="connsiteY31" fmla="*/ 1375577 h 1900583"/>
              <a:gd name="connsiteX32" fmla="*/ 563677 w 2013900"/>
              <a:gd name="connsiteY32" fmla="*/ 1402157 h 1900583"/>
              <a:gd name="connsiteX33" fmla="*/ 692537 w 2013900"/>
              <a:gd name="connsiteY33" fmla="*/ 1412103 h 1900583"/>
              <a:gd name="connsiteX34" fmla="*/ 693400 w 2013900"/>
              <a:gd name="connsiteY34" fmla="*/ 1411346 h 1900583"/>
              <a:gd name="connsiteX35" fmla="*/ 797736 w 2013900"/>
              <a:gd name="connsiteY35" fmla="*/ 1491953 h 1900583"/>
              <a:gd name="connsiteX36" fmla="*/ 894945 w 2013900"/>
              <a:gd name="connsiteY36" fmla="*/ 1567053 h 1900583"/>
              <a:gd name="connsiteX37" fmla="*/ 894430 w 2013900"/>
              <a:gd name="connsiteY37" fmla="*/ 1568079 h 1900583"/>
              <a:gd name="connsiteX38" fmla="*/ 936587 w 2013900"/>
              <a:gd name="connsiteY38" fmla="*/ 1690255 h 1900583"/>
              <a:gd name="connsiteX39" fmla="*/ 1100786 w 2013900"/>
              <a:gd name="connsiteY39" fmla="*/ 1669186 h 1900583"/>
              <a:gd name="connsiteX40" fmla="*/ 1121540 w 2013900"/>
              <a:gd name="connsiteY40" fmla="*/ 1626904 h 1900583"/>
              <a:gd name="connsiteX41" fmla="*/ 1123204 w 2013900"/>
              <a:gd name="connsiteY41" fmla="*/ 1597620 h 1900583"/>
              <a:gd name="connsiteX42" fmla="*/ 1237555 w 2013900"/>
              <a:gd name="connsiteY42" fmla="*/ 1551067 h 1900583"/>
              <a:gd name="connsiteX43" fmla="*/ 1355644 w 2013900"/>
              <a:gd name="connsiteY43" fmla="*/ 1502993 h 1900583"/>
              <a:gd name="connsiteX44" fmla="*/ 1362776 w 2013900"/>
              <a:gd name="connsiteY44" fmla="*/ 1511266 h 1900583"/>
              <a:gd name="connsiteX45" fmla="*/ 1491817 w 2013900"/>
              <a:gd name="connsiteY45" fmla="*/ 1520936 h 1900583"/>
              <a:gd name="connsiteX46" fmla="*/ 1499270 w 2013900"/>
              <a:gd name="connsiteY46" fmla="*/ 1514511 h 1900583"/>
              <a:gd name="connsiteX47" fmla="*/ 1790657 w 2013900"/>
              <a:gd name="connsiteY47" fmla="*/ 1739626 h 1900583"/>
              <a:gd name="connsiteX48" fmla="*/ 1783473 w 2013900"/>
              <a:gd name="connsiteY48" fmla="*/ 1754261 h 1900583"/>
              <a:gd name="connsiteX49" fmla="*/ 1825296 w 2013900"/>
              <a:gd name="connsiteY49" fmla="*/ 1876178 h 1900583"/>
              <a:gd name="connsiteX50" fmla="*/ 1867578 w 2013900"/>
              <a:gd name="connsiteY50" fmla="*/ 1896932 h 1900583"/>
              <a:gd name="connsiteX51" fmla="*/ 1989494 w 2013900"/>
              <a:gd name="connsiteY51" fmla="*/ 1855110 h 1900583"/>
              <a:gd name="connsiteX52" fmla="*/ 1968427 w 2013900"/>
              <a:gd name="connsiteY52" fmla="*/ 1690911 h 1900583"/>
              <a:gd name="connsiteX53" fmla="*/ 1838792 w 2013900"/>
              <a:gd name="connsiteY53" fmla="*/ 1681967 h 1900583"/>
              <a:gd name="connsiteX54" fmla="*/ 1838014 w 2013900"/>
              <a:gd name="connsiteY54" fmla="*/ 1682642 h 1900583"/>
              <a:gd name="connsiteX55" fmla="*/ 1544325 w 2013900"/>
              <a:gd name="connsiteY55" fmla="*/ 1455749 h 1900583"/>
              <a:gd name="connsiteX56" fmla="*/ 1547700 w 2013900"/>
              <a:gd name="connsiteY56" fmla="*/ 1448953 h 1900583"/>
              <a:gd name="connsiteX57" fmla="*/ 1506345 w 2013900"/>
              <a:gd name="connsiteY57" fmla="*/ 1326336 h 1900583"/>
              <a:gd name="connsiteX58" fmla="*/ 1493239 w 2013900"/>
              <a:gd name="connsiteY58" fmla="*/ 1319828 h 1900583"/>
              <a:gd name="connsiteX59" fmla="*/ 1509136 w 2013900"/>
              <a:gd name="connsiteY59" fmla="*/ 1199535 h 1900583"/>
              <a:gd name="connsiteX60" fmla="*/ 1524327 w 2013900"/>
              <a:gd name="connsiteY60" fmla="*/ 1084591 h 1900583"/>
              <a:gd name="connsiteX61" fmla="*/ 1557251 w 2013900"/>
              <a:gd name="connsiteY61" fmla="*/ 1073434 h 1900583"/>
              <a:gd name="connsiteX62" fmla="*/ 1591815 w 2013900"/>
              <a:gd name="connsiteY62" fmla="*/ 1043422 h 1900583"/>
              <a:gd name="connsiteX63" fmla="*/ 1570748 w 2013900"/>
              <a:gd name="connsiteY63" fmla="*/ 879222 h 1900583"/>
              <a:gd name="connsiteX64" fmla="*/ 1483503 w 2013900"/>
              <a:gd name="connsiteY64" fmla="*/ 855912 h 1900583"/>
              <a:gd name="connsiteX65" fmla="*/ 1444684 w 2013900"/>
              <a:gd name="connsiteY65" fmla="*/ 869068 h 1900583"/>
              <a:gd name="connsiteX66" fmla="*/ 1340899 w 2013900"/>
              <a:gd name="connsiteY66" fmla="*/ 788887 h 1900583"/>
              <a:gd name="connsiteX67" fmla="*/ 1246914 w 2013900"/>
              <a:gd name="connsiteY67" fmla="*/ 716278 h 1900583"/>
              <a:gd name="connsiteX68" fmla="*/ 1249341 w 2013900"/>
              <a:gd name="connsiteY68" fmla="*/ 673586 h 1900583"/>
              <a:gd name="connsiteX69" fmla="*/ 1204964 w 2013900"/>
              <a:gd name="connsiteY69" fmla="*/ 596631 h 1900583"/>
              <a:gd name="connsiteX70" fmla="*/ 1168993 w 2013900"/>
              <a:gd name="connsiteY70" fmla="*/ 578975 h 1900583"/>
              <a:gd name="connsiteX71" fmla="*/ 1168993 w 2013900"/>
              <a:gd name="connsiteY71" fmla="*/ 225315 h 1900583"/>
              <a:gd name="connsiteX72" fmla="*/ 1170003 w 2013900"/>
              <a:gd name="connsiteY72" fmla="*/ 225113 h 1900583"/>
              <a:gd name="connsiteX73" fmla="*/ 1242179 w 2013900"/>
              <a:gd name="connsiteY73" fmla="*/ 117058 h 1900583"/>
              <a:gd name="connsiteX74" fmla="*/ 1125121 w 2013900"/>
              <a:gd name="connsiteY74" fmla="*/ 1 h 1900583"/>
              <a:gd name="connsiteX75" fmla="*/ 1008063 w 2013900"/>
              <a:gd name="connsiteY75" fmla="*/ 117059 h 1900583"/>
              <a:gd name="connsiteX76" fmla="*/ 1078973 w 2013900"/>
              <a:gd name="connsiteY76" fmla="*/ 224691 h 1900583"/>
              <a:gd name="connsiteX77" fmla="*/ 1094946 w 2013900"/>
              <a:gd name="connsiteY77" fmla="*/ 227954 h 1900583"/>
              <a:gd name="connsiteX78" fmla="*/ 1094946 w 2013900"/>
              <a:gd name="connsiteY78" fmla="*/ 580718 h 1900583"/>
              <a:gd name="connsiteX79" fmla="*/ 1086671 w 2013900"/>
              <a:gd name="connsiteY79" fmla="*/ 583843 h 1900583"/>
              <a:gd name="connsiteX80" fmla="*/ 1075329 w 2013900"/>
              <a:gd name="connsiteY80" fmla="*/ 587687 h 1900583"/>
              <a:gd name="connsiteX81" fmla="*/ 1040783 w 2013900"/>
              <a:gd name="connsiteY81" fmla="*/ 617683 h 1900583"/>
              <a:gd name="connsiteX82" fmla="*/ 1040763 w 2013900"/>
              <a:gd name="connsiteY82" fmla="*/ 617700 h 1900583"/>
              <a:gd name="connsiteX83" fmla="*/ 1021723 w 2013900"/>
              <a:gd name="connsiteY83" fmla="*/ 656920 h 1900583"/>
              <a:gd name="connsiteX84" fmla="*/ 1021715 w 2013900"/>
              <a:gd name="connsiteY84" fmla="*/ 657057 h 1900583"/>
              <a:gd name="connsiteX85" fmla="*/ 1020784 w 2013900"/>
              <a:gd name="connsiteY85" fmla="*/ 658980 h 1900583"/>
              <a:gd name="connsiteX86" fmla="*/ 1019460 w 2013900"/>
              <a:gd name="connsiteY86" fmla="*/ 681579 h 1900583"/>
              <a:gd name="connsiteX87" fmla="*/ 901080 w 2013900"/>
              <a:gd name="connsiteY87" fmla="*/ 729772 h 1900583"/>
              <a:gd name="connsiteX88" fmla="*/ 783553 w 2013900"/>
              <a:gd name="connsiteY88" fmla="*/ 777618 h 1900583"/>
              <a:gd name="connsiteX89" fmla="*/ 778015 w 2013900"/>
              <a:gd name="connsiteY89" fmla="*/ 771240 h 1900583"/>
              <a:gd name="connsiteX90" fmla="*/ 613815 w 2013900"/>
              <a:gd name="connsiteY90" fmla="*/ 792308 h 1900583"/>
              <a:gd name="connsiteX91" fmla="*/ 634884 w 2013900"/>
              <a:gd name="connsiteY91" fmla="*/ 956507 h 1900583"/>
              <a:gd name="connsiteX92" fmla="*/ 645314 w 2013900"/>
              <a:gd name="connsiteY92" fmla="*/ 961627 h 1900583"/>
              <a:gd name="connsiteX93" fmla="*/ 629499 w 2013900"/>
              <a:gd name="connsiteY93" fmla="*/ 1081304 h 1900583"/>
              <a:gd name="connsiteX94" fmla="*/ 614430 w 2013900"/>
              <a:gd name="connsiteY94" fmla="*/ 1195319 h 1900583"/>
              <a:gd name="connsiteX95" fmla="*/ 577174 w 2013900"/>
              <a:gd name="connsiteY95" fmla="*/ 1207946 h 1900583"/>
              <a:gd name="connsiteX96" fmla="*/ 542608 w 2013900"/>
              <a:gd name="connsiteY96" fmla="*/ 1237958 h 1900583"/>
              <a:gd name="connsiteX97" fmla="*/ 521855 w 2013900"/>
              <a:gd name="connsiteY97" fmla="*/ 1280240 h 1900583"/>
              <a:gd name="connsiteX98" fmla="*/ 520493 w 2013900"/>
              <a:gd name="connsiteY98" fmla="*/ 1304200 h 1900583"/>
              <a:gd name="connsiteX99" fmla="*/ 205439 w 2013900"/>
              <a:gd name="connsiteY99" fmla="*/ 1411522 h 1900583"/>
              <a:gd name="connsiteX100" fmla="*/ 204922 w 2013900"/>
              <a:gd name="connsiteY100" fmla="*/ 1410631 h 1900583"/>
              <a:gd name="connsiteX101" fmla="*/ 79366 w 2013900"/>
              <a:gd name="connsiteY101" fmla="*/ 1377152 h 1900583"/>
              <a:gd name="connsiteX102" fmla="*/ 6306 w 2013900"/>
              <a:gd name="connsiteY102" fmla="*/ 1525703 h 1900583"/>
              <a:gd name="connsiteX103" fmla="*/ 75043 w 2013900"/>
              <a:gd name="connsiteY103" fmla="*/ 1597161 h 1900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2013900" h="1900583">
                <a:moveTo>
                  <a:pt x="943257" y="1501970"/>
                </a:moveTo>
                <a:lnTo>
                  <a:pt x="744074" y="1348088"/>
                </a:lnTo>
                <a:lnTo>
                  <a:pt x="748630" y="1338807"/>
                </a:lnTo>
                <a:cubicBezTo>
                  <a:pt x="760072" y="1294309"/>
                  <a:pt x="744218" y="1245791"/>
                  <a:pt x="706808" y="1216890"/>
                </a:cubicBezTo>
                <a:lnTo>
                  <a:pt x="695446" y="1211313"/>
                </a:lnTo>
                <a:lnTo>
                  <a:pt x="726700" y="978267"/>
                </a:lnTo>
                <a:lnTo>
                  <a:pt x="764518" y="965451"/>
                </a:lnTo>
                <a:cubicBezTo>
                  <a:pt x="777636" y="957984"/>
                  <a:pt x="789449" y="947909"/>
                  <a:pt x="799083" y="935439"/>
                </a:cubicBezTo>
                <a:cubicBezTo>
                  <a:pt x="809176" y="922375"/>
                  <a:pt x="816023" y="907989"/>
                  <a:pt x="819837" y="893157"/>
                </a:cubicBezTo>
                <a:lnTo>
                  <a:pt x="822213" y="851356"/>
                </a:lnTo>
                <a:lnTo>
                  <a:pt x="1043738" y="760675"/>
                </a:lnTo>
                <a:lnTo>
                  <a:pt x="1061832" y="781899"/>
                </a:lnTo>
                <a:cubicBezTo>
                  <a:pt x="1101024" y="812177"/>
                  <a:pt x="1152114" y="813244"/>
                  <a:pt x="1191467" y="790843"/>
                </a:cubicBezTo>
                <a:lnTo>
                  <a:pt x="1200605" y="782908"/>
                </a:lnTo>
                <a:lnTo>
                  <a:pt x="1391604" y="930468"/>
                </a:lnTo>
                <a:lnTo>
                  <a:pt x="1386234" y="941312"/>
                </a:lnTo>
                <a:cubicBezTo>
                  <a:pt x="1374493" y="985046"/>
                  <a:pt x="1388425" y="1034212"/>
                  <a:pt x="1427616" y="1064490"/>
                </a:cubicBezTo>
                <a:lnTo>
                  <a:pt x="1447779" y="1074387"/>
                </a:lnTo>
                <a:lnTo>
                  <a:pt x="1417037" y="1303612"/>
                </a:lnTo>
                <a:lnTo>
                  <a:pt x="1377304" y="1316666"/>
                </a:lnTo>
                <a:cubicBezTo>
                  <a:pt x="1364036" y="1324096"/>
                  <a:pt x="1352007" y="1334250"/>
                  <a:pt x="1342096" y="1347016"/>
                </a:cubicBezTo>
                <a:cubicBezTo>
                  <a:pt x="1322273" y="1372550"/>
                  <a:pt x="1314676" y="1403701"/>
                  <a:pt x="1318419" y="1433424"/>
                </a:cubicBezTo>
                <a:lnTo>
                  <a:pt x="1318667" y="1434179"/>
                </a:lnTo>
                <a:lnTo>
                  <a:pt x="1097018" y="1524911"/>
                </a:lnTo>
                <a:lnTo>
                  <a:pt x="1079718" y="1504987"/>
                </a:lnTo>
                <a:cubicBezTo>
                  <a:pt x="1040526" y="1474709"/>
                  <a:pt x="989436" y="1473641"/>
                  <a:pt x="950083" y="1496043"/>
                </a:cubicBezTo>
                <a:close/>
                <a:moveTo>
                  <a:pt x="75043" y="1597161"/>
                </a:moveTo>
                <a:cubicBezTo>
                  <a:pt x="85545" y="1601240"/>
                  <a:pt x="96683" y="1603828"/>
                  <a:pt x="108134" y="1604721"/>
                </a:cubicBezTo>
                <a:cubicBezTo>
                  <a:pt x="123403" y="1605911"/>
                  <a:pt x="139230" y="1604086"/>
                  <a:pt x="154857" y="1598764"/>
                </a:cubicBezTo>
                <a:cubicBezTo>
                  <a:pt x="199605" y="1583520"/>
                  <a:pt x="230305" y="1542741"/>
                  <a:pt x="233875" y="1496935"/>
                </a:cubicBezTo>
                <a:lnTo>
                  <a:pt x="231813" y="1480763"/>
                </a:lnTo>
                <a:lnTo>
                  <a:pt x="540598" y="1375577"/>
                </a:lnTo>
                <a:lnTo>
                  <a:pt x="563677" y="1402157"/>
                </a:lnTo>
                <a:cubicBezTo>
                  <a:pt x="602868" y="1432435"/>
                  <a:pt x="652926" y="1434839"/>
                  <a:pt x="692537" y="1412103"/>
                </a:cubicBezTo>
                <a:lnTo>
                  <a:pt x="693400" y="1411346"/>
                </a:lnTo>
                <a:lnTo>
                  <a:pt x="797736" y="1491953"/>
                </a:lnTo>
                <a:lnTo>
                  <a:pt x="894945" y="1567053"/>
                </a:lnTo>
                <a:lnTo>
                  <a:pt x="894430" y="1568079"/>
                </a:lnTo>
                <a:cubicBezTo>
                  <a:pt x="882432" y="1612147"/>
                  <a:pt x="897395" y="1659977"/>
                  <a:pt x="936587" y="1690255"/>
                </a:cubicBezTo>
                <a:cubicBezTo>
                  <a:pt x="986466" y="1728790"/>
                  <a:pt x="1060415" y="1721441"/>
                  <a:pt x="1100786" y="1669186"/>
                </a:cubicBezTo>
                <a:cubicBezTo>
                  <a:pt x="1110878" y="1656123"/>
                  <a:pt x="1117725" y="1641737"/>
                  <a:pt x="1121540" y="1626904"/>
                </a:cubicBezTo>
                <a:lnTo>
                  <a:pt x="1123204" y="1597620"/>
                </a:lnTo>
                <a:lnTo>
                  <a:pt x="1237555" y="1551067"/>
                </a:lnTo>
                <a:lnTo>
                  <a:pt x="1355644" y="1502993"/>
                </a:lnTo>
                <a:lnTo>
                  <a:pt x="1362776" y="1511266"/>
                </a:lnTo>
                <a:cubicBezTo>
                  <a:pt x="1401076" y="1541000"/>
                  <a:pt x="1452016" y="1543225"/>
                  <a:pt x="1491817" y="1520936"/>
                </a:cubicBezTo>
                <a:lnTo>
                  <a:pt x="1499270" y="1514511"/>
                </a:lnTo>
                <a:lnTo>
                  <a:pt x="1790657" y="1739626"/>
                </a:lnTo>
                <a:lnTo>
                  <a:pt x="1783473" y="1754261"/>
                </a:lnTo>
                <a:cubicBezTo>
                  <a:pt x="1772031" y="1798759"/>
                  <a:pt x="1787886" y="1847276"/>
                  <a:pt x="1825296" y="1876178"/>
                </a:cubicBezTo>
                <a:cubicBezTo>
                  <a:pt x="1838359" y="1886271"/>
                  <a:pt x="1852745" y="1893118"/>
                  <a:pt x="1867578" y="1896932"/>
                </a:cubicBezTo>
                <a:cubicBezTo>
                  <a:pt x="1912075" y="1908374"/>
                  <a:pt x="1960593" y="1892520"/>
                  <a:pt x="1989494" y="1855110"/>
                </a:cubicBezTo>
                <a:cubicBezTo>
                  <a:pt x="2029865" y="1802855"/>
                  <a:pt x="2018306" y="1729446"/>
                  <a:pt x="1968427" y="1690911"/>
                </a:cubicBezTo>
                <a:cubicBezTo>
                  <a:pt x="1929235" y="1660633"/>
                  <a:pt x="1878145" y="1659565"/>
                  <a:pt x="1838792" y="1681967"/>
                </a:cubicBezTo>
                <a:lnTo>
                  <a:pt x="1838014" y="1682642"/>
                </a:lnTo>
                <a:lnTo>
                  <a:pt x="1544325" y="1455749"/>
                </a:lnTo>
                <a:lnTo>
                  <a:pt x="1547700" y="1448953"/>
                </a:lnTo>
                <a:cubicBezTo>
                  <a:pt x="1559428" y="1404868"/>
                  <a:pt x="1544645" y="1356070"/>
                  <a:pt x="1506345" y="1326336"/>
                </a:cubicBezTo>
                <a:lnTo>
                  <a:pt x="1493239" y="1319828"/>
                </a:lnTo>
                <a:lnTo>
                  <a:pt x="1509136" y="1199535"/>
                </a:lnTo>
                <a:lnTo>
                  <a:pt x="1524327" y="1084591"/>
                </a:lnTo>
                <a:lnTo>
                  <a:pt x="1557251" y="1073434"/>
                </a:lnTo>
                <a:cubicBezTo>
                  <a:pt x="1570368" y="1065966"/>
                  <a:pt x="1582182" y="1055892"/>
                  <a:pt x="1591815" y="1043422"/>
                </a:cubicBezTo>
                <a:cubicBezTo>
                  <a:pt x="1632186" y="991167"/>
                  <a:pt x="1620627" y="917758"/>
                  <a:pt x="1570748" y="879222"/>
                </a:cubicBezTo>
                <a:cubicBezTo>
                  <a:pt x="1544620" y="859037"/>
                  <a:pt x="1513204" y="851834"/>
                  <a:pt x="1483503" y="855912"/>
                </a:cubicBezTo>
                <a:lnTo>
                  <a:pt x="1444684" y="869068"/>
                </a:lnTo>
                <a:lnTo>
                  <a:pt x="1340899" y="788887"/>
                </a:lnTo>
                <a:lnTo>
                  <a:pt x="1246914" y="716278"/>
                </a:lnTo>
                <a:lnTo>
                  <a:pt x="1249341" y="673586"/>
                </a:lnTo>
                <a:cubicBezTo>
                  <a:pt x="1245263" y="643885"/>
                  <a:pt x="1229903" y="615899"/>
                  <a:pt x="1204964" y="596631"/>
                </a:cubicBezTo>
                <a:lnTo>
                  <a:pt x="1168993" y="578975"/>
                </a:lnTo>
                <a:lnTo>
                  <a:pt x="1168993" y="225315"/>
                </a:lnTo>
                <a:lnTo>
                  <a:pt x="1170003" y="225113"/>
                </a:lnTo>
                <a:cubicBezTo>
                  <a:pt x="1211789" y="207666"/>
                  <a:pt x="1242179" y="166584"/>
                  <a:pt x="1242179" y="117058"/>
                </a:cubicBezTo>
                <a:cubicBezTo>
                  <a:pt x="1242179" y="54028"/>
                  <a:pt x="1191154" y="0"/>
                  <a:pt x="1125121" y="1"/>
                </a:cubicBezTo>
                <a:cubicBezTo>
                  <a:pt x="1062090" y="1"/>
                  <a:pt x="1008063" y="51026"/>
                  <a:pt x="1008063" y="117059"/>
                </a:cubicBezTo>
                <a:cubicBezTo>
                  <a:pt x="1008063" y="164333"/>
                  <a:pt x="1036765" y="206541"/>
                  <a:pt x="1078973" y="224691"/>
                </a:cubicBezTo>
                <a:lnTo>
                  <a:pt x="1094946" y="227954"/>
                </a:lnTo>
                <a:lnTo>
                  <a:pt x="1094946" y="580718"/>
                </a:lnTo>
                <a:lnTo>
                  <a:pt x="1086671" y="583843"/>
                </a:lnTo>
                <a:lnTo>
                  <a:pt x="1075329" y="587687"/>
                </a:lnTo>
                <a:lnTo>
                  <a:pt x="1040783" y="617683"/>
                </a:lnTo>
                <a:lnTo>
                  <a:pt x="1040763" y="617700"/>
                </a:lnTo>
                <a:cubicBezTo>
                  <a:pt x="1031588" y="629576"/>
                  <a:pt x="1025281" y="642956"/>
                  <a:pt x="1021723" y="656920"/>
                </a:cubicBezTo>
                <a:lnTo>
                  <a:pt x="1021715" y="657057"/>
                </a:lnTo>
                <a:lnTo>
                  <a:pt x="1020784" y="658980"/>
                </a:lnTo>
                <a:lnTo>
                  <a:pt x="1019460" y="681579"/>
                </a:lnTo>
                <a:lnTo>
                  <a:pt x="901080" y="729772"/>
                </a:lnTo>
                <a:lnTo>
                  <a:pt x="783553" y="777618"/>
                </a:lnTo>
                <a:lnTo>
                  <a:pt x="778015" y="771240"/>
                </a:lnTo>
                <a:cubicBezTo>
                  <a:pt x="725760" y="730869"/>
                  <a:pt x="652351" y="742428"/>
                  <a:pt x="613815" y="792308"/>
                </a:cubicBezTo>
                <a:cubicBezTo>
                  <a:pt x="575280" y="842187"/>
                  <a:pt x="582629" y="916137"/>
                  <a:pt x="634884" y="956507"/>
                </a:cubicBezTo>
                <a:lnTo>
                  <a:pt x="645314" y="961627"/>
                </a:lnTo>
                <a:lnTo>
                  <a:pt x="629499" y="1081304"/>
                </a:lnTo>
                <a:lnTo>
                  <a:pt x="614430" y="1195319"/>
                </a:lnTo>
                <a:lnTo>
                  <a:pt x="577174" y="1207946"/>
                </a:lnTo>
                <a:cubicBezTo>
                  <a:pt x="564056" y="1215413"/>
                  <a:pt x="552242" y="1225488"/>
                  <a:pt x="542608" y="1237958"/>
                </a:cubicBezTo>
                <a:cubicBezTo>
                  <a:pt x="532516" y="1251022"/>
                  <a:pt x="525669" y="1265407"/>
                  <a:pt x="521855" y="1280240"/>
                </a:cubicBezTo>
                <a:lnTo>
                  <a:pt x="520493" y="1304200"/>
                </a:lnTo>
                <a:lnTo>
                  <a:pt x="205439" y="1411522"/>
                </a:lnTo>
                <a:lnTo>
                  <a:pt x="204922" y="1410631"/>
                </a:lnTo>
                <a:cubicBezTo>
                  <a:pt x="174933" y="1376702"/>
                  <a:pt x="126246" y="1361182"/>
                  <a:pt x="79366" y="1377152"/>
                </a:cubicBezTo>
                <a:cubicBezTo>
                  <a:pt x="19701" y="1397476"/>
                  <a:pt x="-14987" y="1463197"/>
                  <a:pt x="6306" y="1525703"/>
                </a:cubicBezTo>
                <a:cubicBezTo>
                  <a:pt x="17738" y="1559264"/>
                  <a:pt x="43535" y="1584923"/>
                  <a:pt x="75043" y="1597161"/>
                </a:cubicBezTo>
                <a:close/>
              </a:path>
            </a:pathLst>
          </a:custGeom>
          <a:solidFill>
            <a:schemeClr val="bg2">
              <a:lumMod val="50000"/>
              <a:alpha val="20000"/>
            </a:schemeClr>
          </a:solidFill>
          <a:ln w="43323" cap="flat">
            <a:noFill/>
            <a:prstDash val="solid"/>
            <a:miter/>
          </a:ln>
        </p:spPr>
        <p:txBody>
          <a:bodyPr anchor="ctr"/>
          <a:lstStyle/>
          <a:p>
            <a:pPr>
              <a:defRPr/>
            </a:pPr>
            <a:endParaRPr lang="en-US" dirty="0"/>
          </a:p>
        </p:txBody>
      </p:sp>
      <p:sp>
        <p:nvSpPr>
          <p:cNvPr id="16" name="Rectangle 15">
            <a:extLst>
              <a:ext uri="{FF2B5EF4-FFF2-40B4-BE49-F238E27FC236}">
                <a16:creationId xmlns:a16="http://schemas.microsoft.com/office/drawing/2014/main" id="{6F804ED6-A525-8344-9E59-A9B834B71B6C}"/>
              </a:ext>
            </a:extLst>
          </p:cNvPr>
          <p:cNvSpPr/>
          <p:nvPr/>
        </p:nvSpPr>
        <p:spPr>
          <a:xfrm>
            <a:off x="0" y="2555875"/>
            <a:ext cx="12192000" cy="1249363"/>
          </a:xfrm>
          <a:prstGeom prst="rect">
            <a:avLst/>
          </a:prstGeom>
          <a:solidFill>
            <a:srgbClr val="66003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7" name="Freeform: Shape 384">
            <a:extLst>
              <a:ext uri="{FF2B5EF4-FFF2-40B4-BE49-F238E27FC236}">
                <a16:creationId xmlns:a16="http://schemas.microsoft.com/office/drawing/2014/main" id="{DBCE1DAD-69D5-CC48-A1A0-AA64F137FC6A}"/>
              </a:ext>
            </a:extLst>
          </p:cNvPr>
          <p:cNvSpPr/>
          <p:nvPr/>
        </p:nvSpPr>
        <p:spPr>
          <a:xfrm rot="1022389">
            <a:off x="4697413" y="347663"/>
            <a:ext cx="1077912" cy="881062"/>
          </a:xfrm>
          <a:custGeom>
            <a:avLst/>
            <a:gdLst>
              <a:gd name="connsiteX0" fmla="*/ 618123 w 1077492"/>
              <a:gd name="connsiteY0" fmla="*/ 5091 h 880832"/>
              <a:gd name="connsiteX1" fmla="*/ 649515 w 1077492"/>
              <a:gd name="connsiteY1" fmla="*/ 48 h 880832"/>
              <a:gd name="connsiteX2" fmla="*/ 706766 w 1077492"/>
              <a:gd name="connsiteY2" fmla="*/ 25655 h 880832"/>
              <a:gd name="connsiteX3" fmla="*/ 703831 w 1077492"/>
              <a:gd name="connsiteY3" fmla="*/ 142493 h 880832"/>
              <a:gd name="connsiteX4" fmla="*/ 665641 w 1077492"/>
              <a:gd name="connsiteY4" fmla="*/ 157025 h 880832"/>
              <a:gd name="connsiteX5" fmla="*/ 665641 w 1077492"/>
              <a:gd name="connsiteY5" fmla="*/ 352605 h 880832"/>
              <a:gd name="connsiteX6" fmla="*/ 684786 w 1077492"/>
              <a:gd name="connsiteY6" fmla="*/ 356972 h 880832"/>
              <a:gd name="connsiteX7" fmla="*/ 718689 w 1077492"/>
              <a:gd name="connsiteY7" fmla="*/ 380793 h 880832"/>
              <a:gd name="connsiteX8" fmla="*/ 738749 w 1077492"/>
              <a:gd name="connsiteY8" fmla="*/ 496690 h 880832"/>
              <a:gd name="connsiteX9" fmla="*/ 735230 w 1077492"/>
              <a:gd name="connsiteY9" fmla="*/ 501698 h 880832"/>
              <a:gd name="connsiteX10" fmla="*/ 845060 w 1077492"/>
              <a:gd name="connsiteY10" fmla="*/ 617186 h 880832"/>
              <a:gd name="connsiteX11" fmla="*/ 879258 w 1077492"/>
              <a:gd name="connsiteY11" fmla="*/ 595803 h 880832"/>
              <a:gd name="connsiteX12" fmla="*/ 1037048 w 1077492"/>
              <a:gd name="connsiteY12" fmla="*/ 632408 h 880832"/>
              <a:gd name="connsiteX13" fmla="*/ 1031825 w 1077492"/>
              <a:gd name="connsiteY13" fmla="*/ 840388 h 880832"/>
              <a:gd name="connsiteX14" fmla="*/ 823846 w 1077492"/>
              <a:gd name="connsiteY14" fmla="*/ 835165 h 880832"/>
              <a:gd name="connsiteX15" fmla="*/ 795994 w 1077492"/>
              <a:gd name="connsiteY15" fmla="*/ 674255 h 880832"/>
              <a:gd name="connsiteX16" fmla="*/ 803191 w 1077492"/>
              <a:gd name="connsiteY16" fmla="*/ 664013 h 880832"/>
              <a:gd name="connsiteX17" fmla="*/ 690708 w 1077492"/>
              <a:gd name="connsiteY17" fmla="*/ 545736 h 880832"/>
              <a:gd name="connsiteX18" fmla="*/ 678778 w 1077492"/>
              <a:gd name="connsiteY18" fmla="*/ 553196 h 880832"/>
              <a:gd name="connsiteX19" fmla="*/ 565128 w 1077492"/>
              <a:gd name="connsiteY19" fmla="*/ 526831 h 880832"/>
              <a:gd name="connsiteX20" fmla="*/ 562479 w 1077492"/>
              <a:gd name="connsiteY20" fmla="*/ 522594 h 880832"/>
              <a:gd name="connsiteX21" fmla="*/ 207664 w 1077492"/>
              <a:gd name="connsiteY21" fmla="*/ 608151 h 880832"/>
              <a:gd name="connsiteX22" fmla="*/ 203307 w 1077492"/>
              <a:gd name="connsiteY22" fmla="*/ 628640 h 880832"/>
              <a:gd name="connsiteX23" fmla="*/ 178918 w 1077492"/>
              <a:gd name="connsiteY23" fmla="*/ 663609 h 880832"/>
              <a:gd name="connsiteX24" fmla="*/ 29119 w 1077492"/>
              <a:gd name="connsiteY24" fmla="*/ 659847 h 880832"/>
              <a:gd name="connsiteX25" fmla="*/ 32881 w 1077492"/>
              <a:gd name="connsiteY25" fmla="*/ 510048 h 880832"/>
              <a:gd name="connsiteX26" fmla="*/ 67936 w 1077492"/>
              <a:gd name="connsiteY26" fmla="*/ 487958 h 880832"/>
              <a:gd name="connsiteX27" fmla="*/ 182679 w 1077492"/>
              <a:gd name="connsiteY27" fmla="*/ 513810 h 880832"/>
              <a:gd name="connsiteX28" fmla="*/ 199867 w 1077492"/>
              <a:gd name="connsiteY28" fmla="*/ 541086 h 880832"/>
              <a:gd name="connsiteX29" fmla="*/ 537541 w 1077492"/>
              <a:gd name="connsiteY29" fmla="*/ 459661 h 880832"/>
              <a:gd name="connsiteX30" fmla="*/ 536059 w 1077492"/>
              <a:gd name="connsiteY30" fmla="*/ 450434 h 880832"/>
              <a:gd name="connsiteX31" fmla="*/ 568890 w 1077492"/>
              <a:gd name="connsiteY31" fmla="*/ 377032 h 880832"/>
              <a:gd name="connsiteX32" fmla="*/ 605039 w 1077492"/>
              <a:gd name="connsiteY32" fmla="*/ 354429 h 880832"/>
              <a:gd name="connsiteX33" fmla="*/ 624516 w 1077492"/>
              <a:gd name="connsiteY33" fmla="*/ 351300 h 880832"/>
              <a:gd name="connsiteX34" fmla="*/ 624516 w 1077492"/>
              <a:gd name="connsiteY34" fmla="*/ 160667 h 880832"/>
              <a:gd name="connsiteX35" fmla="*/ 613436 w 1077492"/>
              <a:gd name="connsiteY35" fmla="*/ 158139 h 880832"/>
              <a:gd name="connsiteX36" fmla="*/ 586993 w 1077492"/>
              <a:gd name="connsiteY36" fmla="*/ 139559 h 880832"/>
              <a:gd name="connsiteX37" fmla="*/ 589927 w 1077492"/>
              <a:gd name="connsiteY37" fmla="*/ 22721 h 880832"/>
              <a:gd name="connsiteX38" fmla="*/ 618123 w 1077492"/>
              <a:gd name="connsiteY38" fmla="*/ 5091 h 880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1077492" h="880832">
                <a:moveTo>
                  <a:pt x="618123" y="5091"/>
                </a:moveTo>
                <a:cubicBezTo>
                  <a:pt x="628264" y="1341"/>
                  <a:pt x="638938" y="-311"/>
                  <a:pt x="649515" y="48"/>
                </a:cubicBezTo>
                <a:cubicBezTo>
                  <a:pt x="670668" y="767"/>
                  <a:pt x="691432" y="9532"/>
                  <a:pt x="706766" y="25655"/>
                </a:cubicBezTo>
                <a:cubicBezTo>
                  <a:pt x="738893" y="59437"/>
                  <a:pt x="736078" y="111827"/>
                  <a:pt x="703831" y="142493"/>
                </a:cubicBezTo>
                <a:lnTo>
                  <a:pt x="665641" y="157025"/>
                </a:lnTo>
                <a:lnTo>
                  <a:pt x="665641" y="352605"/>
                </a:lnTo>
                <a:lnTo>
                  <a:pt x="684786" y="356972"/>
                </a:lnTo>
                <a:cubicBezTo>
                  <a:pt x="697289" y="362480"/>
                  <a:pt x="708859" y="370458"/>
                  <a:pt x="718689" y="380793"/>
                </a:cubicBezTo>
                <a:cubicBezTo>
                  <a:pt x="749581" y="413278"/>
                  <a:pt x="755275" y="459181"/>
                  <a:pt x="738749" y="496690"/>
                </a:cubicBezTo>
                <a:lnTo>
                  <a:pt x="735230" y="501698"/>
                </a:lnTo>
                <a:lnTo>
                  <a:pt x="845060" y="617186"/>
                </a:lnTo>
                <a:lnTo>
                  <a:pt x="879258" y="595803"/>
                </a:lnTo>
                <a:cubicBezTo>
                  <a:pt x="933414" y="575777"/>
                  <a:pt x="996107" y="589357"/>
                  <a:pt x="1037048" y="632408"/>
                </a:cubicBezTo>
                <a:cubicBezTo>
                  <a:pt x="1094236" y="692542"/>
                  <a:pt x="1089226" y="785799"/>
                  <a:pt x="1031825" y="840388"/>
                </a:cubicBezTo>
                <a:cubicBezTo>
                  <a:pt x="971691" y="897576"/>
                  <a:pt x="878434" y="892566"/>
                  <a:pt x="823846" y="835165"/>
                </a:cubicBezTo>
                <a:cubicBezTo>
                  <a:pt x="780955" y="790064"/>
                  <a:pt x="773050" y="726332"/>
                  <a:pt x="795994" y="674255"/>
                </a:cubicBezTo>
                <a:lnTo>
                  <a:pt x="803191" y="664013"/>
                </a:lnTo>
                <a:lnTo>
                  <a:pt x="690708" y="545736"/>
                </a:lnTo>
                <a:lnTo>
                  <a:pt x="678778" y="553196"/>
                </a:lnTo>
                <a:cubicBezTo>
                  <a:pt x="639771" y="567620"/>
                  <a:pt x="594617" y="557839"/>
                  <a:pt x="565128" y="526831"/>
                </a:cubicBezTo>
                <a:lnTo>
                  <a:pt x="562479" y="522594"/>
                </a:lnTo>
                <a:lnTo>
                  <a:pt x="207664" y="608151"/>
                </a:lnTo>
                <a:lnTo>
                  <a:pt x="203307" y="628640"/>
                </a:lnTo>
                <a:cubicBezTo>
                  <a:pt x="197853" y="641384"/>
                  <a:pt x="189746" y="653311"/>
                  <a:pt x="178918" y="663609"/>
                </a:cubicBezTo>
                <a:cubicBezTo>
                  <a:pt x="137575" y="702927"/>
                  <a:pt x="70309" y="703160"/>
                  <a:pt x="29119" y="659847"/>
                </a:cubicBezTo>
                <a:cubicBezTo>
                  <a:pt x="-10199" y="618504"/>
                  <a:pt x="-10431" y="551239"/>
                  <a:pt x="32881" y="510048"/>
                </a:cubicBezTo>
                <a:cubicBezTo>
                  <a:pt x="43217" y="500219"/>
                  <a:pt x="55173" y="492832"/>
                  <a:pt x="67936" y="487958"/>
                </a:cubicBezTo>
                <a:cubicBezTo>
                  <a:pt x="106227" y="473336"/>
                  <a:pt x="151787" y="481326"/>
                  <a:pt x="182679" y="513810"/>
                </a:cubicBezTo>
                <a:lnTo>
                  <a:pt x="199867" y="541086"/>
                </a:lnTo>
                <a:lnTo>
                  <a:pt x="537541" y="459661"/>
                </a:lnTo>
                <a:lnTo>
                  <a:pt x="536059" y="450434"/>
                </a:lnTo>
                <a:cubicBezTo>
                  <a:pt x="536980" y="423313"/>
                  <a:pt x="548218" y="396691"/>
                  <a:pt x="568890" y="377032"/>
                </a:cubicBezTo>
                <a:cubicBezTo>
                  <a:pt x="579718" y="366735"/>
                  <a:pt x="592037" y="359237"/>
                  <a:pt x="605039" y="354429"/>
                </a:cubicBezTo>
                <a:lnTo>
                  <a:pt x="624516" y="351300"/>
                </a:lnTo>
                <a:lnTo>
                  <a:pt x="624516" y="160667"/>
                </a:lnTo>
                <a:lnTo>
                  <a:pt x="613436" y="158139"/>
                </a:lnTo>
                <a:cubicBezTo>
                  <a:pt x="603685" y="153843"/>
                  <a:pt x="594660" y="147621"/>
                  <a:pt x="586993" y="139559"/>
                </a:cubicBezTo>
                <a:cubicBezTo>
                  <a:pt x="554867" y="105778"/>
                  <a:pt x="557681" y="53388"/>
                  <a:pt x="589927" y="22721"/>
                </a:cubicBezTo>
                <a:cubicBezTo>
                  <a:pt x="598373" y="14690"/>
                  <a:pt x="607982" y="8842"/>
                  <a:pt x="618123" y="5091"/>
                </a:cubicBezTo>
                <a:close/>
              </a:path>
            </a:pathLst>
          </a:custGeom>
          <a:solidFill>
            <a:schemeClr val="bg2">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8" name="Freeform: Shape 384">
            <a:extLst>
              <a:ext uri="{FF2B5EF4-FFF2-40B4-BE49-F238E27FC236}">
                <a16:creationId xmlns:a16="http://schemas.microsoft.com/office/drawing/2014/main" id="{B8873280-87E1-0F4F-9592-A35668012EEA}"/>
              </a:ext>
            </a:extLst>
          </p:cNvPr>
          <p:cNvSpPr/>
          <p:nvPr/>
        </p:nvSpPr>
        <p:spPr>
          <a:xfrm rot="18938666">
            <a:off x="723900" y="903288"/>
            <a:ext cx="1076325" cy="881062"/>
          </a:xfrm>
          <a:custGeom>
            <a:avLst/>
            <a:gdLst>
              <a:gd name="connsiteX0" fmla="*/ 618123 w 1077492"/>
              <a:gd name="connsiteY0" fmla="*/ 5091 h 880832"/>
              <a:gd name="connsiteX1" fmla="*/ 649515 w 1077492"/>
              <a:gd name="connsiteY1" fmla="*/ 48 h 880832"/>
              <a:gd name="connsiteX2" fmla="*/ 706766 w 1077492"/>
              <a:gd name="connsiteY2" fmla="*/ 25655 h 880832"/>
              <a:gd name="connsiteX3" fmla="*/ 703831 w 1077492"/>
              <a:gd name="connsiteY3" fmla="*/ 142493 h 880832"/>
              <a:gd name="connsiteX4" fmla="*/ 665641 w 1077492"/>
              <a:gd name="connsiteY4" fmla="*/ 157025 h 880832"/>
              <a:gd name="connsiteX5" fmla="*/ 665641 w 1077492"/>
              <a:gd name="connsiteY5" fmla="*/ 352605 h 880832"/>
              <a:gd name="connsiteX6" fmla="*/ 684786 w 1077492"/>
              <a:gd name="connsiteY6" fmla="*/ 356972 h 880832"/>
              <a:gd name="connsiteX7" fmla="*/ 718689 w 1077492"/>
              <a:gd name="connsiteY7" fmla="*/ 380793 h 880832"/>
              <a:gd name="connsiteX8" fmla="*/ 738749 w 1077492"/>
              <a:gd name="connsiteY8" fmla="*/ 496690 h 880832"/>
              <a:gd name="connsiteX9" fmla="*/ 735230 w 1077492"/>
              <a:gd name="connsiteY9" fmla="*/ 501698 h 880832"/>
              <a:gd name="connsiteX10" fmla="*/ 845060 w 1077492"/>
              <a:gd name="connsiteY10" fmla="*/ 617186 h 880832"/>
              <a:gd name="connsiteX11" fmla="*/ 879258 w 1077492"/>
              <a:gd name="connsiteY11" fmla="*/ 595803 h 880832"/>
              <a:gd name="connsiteX12" fmla="*/ 1037048 w 1077492"/>
              <a:gd name="connsiteY12" fmla="*/ 632408 h 880832"/>
              <a:gd name="connsiteX13" fmla="*/ 1031825 w 1077492"/>
              <a:gd name="connsiteY13" fmla="*/ 840388 h 880832"/>
              <a:gd name="connsiteX14" fmla="*/ 823846 w 1077492"/>
              <a:gd name="connsiteY14" fmla="*/ 835165 h 880832"/>
              <a:gd name="connsiteX15" fmla="*/ 795994 w 1077492"/>
              <a:gd name="connsiteY15" fmla="*/ 674255 h 880832"/>
              <a:gd name="connsiteX16" fmla="*/ 803191 w 1077492"/>
              <a:gd name="connsiteY16" fmla="*/ 664013 h 880832"/>
              <a:gd name="connsiteX17" fmla="*/ 690708 w 1077492"/>
              <a:gd name="connsiteY17" fmla="*/ 545736 h 880832"/>
              <a:gd name="connsiteX18" fmla="*/ 678778 w 1077492"/>
              <a:gd name="connsiteY18" fmla="*/ 553196 h 880832"/>
              <a:gd name="connsiteX19" fmla="*/ 565128 w 1077492"/>
              <a:gd name="connsiteY19" fmla="*/ 526831 h 880832"/>
              <a:gd name="connsiteX20" fmla="*/ 562479 w 1077492"/>
              <a:gd name="connsiteY20" fmla="*/ 522594 h 880832"/>
              <a:gd name="connsiteX21" fmla="*/ 207664 w 1077492"/>
              <a:gd name="connsiteY21" fmla="*/ 608151 h 880832"/>
              <a:gd name="connsiteX22" fmla="*/ 203307 w 1077492"/>
              <a:gd name="connsiteY22" fmla="*/ 628640 h 880832"/>
              <a:gd name="connsiteX23" fmla="*/ 178918 w 1077492"/>
              <a:gd name="connsiteY23" fmla="*/ 663609 h 880832"/>
              <a:gd name="connsiteX24" fmla="*/ 29119 w 1077492"/>
              <a:gd name="connsiteY24" fmla="*/ 659847 h 880832"/>
              <a:gd name="connsiteX25" fmla="*/ 32881 w 1077492"/>
              <a:gd name="connsiteY25" fmla="*/ 510048 h 880832"/>
              <a:gd name="connsiteX26" fmla="*/ 67936 w 1077492"/>
              <a:gd name="connsiteY26" fmla="*/ 487958 h 880832"/>
              <a:gd name="connsiteX27" fmla="*/ 182679 w 1077492"/>
              <a:gd name="connsiteY27" fmla="*/ 513810 h 880832"/>
              <a:gd name="connsiteX28" fmla="*/ 199867 w 1077492"/>
              <a:gd name="connsiteY28" fmla="*/ 541086 h 880832"/>
              <a:gd name="connsiteX29" fmla="*/ 537541 w 1077492"/>
              <a:gd name="connsiteY29" fmla="*/ 459661 h 880832"/>
              <a:gd name="connsiteX30" fmla="*/ 536059 w 1077492"/>
              <a:gd name="connsiteY30" fmla="*/ 450434 h 880832"/>
              <a:gd name="connsiteX31" fmla="*/ 568890 w 1077492"/>
              <a:gd name="connsiteY31" fmla="*/ 377032 h 880832"/>
              <a:gd name="connsiteX32" fmla="*/ 605039 w 1077492"/>
              <a:gd name="connsiteY32" fmla="*/ 354429 h 880832"/>
              <a:gd name="connsiteX33" fmla="*/ 624516 w 1077492"/>
              <a:gd name="connsiteY33" fmla="*/ 351300 h 880832"/>
              <a:gd name="connsiteX34" fmla="*/ 624516 w 1077492"/>
              <a:gd name="connsiteY34" fmla="*/ 160667 h 880832"/>
              <a:gd name="connsiteX35" fmla="*/ 613436 w 1077492"/>
              <a:gd name="connsiteY35" fmla="*/ 158139 h 880832"/>
              <a:gd name="connsiteX36" fmla="*/ 586993 w 1077492"/>
              <a:gd name="connsiteY36" fmla="*/ 139559 h 880832"/>
              <a:gd name="connsiteX37" fmla="*/ 589927 w 1077492"/>
              <a:gd name="connsiteY37" fmla="*/ 22721 h 880832"/>
              <a:gd name="connsiteX38" fmla="*/ 618123 w 1077492"/>
              <a:gd name="connsiteY38" fmla="*/ 5091 h 880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1077492" h="880832">
                <a:moveTo>
                  <a:pt x="618123" y="5091"/>
                </a:moveTo>
                <a:cubicBezTo>
                  <a:pt x="628264" y="1341"/>
                  <a:pt x="638938" y="-311"/>
                  <a:pt x="649515" y="48"/>
                </a:cubicBezTo>
                <a:cubicBezTo>
                  <a:pt x="670668" y="767"/>
                  <a:pt x="691432" y="9532"/>
                  <a:pt x="706766" y="25655"/>
                </a:cubicBezTo>
                <a:cubicBezTo>
                  <a:pt x="738893" y="59437"/>
                  <a:pt x="736078" y="111827"/>
                  <a:pt x="703831" y="142493"/>
                </a:cubicBezTo>
                <a:lnTo>
                  <a:pt x="665641" y="157025"/>
                </a:lnTo>
                <a:lnTo>
                  <a:pt x="665641" y="352605"/>
                </a:lnTo>
                <a:lnTo>
                  <a:pt x="684786" y="356972"/>
                </a:lnTo>
                <a:cubicBezTo>
                  <a:pt x="697289" y="362480"/>
                  <a:pt x="708859" y="370458"/>
                  <a:pt x="718689" y="380793"/>
                </a:cubicBezTo>
                <a:cubicBezTo>
                  <a:pt x="749581" y="413278"/>
                  <a:pt x="755275" y="459181"/>
                  <a:pt x="738749" y="496690"/>
                </a:cubicBezTo>
                <a:lnTo>
                  <a:pt x="735230" y="501698"/>
                </a:lnTo>
                <a:lnTo>
                  <a:pt x="845060" y="617186"/>
                </a:lnTo>
                <a:lnTo>
                  <a:pt x="879258" y="595803"/>
                </a:lnTo>
                <a:cubicBezTo>
                  <a:pt x="933414" y="575777"/>
                  <a:pt x="996107" y="589357"/>
                  <a:pt x="1037048" y="632408"/>
                </a:cubicBezTo>
                <a:cubicBezTo>
                  <a:pt x="1094236" y="692542"/>
                  <a:pt x="1089226" y="785799"/>
                  <a:pt x="1031825" y="840388"/>
                </a:cubicBezTo>
                <a:cubicBezTo>
                  <a:pt x="971691" y="897576"/>
                  <a:pt x="878434" y="892566"/>
                  <a:pt x="823846" y="835165"/>
                </a:cubicBezTo>
                <a:cubicBezTo>
                  <a:pt x="780955" y="790064"/>
                  <a:pt x="773050" y="726332"/>
                  <a:pt x="795994" y="674255"/>
                </a:cubicBezTo>
                <a:lnTo>
                  <a:pt x="803191" y="664013"/>
                </a:lnTo>
                <a:lnTo>
                  <a:pt x="690708" y="545736"/>
                </a:lnTo>
                <a:lnTo>
                  <a:pt x="678778" y="553196"/>
                </a:lnTo>
                <a:cubicBezTo>
                  <a:pt x="639771" y="567620"/>
                  <a:pt x="594617" y="557839"/>
                  <a:pt x="565128" y="526831"/>
                </a:cubicBezTo>
                <a:lnTo>
                  <a:pt x="562479" y="522594"/>
                </a:lnTo>
                <a:lnTo>
                  <a:pt x="207664" y="608151"/>
                </a:lnTo>
                <a:lnTo>
                  <a:pt x="203307" y="628640"/>
                </a:lnTo>
                <a:cubicBezTo>
                  <a:pt x="197853" y="641384"/>
                  <a:pt x="189746" y="653311"/>
                  <a:pt x="178918" y="663609"/>
                </a:cubicBezTo>
                <a:cubicBezTo>
                  <a:pt x="137575" y="702927"/>
                  <a:pt x="70309" y="703160"/>
                  <a:pt x="29119" y="659847"/>
                </a:cubicBezTo>
                <a:cubicBezTo>
                  <a:pt x="-10199" y="618504"/>
                  <a:pt x="-10431" y="551239"/>
                  <a:pt x="32881" y="510048"/>
                </a:cubicBezTo>
                <a:cubicBezTo>
                  <a:pt x="43217" y="500219"/>
                  <a:pt x="55173" y="492832"/>
                  <a:pt x="67936" y="487958"/>
                </a:cubicBezTo>
                <a:cubicBezTo>
                  <a:pt x="106227" y="473336"/>
                  <a:pt x="151787" y="481326"/>
                  <a:pt x="182679" y="513810"/>
                </a:cubicBezTo>
                <a:lnTo>
                  <a:pt x="199867" y="541086"/>
                </a:lnTo>
                <a:lnTo>
                  <a:pt x="537541" y="459661"/>
                </a:lnTo>
                <a:lnTo>
                  <a:pt x="536059" y="450434"/>
                </a:lnTo>
                <a:cubicBezTo>
                  <a:pt x="536980" y="423313"/>
                  <a:pt x="548218" y="396691"/>
                  <a:pt x="568890" y="377032"/>
                </a:cubicBezTo>
                <a:cubicBezTo>
                  <a:pt x="579718" y="366735"/>
                  <a:pt x="592037" y="359237"/>
                  <a:pt x="605039" y="354429"/>
                </a:cubicBezTo>
                <a:lnTo>
                  <a:pt x="624516" y="351300"/>
                </a:lnTo>
                <a:lnTo>
                  <a:pt x="624516" y="160667"/>
                </a:lnTo>
                <a:lnTo>
                  <a:pt x="613436" y="158139"/>
                </a:lnTo>
                <a:cubicBezTo>
                  <a:pt x="603685" y="153843"/>
                  <a:pt x="594660" y="147621"/>
                  <a:pt x="586993" y="139559"/>
                </a:cubicBezTo>
                <a:cubicBezTo>
                  <a:pt x="554867" y="105778"/>
                  <a:pt x="557681" y="53388"/>
                  <a:pt x="589927" y="22721"/>
                </a:cubicBezTo>
                <a:cubicBezTo>
                  <a:pt x="598373" y="14690"/>
                  <a:pt x="607982" y="8842"/>
                  <a:pt x="618123" y="5091"/>
                </a:cubicBezTo>
                <a:close/>
              </a:path>
            </a:pathLst>
          </a:custGeom>
          <a:solidFill>
            <a:schemeClr val="bg2">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9" name="TextBox 18">
            <a:extLst>
              <a:ext uri="{FF2B5EF4-FFF2-40B4-BE49-F238E27FC236}">
                <a16:creationId xmlns:a16="http://schemas.microsoft.com/office/drawing/2014/main" id="{6E98B000-FB9A-914C-836F-42131F8202A3}"/>
              </a:ext>
            </a:extLst>
          </p:cNvPr>
          <p:cNvSpPr txBox="1"/>
          <p:nvPr/>
        </p:nvSpPr>
        <p:spPr>
          <a:xfrm>
            <a:off x="2274093" y="2804752"/>
            <a:ext cx="7643813" cy="677108"/>
          </a:xfrm>
          <a:prstGeom prst="rect">
            <a:avLst/>
          </a:prstGeom>
          <a:noFill/>
        </p:spPr>
        <p:txBody>
          <a:bodyPr wrap="square" lIns="0" tIns="0" rIns="0" bIns="0">
            <a:spAutoFit/>
          </a:bodyPr>
          <a:lstStyle/>
          <a:p>
            <a:pPr algn="ctr">
              <a:defRPr/>
            </a:pPr>
            <a:r>
              <a:rPr lang="en-US" altLang="ko-KR" sz="4400" b="1" dirty="0">
                <a:solidFill>
                  <a:schemeClr val="bg1"/>
                </a:solidFill>
                <a:effectLst>
                  <a:outerShdw blurRad="38100" dist="38100" dir="2700000" algn="tl">
                    <a:srgbClr val="000000">
                      <a:alpha val="43137"/>
                    </a:srgbClr>
                  </a:outerShdw>
                </a:effectLst>
              </a:rPr>
              <a:t>RESEARCH INTRODUCTION</a:t>
            </a:r>
          </a:p>
        </p:txBody>
      </p:sp>
      <p:sp>
        <p:nvSpPr>
          <p:cNvPr id="20" name="Freeform: Shape 387">
            <a:extLst>
              <a:ext uri="{FF2B5EF4-FFF2-40B4-BE49-F238E27FC236}">
                <a16:creationId xmlns:a16="http://schemas.microsoft.com/office/drawing/2014/main" id="{36C2516C-5779-304E-A190-9814AA466F19}"/>
              </a:ext>
            </a:extLst>
          </p:cNvPr>
          <p:cNvSpPr/>
          <p:nvPr/>
        </p:nvSpPr>
        <p:spPr>
          <a:xfrm rot="355510">
            <a:off x="10066338" y="4200525"/>
            <a:ext cx="1911350" cy="1944688"/>
          </a:xfrm>
          <a:custGeom>
            <a:avLst/>
            <a:gdLst>
              <a:gd name="connsiteX0" fmla="*/ 859940 w 1882134"/>
              <a:gd name="connsiteY0" fmla="*/ 932267 h 1915580"/>
              <a:gd name="connsiteX1" fmla="*/ 747989 w 1882134"/>
              <a:gd name="connsiteY1" fmla="*/ 997319 h 1915580"/>
              <a:gd name="connsiteX2" fmla="*/ 636844 w 1882134"/>
              <a:gd name="connsiteY2" fmla="*/ 1061903 h 1915580"/>
              <a:gd name="connsiteX3" fmla="*/ 638527 w 1882134"/>
              <a:gd name="connsiteY3" fmla="*/ 1070293 h 1915580"/>
              <a:gd name="connsiteX4" fmla="*/ 565410 w 1882134"/>
              <a:gd name="connsiteY4" fmla="*/ 1179755 h 1915580"/>
              <a:gd name="connsiteX5" fmla="*/ 562511 w 1882134"/>
              <a:gd name="connsiteY5" fmla="*/ 1180336 h 1915580"/>
              <a:gd name="connsiteX6" fmla="*/ 562511 w 1882134"/>
              <a:gd name="connsiteY6" fmla="*/ 1439244 h 1915580"/>
              <a:gd name="connsiteX7" fmla="*/ 572773 w 1882134"/>
              <a:gd name="connsiteY7" fmla="*/ 1441246 h 1915580"/>
              <a:gd name="connsiteX8" fmla="*/ 644608 w 1882134"/>
              <a:gd name="connsiteY8" fmla="*/ 1550707 h 1915580"/>
              <a:gd name="connsiteX9" fmla="*/ 640375 w 1882134"/>
              <a:gd name="connsiteY9" fmla="*/ 1571429 h 1915580"/>
              <a:gd name="connsiteX10" fmla="*/ 865510 w 1882134"/>
              <a:gd name="connsiteY10" fmla="*/ 1701672 h 1915580"/>
              <a:gd name="connsiteX11" fmla="*/ 886716 w 1882134"/>
              <a:gd name="connsiteY11" fmla="*/ 1687534 h 1915580"/>
              <a:gd name="connsiteX12" fmla="*/ 933465 w 1882134"/>
              <a:gd name="connsiteY12" fmla="*/ 1678413 h 1915580"/>
              <a:gd name="connsiteX13" fmla="*/ 980215 w 1882134"/>
              <a:gd name="connsiteY13" fmla="*/ 1687962 h 1915580"/>
              <a:gd name="connsiteX14" fmla="*/ 997982 w 1882134"/>
              <a:gd name="connsiteY14" fmla="*/ 1700143 h 1915580"/>
              <a:gd name="connsiteX15" fmla="*/ 1212258 w 1882134"/>
              <a:gd name="connsiteY15" fmla="*/ 1576182 h 1915580"/>
              <a:gd name="connsiteX16" fmla="*/ 1210160 w 1882134"/>
              <a:gd name="connsiteY16" fmla="*/ 1565911 h 1915580"/>
              <a:gd name="connsiteX17" fmla="*/ 1283277 w 1882134"/>
              <a:gd name="connsiteY17" fmla="*/ 1456450 h 1915580"/>
              <a:gd name="connsiteX18" fmla="*/ 1298338 w 1882134"/>
              <a:gd name="connsiteY18" fmla="*/ 1453428 h 1915580"/>
              <a:gd name="connsiteX19" fmla="*/ 1298338 w 1882134"/>
              <a:gd name="connsiteY19" fmla="*/ 1189696 h 1915580"/>
              <a:gd name="connsiteX20" fmla="*/ 1292399 w 1882134"/>
              <a:gd name="connsiteY20" fmla="*/ 1188448 h 1915580"/>
              <a:gd name="connsiteX21" fmla="*/ 1219282 w 1882134"/>
              <a:gd name="connsiteY21" fmla="*/ 1079414 h 1915580"/>
              <a:gd name="connsiteX22" fmla="*/ 1223749 w 1882134"/>
              <a:gd name="connsiteY22" fmla="*/ 1057548 h 1915580"/>
              <a:gd name="connsiteX23" fmla="*/ 997965 w 1882134"/>
              <a:gd name="connsiteY23" fmla="*/ 926929 h 1915580"/>
              <a:gd name="connsiteX24" fmla="*/ 994296 w 1882134"/>
              <a:gd name="connsiteY24" fmla="*/ 929366 h 1915580"/>
              <a:gd name="connsiteX25" fmla="*/ 988000 w 1882134"/>
              <a:gd name="connsiteY25" fmla="*/ 935188 h 1915580"/>
              <a:gd name="connsiteX26" fmla="*/ 978749 w 1882134"/>
              <a:gd name="connsiteY26" fmla="*/ 939691 h 1915580"/>
              <a:gd name="connsiteX27" fmla="*/ 969810 w 1882134"/>
              <a:gd name="connsiteY27" fmla="*/ 945628 h 1915580"/>
              <a:gd name="connsiteX28" fmla="*/ 964268 w 1882134"/>
              <a:gd name="connsiteY28" fmla="*/ 946740 h 1915580"/>
              <a:gd name="connsiteX29" fmla="*/ 958437 w 1882134"/>
              <a:gd name="connsiteY29" fmla="*/ 949579 h 1915580"/>
              <a:gd name="connsiteX30" fmla="*/ 924343 w 1882134"/>
              <a:gd name="connsiteY30" fmla="*/ 954750 h 1915580"/>
              <a:gd name="connsiteX31" fmla="*/ 924343 w 1882134"/>
              <a:gd name="connsiteY31" fmla="*/ 954750 h 1915580"/>
              <a:gd name="connsiteX32" fmla="*/ 923835 w 1882134"/>
              <a:gd name="connsiteY32" fmla="*/ 954643 h 1915580"/>
              <a:gd name="connsiteX33" fmla="*/ 881110 w 1882134"/>
              <a:gd name="connsiteY33" fmla="*/ 945723 h 1915580"/>
              <a:gd name="connsiteX34" fmla="*/ 880997 w 1882134"/>
              <a:gd name="connsiteY34" fmla="*/ 945646 h 1915580"/>
              <a:gd name="connsiteX35" fmla="*/ 878876 w 1882134"/>
              <a:gd name="connsiteY35" fmla="*/ 945200 h 1915580"/>
              <a:gd name="connsiteX36" fmla="*/ 1285908 w 1882134"/>
              <a:gd name="connsiteY36" fmla="*/ 209454 h 1915580"/>
              <a:gd name="connsiteX37" fmla="*/ 1039711 w 1882134"/>
              <a:gd name="connsiteY37" fmla="*/ 351883 h 1915580"/>
              <a:gd name="connsiteX38" fmla="*/ 1042927 w 1882134"/>
              <a:gd name="connsiteY38" fmla="*/ 367913 h 1915580"/>
              <a:gd name="connsiteX39" fmla="*/ 1007580 w 1882134"/>
              <a:gd name="connsiteY39" fmla="*/ 452291 h 1915580"/>
              <a:gd name="connsiteX40" fmla="*/ 972994 w 1882134"/>
              <a:gd name="connsiteY40" fmla="*/ 475261 h 1915580"/>
              <a:gd name="connsiteX41" fmla="*/ 972994 w 1882134"/>
              <a:gd name="connsiteY41" fmla="*/ 608121 h 1915580"/>
              <a:gd name="connsiteX42" fmla="*/ 972994 w 1882134"/>
              <a:gd name="connsiteY42" fmla="*/ 728436 h 1915580"/>
              <a:gd name="connsiteX43" fmla="*/ 1008720 w 1882134"/>
              <a:gd name="connsiteY43" fmla="*/ 752929 h 1915580"/>
              <a:gd name="connsiteX44" fmla="*/ 1042927 w 1882134"/>
              <a:gd name="connsiteY44" fmla="*/ 836166 h 1915580"/>
              <a:gd name="connsiteX45" fmla="*/ 1038547 w 1882134"/>
              <a:gd name="connsiteY45" fmla="*/ 857606 h 1915580"/>
              <a:gd name="connsiteX46" fmla="*/ 1264627 w 1882134"/>
              <a:gd name="connsiteY46" fmla="*/ 988396 h 1915580"/>
              <a:gd name="connsiteX47" fmla="*/ 1292399 w 1882134"/>
              <a:gd name="connsiteY47" fmla="*/ 969952 h 1915580"/>
              <a:gd name="connsiteX48" fmla="*/ 1337865 w 1882134"/>
              <a:gd name="connsiteY48" fmla="*/ 960830 h 1915580"/>
              <a:gd name="connsiteX49" fmla="*/ 1384615 w 1882134"/>
              <a:gd name="connsiteY49" fmla="*/ 970380 h 1915580"/>
              <a:gd name="connsiteX50" fmla="*/ 1410990 w 1882134"/>
              <a:gd name="connsiteY50" fmla="*/ 988463 h 1915580"/>
              <a:gd name="connsiteX51" fmla="*/ 1650068 w 1882134"/>
              <a:gd name="connsiteY51" fmla="*/ 850153 h 1915580"/>
              <a:gd name="connsiteX52" fmla="*/ 1644966 w 1882134"/>
              <a:gd name="connsiteY52" fmla="*/ 824004 h 1915580"/>
              <a:gd name="connsiteX53" fmla="*/ 1680313 w 1882134"/>
              <a:gd name="connsiteY53" fmla="*/ 739627 h 1915580"/>
              <a:gd name="connsiteX54" fmla="*/ 1705780 w 1882134"/>
              <a:gd name="connsiteY54" fmla="*/ 722714 h 1915580"/>
              <a:gd name="connsiteX55" fmla="*/ 1705779 w 1882134"/>
              <a:gd name="connsiteY55" fmla="*/ 484271 h 1915580"/>
              <a:gd name="connsiteX56" fmla="*/ 1701598 w 1882134"/>
              <a:gd name="connsiteY56" fmla="*/ 483455 h 1915580"/>
              <a:gd name="connsiteX57" fmla="*/ 1629764 w 1882134"/>
              <a:gd name="connsiteY57" fmla="*/ 373993 h 1915580"/>
              <a:gd name="connsiteX58" fmla="*/ 1634464 w 1882134"/>
              <a:gd name="connsiteY58" fmla="*/ 350982 h 1915580"/>
              <a:gd name="connsiteX59" fmla="*/ 1412691 w 1882134"/>
              <a:gd name="connsiteY59" fmla="*/ 222683 h 1915580"/>
              <a:gd name="connsiteX60" fmla="*/ 1404617 w 1882134"/>
              <a:gd name="connsiteY60" fmla="*/ 228046 h 1915580"/>
              <a:gd name="connsiteX61" fmla="*/ 1359150 w 1882134"/>
              <a:gd name="connsiteY61" fmla="*/ 237167 h 1915580"/>
              <a:gd name="connsiteX62" fmla="*/ 1312401 w 1882134"/>
              <a:gd name="connsiteY62" fmla="*/ 227618 h 1915580"/>
              <a:gd name="connsiteX63" fmla="*/ 441920 w 1882134"/>
              <a:gd name="connsiteY63" fmla="*/ 226293 h 1915580"/>
              <a:gd name="connsiteX64" fmla="*/ 231909 w 1882134"/>
              <a:gd name="connsiteY64" fmla="*/ 347787 h 1915580"/>
              <a:gd name="connsiteX65" fmla="*/ 237167 w 1882134"/>
              <a:gd name="connsiteY65" fmla="*/ 373994 h 1915580"/>
              <a:gd name="connsiteX66" fmla="*/ 164050 w 1882134"/>
              <a:gd name="connsiteY66" fmla="*/ 483456 h 1915580"/>
              <a:gd name="connsiteX67" fmla="*/ 155071 w 1882134"/>
              <a:gd name="connsiteY67" fmla="*/ 485258 h 1915580"/>
              <a:gd name="connsiteX68" fmla="*/ 155071 w 1882134"/>
              <a:gd name="connsiteY68" fmla="*/ 740239 h 1915580"/>
              <a:gd name="connsiteX69" fmla="*/ 165333 w 1882134"/>
              <a:gd name="connsiteY69" fmla="*/ 742335 h 1915580"/>
              <a:gd name="connsiteX70" fmla="*/ 237167 w 1882134"/>
              <a:gd name="connsiteY70" fmla="*/ 851369 h 1915580"/>
              <a:gd name="connsiteX71" fmla="*/ 234601 w 1882134"/>
              <a:gd name="connsiteY71" fmla="*/ 863932 h 1915580"/>
              <a:gd name="connsiteX72" fmla="*/ 440781 w 1882134"/>
              <a:gd name="connsiteY72" fmla="*/ 983210 h 1915580"/>
              <a:gd name="connsiteX73" fmla="*/ 474477 w 1882134"/>
              <a:gd name="connsiteY73" fmla="*/ 960831 h 1915580"/>
              <a:gd name="connsiteX74" fmla="*/ 519943 w 1882134"/>
              <a:gd name="connsiteY74" fmla="*/ 951709 h 1915580"/>
              <a:gd name="connsiteX75" fmla="*/ 566693 w 1882134"/>
              <a:gd name="connsiteY75" fmla="*/ 961258 h 1915580"/>
              <a:gd name="connsiteX76" fmla="*/ 601190 w 1882134"/>
              <a:gd name="connsiteY76" fmla="*/ 984910 h 1915580"/>
              <a:gd name="connsiteX77" fmla="*/ 705420 w 1882134"/>
              <a:gd name="connsiteY77" fmla="*/ 924344 h 1915580"/>
              <a:gd name="connsiteX78" fmla="*/ 785942 w 1882134"/>
              <a:gd name="connsiteY78" fmla="*/ 878642 h 1915580"/>
              <a:gd name="connsiteX79" fmla="*/ 811567 w 1882134"/>
              <a:gd name="connsiteY79" fmla="*/ 863817 h 1915580"/>
              <a:gd name="connsiteX80" fmla="*/ 805759 w 1882134"/>
              <a:gd name="connsiteY80" fmla="*/ 836166 h 1915580"/>
              <a:gd name="connsiteX81" fmla="*/ 878876 w 1882134"/>
              <a:gd name="connsiteY81" fmla="*/ 726704 h 1915580"/>
              <a:gd name="connsiteX82" fmla="*/ 887857 w 1882134"/>
              <a:gd name="connsiteY82" fmla="*/ 724902 h 1915580"/>
              <a:gd name="connsiteX83" fmla="*/ 887857 w 1882134"/>
              <a:gd name="connsiteY83" fmla="*/ 602041 h 1915580"/>
              <a:gd name="connsiteX84" fmla="*/ 887857 w 1882134"/>
              <a:gd name="connsiteY84" fmla="*/ 479177 h 1915580"/>
              <a:gd name="connsiteX85" fmla="*/ 878877 w 1882134"/>
              <a:gd name="connsiteY85" fmla="*/ 477375 h 1915580"/>
              <a:gd name="connsiteX86" fmla="*/ 805760 w 1882134"/>
              <a:gd name="connsiteY86" fmla="*/ 367913 h 1915580"/>
              <a:gd name="connsiteX87" fmla="*/ 810313 w 1882134"/>
              <a:gd name="connsiteY87" fmla="*/ 345620 h 1915580"/>
              <a:gd name="connsiteX88" fmla="*/ 607514 w 1882134"/>
              <a:gd name="connsiteY88" fmla="*/ 228297 h 1915580"/>
              <a:gd name="connsiteX89" fmla="*/ 572440 w 1882134"/>
              <a:gd name="connsiteY89" fmla="*/ 252065 h 1915580"/>
              <a:gd name="connsiteX90" fmla="*/ 526305 w 1882134"/>
              <a:gd name="connsiteY90" fmla="*/ 261493 h 1915580"/>
              <a:gd name="connsiteX91" fmla="*/ 442371 w 1882134"/>
              <a:gd name="connsiteY91" fmla="*/ 226958 h 1915580"/>
              <a:gd name="connsiteX92" fmla="*/ 525745 w 1882134"/>
              <a:gd name="connsiteY92" fmla="*/ 24326 h 1915580"/>
              <a:gd name="connsiteX93" fmla="*/ 644609 w 1882134"/>
              <a:gd name="connsiteY93" fmla="*/ 142629 h 1915580"/>
              <a:gd name="connsiteX94" fmla="*/ 641709 w 1882134"/>
              <a:gd name="connsiteY94" fmla="*/ 157167 h 1915580"/>
              <a:gd name="connsiteX95" fmla="*/ 747989 w 1882134"/>
              <a:gd name="connsiteY95" fmla="*/ 218924 h 1915580"/>
              <a:gd name="connsiteX96" fmla="*/ 849541 w 1882134"/>
              <a:gd name="connsiteY96" fmla="*/ 277934 h 1915580"/>
              <a:gd name="connsiteX97" fmla="*/ 878877 w 1882134"/>
              <a:gd name="connsiteY97" fmla="*/ 258452 h 1915580"/>
              <a:gd name="connsiteX98" fmla="*/ 924343 w 1882134"/>
              <a:gd name="connsiteY98" fmla="*/ 249330 h 1915580"/>
              <a:gd name="connsiteX99" fmla="*/ 971093 w 1882134"/>
              <a:gd name="connsiteY99" fmla="*/ 258879 h 1915580"/>
              <a:gd name="connsiteX100" fmla="*/ 999784 w 1882134"/>
              <a:gd name="connsiteY100" fmla="*/ 278550 h 1915580"/>
              <a:gd name="connsiteX101" fmla="*/ 1112862 w 1882134"/>
              <a:gd name="connsiteY101" fmla="*/ 212843 h 1915580"/>
              <a:gd name="connsiteX102" fmla="*/ 1244810 w 1882134"/>
              <a:gd name="connsiteY102" fmla="*/ 139736 h 1915580"/>
              <a:gd name="connsiteX103" fmla="*/ 1240567 w 1882134"/>
              <a:gd name="connsiteY103" fmla="*/ 118583 h 1915580"/>
              <a:gd name="connsiteX104" fmla="*/ 1359150 w 1882134"/>
              <a:gd name="connsiteY104" fmla="*/ 0 h 1915580"/>
              <a:gd name="connsiteX105" fmla="*/ 1477734 w 1882134"/>
              <a:gd name="connsiteY105" fmla="*/ 118583 h 1915580"/>
              <a:gd name="connsiteX106" fmla="*/ 1468446 w 1882134"/>
              <a:gd name="connsiteY106" fmla="*/ 164056 h 1915580"/>
              <a:gd name="connsiteX107" fmla="*/ 1562871 w 1882134"/>
              <a:gd name="connsiteY107" fmla="*/ 218924 h 1915580"/>
              <a:gd name="connsiteX108" fmla="*/ 1674171 w 1882134"/>
              <a:gd name="connsiteY108" fmla="*/ 283599 h 1915580"/>
              <a:gd name="connsiteX109" fmla="*/ 1702880 w 1882134"/>
              <a:gd name="connsiteY109" fmla="*/ 264532 h 1915580"/>
              <a:gd name="connsiteX110" fmla="*/ 1748347 w 1882134"/>
              <a:gd name="connsiteY110" fmla="*/ 255410 h 1915580"/>
              <a:gd name="connsiteX111" fmla="*/ 1866931 w 1882134"/>
              <a:gd name="connsiteY111" fmla="*/ 373993 h 1915580"/>
              <a:gd name="connsiteX112" fmla="*/ 1793814 w 1882134"/>
              <a:gd name="connsiteY112" fmla="*/ 483456 h 1915580"/>
              <a:gd name="connsiteX113" fmla="*/ 1787876 w 1882134"/>
              <a:gd name="connsiteY113" fmla="*/ 484647 h 1915580"/>
              <a:gd name="connsiteX114" fmla="*/ 1787876 w 1882134"/>
              <a:gd name="connsiteY114" fmla="*/ 608121 h 1915580"/>
              <a:gd name="connsiteX115" fmla="*/ 1787876 w 1882134"/>
              <a:gd name="connsiteY115" fmla="*/ 710390 h 1915580"/>
              <a:gd name="connsiteX116" fmla="*/ 1810299 w 1882134"/>
              <a:gd name="connsiteY116" fmla="*/ 714970 h 1915580"/>
              <a:gd name="connsiteX117" fmla="*/ 1882134 w 1882134"/>
              <a:gd name="connsiteY117" fmla="*/ 824004 h 1915580"/>
              <a:gd name="connsiteX118" fmla="*/ 1763550 w 1882134"/>
              <a:gd name="connsiteY118" fmla="*/ 942588 h 1915580"/>
              <a:gd name="connsiteX119" fmla="*/ 1716800 w 1882134"/>
              <a:gd name="connsiteY119" fmla="*/ 933466 h 1915580"/>
              <a:gd name="connsiteX120" fmla="*/ 1696290 w 1882134"/>
              <a:gd name="connsiteY120" fmla="*/ 919792 h 1915580"/>
              <a:gd name="connsiteX121" fmla="*/ 1562871 w 1882134"/>
              <a:gd name="connsiteY121" fmla="*/ 997319 h 1915580"/>
              <a:gd name="connsiteX122" fmla="*/ 1452273 w 1882134"/>
              <a:gd name="connsiteY122" fmla="*/ 1058596 h 1915580"/>
              <a:gd name="connsiteX123" fmla="*/ 1456449 w 1882134"/>
              <a:gd name="connsiteY123" fmla="*/ 1079414 h 1915580"/>
              <a:gd name="connsiteX124" fmla="*/ 1383332 w 1882134"/>
              <a:gd name="connsiteY124" fmla="*/ 1188876 h 1915580"/>
              <a:gd name="connsiteX125" fmla="*/ 1380434 w 1882134"/>
              <a:gd name="connsiteY125" fmla="*/ 1189457 h 1915580"/>
              <a:gd name="connsiteX126" fmla="*/ 1380434 w 1882134"/>
              <a:gd name="connsiteY126" fmla="*/ 1316581 h 1915580"/>
              <a:gd name="connsiteX127" fmla="*/ 1380434 w 1882134"/>
              <a:gd name="connsiteY127" fmla="*/ 1459744 h 1915580"/>
              <a:gd name="connsiteX128" fmla="*/ 1413121 w 1882134"/>
              <a:gd name="connsiteY128" fmla="*/ 1481535 h 1915580"/>
              <a:gd name="connsiteX129" fmla="*/ 1447328 w 1882134"/>
              <a:gd name="connsiteY129" fmla="*/ 1565911 h 1915580"/>
              <a:gd name="connsiteX130" fmla="*/ 1328743 w 1882134"/>
              <a:gd name="connsiteY130" fmla="*/ 1684495 h 1915580"/>
              <a:gd name="connsiteX131" fmla="*/ 1283277 w 1882134"/>
              <a:gd name="connsiteY131" fmla="*/ 1675374 h 1915580"/>
              <a:gd name="connsiteX132" fmla="*/ 1245755 w 1882134"/>
              <a:gd name="connsiteY132" fmla="*/ 1650453 h 1915580"/>
              <a:gd name="connsiteX133" fmla="*/ 1152389 w 1882134"/>
              <a:gd name="connsiteY133" fmla="*/ 1702738 h 1915580"/>
              <a:gd name="connsiteX134" fmla="*/ 1045590 w 1882134"/>
              <a:gd name="connsiteY134" fmla="*/ 1764797 h 1915580"/>
              <a:gd name="connsiteX135" fmla="*/ 1052050 w 1882134"/>
              <a:gd name="connsiteY135" fmla="*/ 1796996 h 1915580"/>
              <a:gd name="connsiteX136" fmla="*/ 933465 w 1882134"/>
              <a:gd name="connsiteY136" fmla="*/ 1915580 h 1915580"/>
              <a:gd name="connsiteX137" fmla="*/ 814882 w 1882134"/>
              <a:gd name="connsiteY137" fmla="*/ 1796996 h 1915580"/>
              <a:gd name="connsiteX138" fmla="*/ 820094 w 1882134"/>
              <a:gd name="connsiteY138" fmla="*/ 1770286 h 1915580"/>
              <a:gd name="connsiteX139" fmla="*/ 705420 w 1882134"/>
              <a:gd name="connsiteY139" fmla="*/ 1702738 h 1915580"/>
              <a:gd name="connsiteX140" fmla="*/ 599803 w 1882134"/>
              <a:gd name="connsiteY140" fmla="*/ 1641366 h 1915580"/>
              <a:gd name="connsiteX141" fmla="*/ 571490 w 1882134"/>
              <a:gd name="connsiteY141" fmla="*/ 1660170 h 1915580"/>
              <a:gd name="connsiteX142" fmla="*/ 526023 w 1882134"/>
              <a:gd name="connsiteY142" fmla="*/ 1669292 h 1915580"/>
              <a:gd name="connsiteX143" fmla="*/ 407440 w 1882134"/>
              <a:gd name="connsiteY143" fmla="*/ 1550707 h 1915580"/>
              <a:gd name="connsiteX144" fmla="*/ 442787 w 1882134"/>
              <a:gd name="connsiteY144" fmla="*/ 1466331 h 1915580"/>
              <a:gd name="connsiteX145" fmla="*/ 480415 w 1882134"/>
              <a:gd name="connsiteY145" fmla="*/ 1441340 h 1915580"/>
              <a:gd name="connsiteX146" fmla="*/ 480415 w 1882134"/>
              <a:gd name="connsiteY146" fmla="*/ 1313541 h 1915580"/>
              <a:gd name="connsiteX147" fmla="*/ 480415 w 1882134"/>
              <a:gd name="connsiteY147" fmla="*/ 1180946 h 1915580"/>
              <a:gd name="connsiteX148" fmla="*/ 474477 w 1882134"/>
              <a:gd name="connsiteY148" fmla="*/ 1179755 h 1915580"/>
              <a:gd name="connsiteX149" fmla="*/ 401359 w 1882134"/>
              <a:gd name="connsiteY149" fmla="*/ 1070292 h 1915580"/>
              <a:gd name="connsiteX150" fmla="*/ 403715 w 1882134"/>
              <a:gd name="connsiteY150" fmla="*/ 1058760 h 1915580"/>
              <a:gd name="connsiteX151" fmla="*/ 297980 w 1882134"/>
              <a:gd name="connsiteY151" fmla="*/ 997319 h 1915580"/>
              <a:gd name="connsiteX152" fmla="*/ 197246 w 1882134"/>
              <a:gd name="connsiteY152" fmla="*/ 938785 h 1915580"/>
              <a:gd name="connsiteX153" fmla="*/ 164050 w 1882134"/>
              <a:gd name="connsiteY153" fmla="*/ 960831 h 1915580"/>
              <a:gd name="connsiteX154" fmla="*/ 118583 w 1882134"/>
              <a:gd name="connsiteY154" fmla="*/ 969953 h 1915580"/>
              <a:gd name="connsiteX155" fmla="*/ 0 w 1882134"/>
              <a:gd name="connsiteY155" fmla="*/ 851369 h 1915580"/>
              <a:gd name="connsiteX156" fmla="*/ 71834 w 1882134"/>
              <a:gd name="connsiteY156" fmla="*/ 741907 h 1915580"/>
              <a:gd name="connsiteX157" fmla="*/ 72975 w 1882134"/>
              <a:gd name="connsiteY157" fmla="*/ 741685 h 1915580"/>
              <a:gd name="connsiteX158" fmla="*/ 72975 w 1882134"/>
              <a:gd name="connsiteY158" fmla="*/ 608121 h 1915580"/>
              <a:gd name="connsiteX159" fmla="*/ 72975 w 1882134"/>
              <a:gd name="connsiteY159" fmla="*/ 483679 h 1915580"/>
              <a:gd name="connsiteX160" fmla="*/ 71834 w 1882134"/>
              <a:gd name="connsiteY160" fmla="*/ 483456 h 1915580"/>
              <a:gd name="connsiteX161" fmla="*/ 0 w 1882134"/>
              <a:gd name="connsiteY161" fmla="*/ 373994 h 1915580"/>
              <a:gd name="connsiteX162" fmla="*/ 118583 w 1882134"/>
              <a:gd name="connsiteY162" fmla="*/ 255410 h 1915580"/>
              <a:gd name="connsiteX163" fmla="*/ 165333 w 1882134"/>
              <a:gd name="connsiteY163" fmla="*/ 264960 h 1915580"/>
              <a:gd name="connsiteX164" fmla="*/ 189840 w 1882134"/>
              <a:gd name="connsiteY164" fmla="*/ 281762 h 1915580"/>
              <a:gd name="connsiteX165" fmla="*/ 297980 w 1882134"/>
              <a:gd name="connsiteY165" fmla="*/ 218924 h 1915580"/>
              <a:gd name="connsiteX166" fmla="*/ 409656 w 1882134"/>
              <a:gd name="connsiteY166" fmla="*/ 154031 h 1915580"/>
              <a:gd name="connsiteX167" fmla="*/ 407441 w 1882134"/>
              <a:gd name="connsiteY167" fmla="*/ 143189 h 1915580"/>
              <a:gd name="connsiteX168" fmla="*/ 525745 w 1882134"/>
              <a:gd name="connsiteY168" fmla="*/ 24326 h 1915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Lst>
            <a:rect l="l" t="t" r="r" b="b"/>
            <a:pathLst>
              <a:path w="1882134" h="1915580">
                <a:moveTo>
                  <a:pt x="859940" y="932267"/>
                </a:moveTo>
                <a:lnTo>
                  <a:pt x="747989" y="997319"/>
                </a:lnTo>
                <a:lnTo>
                  <a:pt x="636844" y="1061903"/>
                </a:lnTo>
                <a:lnTo>
                  <a:pt x="638527" y="1070293"/>
                </a:lnTo>
                <a:cubicBezTo>
                  <a:pt x="638527" y="1120463"/>
                  <a:pt x="607741" y="1162081"/>
                  <a:pt x="565410" y="1179755"/>
                </a:cubicBezTo>
                <a:lnTo>
                  <a:pt x="562511" y="1180336"/>
                </a:lnTo>
                <a:lnTo>
                  <a:pt x="562511" y="1439244"/>
                </a:lnTo>
                <a:lnTo>
                  <a:pt x="572773" y="1441246"/>
                </a:lnTo>
                <a:cubicBezTo>
                  <a:pt x="615532" y="1458919"/>
                  <a:pt x="644608" y="1500537"/>
                  <a:pt x="644608" y="1550707"/>
                </a:cubicBezTo>
                <a:lnTo>
                  <a:pt x="640375" y="1571429"/>
                </a:lnTo>
                <a:lnTo>
                  <a:pt x="865510" y="1701672"/>
                </a:lnTo>
                <a:lnTo>
                  <a:pt x="886716" y="1687534"/>
                </a:lnTo>
                <a:cubicBezTo>
                  <a:pt x="900969" y="1681643"/>
                  <a:pt x="916742" y="1678413"/>
                  <a:pt x="933465" y="1678413"/>
                </a:cubicBezTo>
                <a:cubicBezTo>
                  <a:pt x="950189" y="1678413"/>
                  <a:pt x="965962" y="1681833"/>
                  <a:pt x="980215" y="1687962"/>
                </a:cubicBezTo>
                <a:lnTo>
                  <a:pt x="997982" y="1700143"/>
                </a:lnTo>
                <a:lnTo>
                  <a:pt x="1212258" y="1576182"/>
                </a:lnTo>
                <a:lnTo>
                  <a:pt x="1210160" y="1565911"/>
                </a:lnTo>
                <a:cubicBezTo>
                  <a:pt x="1210160" y="1515742"/>
                  <a:pt x="1240946" y="1474123"/>
                  <a:pt x="1283277" y="1456450"/>
                </a:cubicBezTo>
                <a:lnTo>
                  <a:pt x="1298338" y="1453428"/>
                </a:lnTo>
                <a:lnTo>
                  <a:pt x="1298338" y="1189696"/>
                </a:lnTo>
                <a:lnTo>
                  <a:pt x="1292399" y="1188448"/>
                </a:lnTo>
                <a:cubicBezTo>
                  <a:pt x="1250068" y="1170062"/>
                  <a:pt x="1219282" y="1127303"/>
                  <a:pt x="1219282" y="1079414"/>
                </a:cubicBezTo>
                <a:lnTo>
                  <a:pt x="1223749" y="1057548"/>
                </a:lnTo>
                <a:lnTo>
                  <a:pt x="997965" y="926929"/>
                </a:lnTo>
                <a:lnTo>
                  <a:pt x="994296" y="929366"/>
                </a:lnTo>
                <a:lnTo>
                  <a:pt x="988000" y="935188"/>
                </a:lnTo>
                <a:lnTo>
                  <a:pt x="978749" y="939691"/>
                </a:lnTo>
                <a:lnTo>
                  <a:pt x="969810" y="945628"/>
                </a:lnTo>
                <a:lnTo>
                  <a:pt x="964268" y="946740"/>
                </a:lnTo>
                <a:lnTo>
                  <a:pt x="958437" y="949579"/>
                </a:lnTo>
                <a:cubicBezTo>
                  <a:pt x="947754" y="952933"/>
                  <a:pt x="936316" y="954750"/>
                  <a:pt x="924343" y="954750"/>
                </a:cubicBezTo>
                <a:lnTo>
                  <a:pt x="924343" y="954750"/>
                </a:lnTo>
                <a:lnTo>
                  <a:pt x="923835" y="954643"/>
                </a:lnTo>
                <a:lnTo>
                  <a:pt x="881110" y="945723"/>
                </a:lnTo>
                <a:lnTo>
                  <a:pt x="880997" y="945646"/>
                </a:lnTo>
                <a:lnTo>
                  <a:pt x="878876" y="945200"/>
                </a:lnTo>
                <a:close/>
                <a:moveTo>
                  <a:pt x="1285908" y="209454"/>
                </a:moveTo>
                <a:lnTo>
                  <a:pt x="1039711" y="351883"/>
                </a:lnTo>
                <a:lnTo>
                  <a:pt x="1042927" y="367913"/>
                </a:lnTo>
                <a:cubicBezTo>
                  <a:pt x="1042927" y="401360"/>
                  <a:pt x="1029244" y="431006"/>
                  <a:pt x="1007580" y="452291"/>
                </a:cubicBezTo>
                <a:lnTo>
                  <a:pt x="972994" y="475261"/>
                </a:lnTo>
                <a:lnTo>
                  <a:pt x="972994" y="608121"/>
                </a:lnTo>
                <a:lnTo>
                  <a:pt x="972994" y="728436"/>
                </a:lnTo>
                <a:lnTo>
                  <a:pt x="1008720" y="752929"/>
                </a:lnTo>
                <a:cubicBezTo>
                  <a:pt x="1030004" y="774594"/>
                  <a:pt x="1042927" y="804239"/>
                  <a:pt x="1042927" y="836166"/>
                </a:cubicBezTo>
                <a:lnTo>
                  <a:pt x="1038547" y="857606"/>
                </a:lnTo>
                <a:lnTo>
                  <a:pt x="1264627" y="988396"/>
                </a:lnTo>
                <a:lnTo>
                  <a:pt x="1292399" y="969952"/>
                </a:lnTo>
                <a:cubicBezTo>
                  <a:pt x="1306509" y="964061"/>
                  <a:pt x="1321902" y="960830"/>
                  <a:pt x="1337865" y="960830"/>
                </a:cubicBezTo>
                <a:cubicBezTo>
                  <a:pt x="1354588" y="960830"/>
                  <a:pt x="1370362" y="964251"/>
                  <a:pt x="1384615" y="970380"/>
                </a:cubicBezTo>
                <a:lnTo>
                  <a:pt x="1410990" y="988463"/>
                </a:lnTo>
                <a:lnTo>
                  <a:pt x="1650068" y="850153"/>
                </a:lnTo>
                <a:lnTo>
                  <a:pt x="1644966" y="824004"/>
                </a:lnTo>
                <a:cubicBezTo>
                  <a:pt x="1644966" y="790557"/>
                  <a:pt x="1658649" y="760911"/>
                  <a:pt x="1680313" y="739627"/>
                </a:cubicBezTo>
                <a:lnTo>
                  <a:pt x="1705780" y="722714"/>
                </a:lnTo>
                <a:lnTo>
                  <a:pt x="1705779" y="484271"/>
                </a:lnTo>
                <a:lnTo>
                  <a:pt x="1701598" y="483455"/>
                </a:lnTo>
                <a:cubicBezTo>
                  <a:pt x="1658839" y="465782"/>
                  <a:pt x="1629764" y="424164"/>
                  <a:pt x="1629764" y="373993"/>
                </a:cubicBezTo>
                <a:lnTo>
                  <a:pt x="1634464" y="350982"/>
                </a:lnTo>
                <a:lnTo>
                  <a:pt x="1412691" y="222683"/>
                </a:lnTo>
                <a:lnTo>
                  <a:pt x="1404617" y="228046"/>
                </a:lnTo>
                <a:cubicBezTo>
                  <a:pt x="1390507" y="233937"/>
                  <a:pt x="1375113" y="237167"/>
                  <a:pt x="1359150" y="237167"/>
                </a:cubicBezTo>
                <a:cubicBezTo>
                  <a:pt x="1342427" y="237167"/>
                  <a:pt x="1326653" y="233747"/>
                  <a:pt x="1312401" y="227618"/>
                </a:cubicBezTo>
                <a:close/>
                <a:moveTo>
                  <a:pt x="441920" y="226293"/>
                </a:moveTo>
                <a:lnTo>
                  <a:pt x="231909" y="347787"/>
                </a:lnTo>
                <a:lnTo>
                  <a:pt x="237167" y="373994"/>
                </a:lnTo>
                <a:cubicBezTo>
                  <a:pt x="237167" y="424164"/>
                  <a:pt x="206381" y="465783"/>
                  <a:pt x="164050" y="483456"/>
                </a:cubicBezTo>
                <a:lnTo>
                  <a:pt x="155071" y="485258"/>
                </a:lnTo>
                <a:lnTo>
                  <a:pt x="155071" y="740239"/>
                </a:lnTo>
                <a:lnTo>
                  <a:pt x="165333" y="742335"/>
                </a:lnTo>
                <a:cubicBezTo>
                  <a:pt x="208092" y="760721"/>
                  <a:pt x="237168" y="803479"/>
                  <a:pt x="237167" y="851369"/>
                </a:cubicBezTo>
                <a:lnTo>
                  <a:pt x="234601" y="863932"/>
                </a:lnTo>
                <a:lnTo>
                  <a:pt x="440781" y="983210"/>
                </a:lnTo>
                <a:lnTo>
                  <a:pt x="474477" y="960831"/>
                </a:lnTo>
                <a:cubicBezTo>
                  <a:pt x="488587" y="954940"/>
                  <a:pt x="503980" y="951709"/>
                  <a:pt x="519943" y="951709"/>
                </a:cubicBezTo>
                <a:cubicBezTo>
                  <a:pt x="536667" y="951709"/>
                  <a:pt x="552440" y="955130"/>
                  <a:pt x="566693" y="961258"/>
                </a:cubicBezTo>
                <a:lnTo>
                  <a:pt x="601190" y="984910"/>
                </a:lnTo>
                <a:lnTo>
                  <a:pt x="705420" y="924344"/>
                </a:lnTo>
                <a:lnTo>
                  <a:pt x="785942" y="878642"/>
                </a:lnTo>
                <a:lnTo>
                  <a:pt x="811567" y="863817"/>
                </a:lnTo>
                <a:lnTo>
                  <a:pt x="805759" y="836166"/>
                </a:lnTo>
                <a:cubicBezTo>
                  <a:pt x="805759" y="785996"/>
                  <a:pt x="836545" y="744378"/>
                  <a:pt x="878876" y="726704"/>
                </a:cubicBezTo>
                <a:lnTo>
                  <a:pt x="887857" y="724902"/>
                </a:lnTo>
                <a:lnTo>
                  <a:pt x="887857" y="602041"/>
                </a:lnTo>
                <a:lnTo>
                  <a:pt x="887857" y="479177"/>
                </a:lnTo>
                <a:lnTo>
                  <a:pt x="878877" y="477375"/>
                </a:lnTo>
                <a:cubicBezTo>
                  <a:pt x="836546" y="459702"/>
                  <a:pt x="805760" y="418084"/>
                  <a:pt x="805760" y="367913"/>
                </a:cubicBezTo>
                <a:lnTo>
                  <a:pt x="810313" y="345620"/>
                </a:lnTo>
                <a:lnTo>
                  <a:pt x="607514" y="228297"/>
                </a:lnTo>
                <a:lnTo>
                  <a:pt x="572440" y="252065"/>
                </a:lnTo>
                <a:cubicBezTo>
                  <a:pt x="558268" y="258099"/>
                  <a:pt x="542678" y="261454"/>
                  <a:pt x="526305" y="261493"/>
                </a:cubicBezTo>
                <a:cubicBezTo>
                  <a:pt x="493559" y="261570"/>
                  <a:pt x="463882" y="248367"/>
                  <a:pt x="442371" y="226958"/>
                </a:cubicBezTo>
                <a:close/>
                <a:moveTo>
                  <a:pt x="525745" y="24326"/>
                </a:moveTo>
                <a:cubicBezTo>
                  <a:pt x="591236" y="24171"/>
                  <a:pt x="644453" y="77137"/>
                  <a:pt x="644609" y="142629"/>
                </a:cubicBezTo>
                <a:lnTo>
                  <a:pt x="641709" y="157167"/>
                </a:lnTo>
                <a:lnTo>
                  <a:pt x="747989" y="218924"/>
                </a:lnTo>
                <a:lnTo>
                  <a:pt x="849541" y="277934"/>
                </a:lnTo>
                <a:lnTo>
                  <a:pt x="878877" y="258452"/>
                </a:lnTo>
                <a:cubicBezTo>
                  <a:pt x="892987" y="252560"/>
                  <a:pt x="908380" y="249330"/>
                  <a:pt x="924343" y="249330"/>
                </a:cubicBezTo>
                <a:cubicBezTo>
                  <a:pt x="941066" y="249330"/>
                  <a:pt x="956840" y="252750"/>
                  <a:pt x="971093" y="258879"/>
                </a:cubicBezTo>
                <a:lnTo>
                  <a:pt x="999784" y="278550"/>
                </a:lnTo>
                <a:lnTo>
                  <a:pt x="1112862" y="212843"/>
                </a:lnTo>
                <a:lnTo>
                  <a:pt x="1244810" y="139736"/>
                </a:lnTo>
                <a:lnTo>
                  <a:pt x="1240567" y="118583"/>
                </a:lnTo>
                <a:cubicBezTo>
                  <a:pt x="1240566" y="51690"/>
                  <a:pt x="1295297" y="0"/>
                  <a:pt x="1359150" y="0"/>
                </a:cubicBezTo>
                <a:cubicBezTo>
                  <a:pt x="1426044" y="0"/>
                  <a:pt x="1477734" y="54731"/>
                  <a:pt x="1477734" y="118583"/>
                </a:cubicBezTo>
                <a:lnTo>
                  <a:pt x="1468446" y="164056"/>
                </a:lnTo>
                <a:lnTo>
                  <a:pt x="1562871" y="218924"/>
                </a:lnTo>
                <a:lnTo>
                  <a:pt x="1674171" y="283599"/>
                </a:lnTo>
                <a:lnTo>
                  <a:pt x="1702880" y="264532"/>
                </a:lnTo>
                <a:cubicBezTo>
                  <a:pt x="1716991" y="258640"/>
                  <a:pt x="1732384" y="255410"/>
                  <a:pt x="1748347" y="255410"/>
                </a:cubicBezTo>
                <a:cubicBezTo>
                  <a:pt x="1815241" y="255410"/>
                  <a:pt x="1866931" y="310141"/>
                  <a:pt x="1866931" y="373993"/>
                </a:cubicBezTo>
                <a:cubicBezTo>
                  <a:pt x="1866931" y="424164"/>
                  <a:pt x="1836145" y="465782"/>
                  <a:pt x="1793814" y="483456"/>
                </a:cubicBezTo>
                <a:lnTo>
                  <a:pt x="1787876" y="484647"/>
                </a:lnTo>
                <a:lnTo>
                  <a:pt x="1787876" y="608121"/>
                </a:lnTo>
                <a:lnTo>
                  <a:pt x="1787876" y="710390"/>
                </a:lnTo>
                <a:lnTo>
                  <a:pt x="1810299" y="714970"/>
                </a:lnTo>
                <a:cubicBezTo>
                  <a:pt x="1853058" y="733356"/>
                  <a:pt x="1882134" y="776115"/>
                  <a:pt x="1882134" y="824004"/>
                </a:cubicBezTo>
                <a:cubicBezTo>
                  <a:pt x="1882134" y="890898"/>
                  <a:pt x="1827403" y="942588"/>
                  <a:pt x="1763550" y="942588"/>
                </a:cubicBezTo>
                <a:cubicBezTo>
                  <a:pt x="1746826" y="942588"/>
                  <a:pt x="1731053" y="939357"/>
                  <a:pt x="1716800" y="933466"/>
                </a:cubicBezTo>
                <a:lnTo>
                  <a:pt x="1696290" y="919792"/>
                </a:lnTo>
                <a:lnTo>
                  <a:pt x="1562871" y="997319"/>
                </a:lnTo>
                <a:lnTo>
                  <a:pt x="1452273" y="1058596"/>
                </a:lnTo>
                <a:lnTo>
                  <a:pt x="1456449" y="1079414"/>
                </a:lnTo>
                <a:cubicBezTo>
                  <a:pt x="1456450" y="1129584"/>
                  <a:pt x="1425663" y="1171202"/>
                  <a:pt x="1383332" y="1188876"/>
                </a:cubicBezTo>
                <a:lnTo>
                  <a:pt x="1380434" y="1189457"/>
                </a:lnTo>
                <a:lnTo>
                  <a:pt x="1380434" y="1316581"/>
                </a:lnTo>
                <a:lnTo>
                  <a:pt x="1380434" y="1459744"/>
                </a:lnTo>
                <a:lnTo>
                  <a:pt x="1413121" y="1481535"/>
                </a:lnTo>
                <a:cubicBezTo>
                  <a:pt x="1434405" y="1502819"/>
                  <a:pt x="1447327" y="1532465"/>
                  <a:pt x="1447328" y="1565911"/>
                </a:cubicBezTo>
                <a:cubicBezTo>
                  <a:pt x="1447328" y="1632805"/>
                  <a:pt x="1392597" y="1684495"/>
                  <a:pt x="1328743" y="1684495"/>
                </a:cubicBezTo>
                <a:cubicBezTo>
                  <a:pt x="1312780" y="1684496"/>
                  <a:pt x="1297387" y="1681265"/>
                  <a:pt x="1283277" y="1675374"/>
                </a:cubicBezTo>
                <a:lnTo>
                  <a:pt x="1245755" y="1650453"/>
                </a:lnTo>
                <a:lnTo>
                  <a:pt x="1152389" y="1702738"/>
                </a:lnTo>
                <a:lnTo>
                  <a:pt x="1045590" y="1764797"/>
                </a:lnTo>
                <a:lnTo>
                  <a:pt x="1052050" y="1796996"/>
                </a:lnTo>
                <a:cubicBezTo>
                  <a:pt x="1052050" y="1863890"/>
                  <a:pt x="997319" y="1915580"/>
                  <a:pt x="933465" y="1915580"/>
                </a:cubicBezTo>
                <a:cubicBezTo>
                  <a:pt x="869613" y="1915580"/>
                  <a:pt x="814882" y="1860849"/>
                  <a:pt x="814882" y="1796996"/>
                </a:cubicBezTo>
                <a:lnTo>
                  <a:pt x="820094" y="1770286"/>
                </a:lnTo>
                <a:lnTo>
                  <a:pt x="705420" y="1702738"/>
                </a:lnTo>
                <a:lnTo>
                  <a:pt x="599803" y="1641366"/>
                </a:lnTo>
                <a:lnTo>
                  <a:pt x="571490" y="1660170"/>
                </a:lnTo>
                <a:cubicBezTo>
                  <a:pt x="557380" y="1666061"/>
                  <a:pt x="541987" y="1669291"/>
                  <a:pt x="526023" y="1669292"/>
                </a:cubicBezTo>
                <a:cubicBezTo>
                  <a:pt x="462171" y="1669292"/>
                  <a:pt x="407440" y="1617602"/>
                  <a:pt x="407440" y="1550707"/>
                </a:cubicBezTo>
                <a:cubicBezTo>
                  <a:pt x="407440" y="1517261"/>
                  <a:pt x="421123" y="1487615"/>
                  <a:pt x="442787" y="1466331"/>
                </a:cubicBezTo>
                <a:lnTo>
                  <a:pt x="480415" y="1441340"/>
                </a:lnTo>
                <a:lnTo>
                  <a:pt x="480415" y="1313541"/>
                </a:lnTo>
                <a:lnTo>
                  <a:pt x="480415" y="1180946"/>
                </a:lnTo>
                <a:lnTo>
                  <a:pt x="474477" y="1179755"/>
                </a:lnTo>
                <a:cubicBezTo>
                  <a:pt x="432146" y="1162081"/>
                  <a:pt x="401359" y="1120463"/>
                  <a:pt x="401359" y="1070292"/>
                </a:cubicBezTo>
                <a:lnTo>
                  <a:pt x="403715" y="1058760"/>
                </a:lnTo>
                <a:lnTo>
                  <a:pt x="297980" y="997319"/>
                </a:lnTo>
                <a:lnTo>
                  <a:pt x="197246" y="938785"/>
                </a:lnTo>
                <a:lnTo>
                  <a:pt x="164050" y="960831"/>
                </a:lnTo>
                <a:cubicBezTo>
                  <a:pt x="149940" y="966723"/>
                  <a:pt x="134547" y="969953"/>
                  <a:pt x="118583" y="969953"/>
                </a:cubicBezTo>
                <a:cubicBezTo>
                  <a:pt x="51690" y="969953"/>
                  <a:pt x="0" y="915222"/>
                  <a:pt x="0" y="851369"/>
                </a:cubicBezTo>
                <a:cubicBezTo>
                  <a:pt x="0" y="801199"/>
                  <a:pt x="29076" y="759581"/>
                  <a:pt x="71834" y="741907"/>
                </a:cubicBezTo>
                <a:lnTo>
                  <a:pt x="72975" y="741685"/>
                </a:lnTo>
                <a:lnTo>
                  <a:pt x="72975" y="608121"/>
                </a:lnTo>
                <a:lnTo>
                  <a:pt x="72975" y="483679"/>
                </a:lnTo>
                <a:lnTo>
                  <a:pt x="71834" y="483456"/>
                </a:lnTo>
                <a:cubicBezTo>
                  <a:pt x="29076" y="465783"/>
                  <a:pt x="0" y="424164"/>
                  <a:pt x="0" y="373994"/>
                </a:cubicBezTo>
                <a:cubicBezTo>
                  <a:pt x="0" y="310141"/>
                  <a:pt x="51690" y="255410"/>
                  <a:pt x="118583" y="255410"/>
                </a:cubicBezTo>
                <a:cubicBezTo>
                  <a:pt x="135307" y="255410"/>
                  <a:pt x="151080" y="258831"/>
                  <a:pt x="165333" y="264960"/>
                </a:cubicBezTo>
                <a:lnTo>
                  <a:pt x="189840" y="281762"/>
                </a:lnTo>
                <a:lnTo>
                  <a:pt x="297980" y="218924"/>
                </a:lnTo>
                <a:lnTo>
                  <a:pt x="409656" y="154031"/>
                </a:lnTo>
                <a:lnTo>
                  <a:pt x="407441" y="143189"/>
                </a:lnTo>
                <a:cubicBezTo>
                  <a:pt x="407286" y="77697"/>
                  <a:pt x="460252" y="24480"/>
                  <a:pt x="525745" y="24326"/>
                </a:cubicBezTo>
                <a:close/>
              </a:path>
            </a:pathLst>
          </a:custGeom>
          <a:solidFill>
            <a:schemeClr val="bg2">
              <a:lumMod val="50000"/>
              <a:alpha val="20000"/>
            </a:schemeClr>
          </a:solidFill>
          <a:ln w="43323" cap="flat">
            <a:noFill/>
            <a:prstDash val="solid"/>
            <a:miter/>
          </a:ln>
        </p:spPr>
        <p:txBody>
          <a:bodyPr anchor="ctr"/>
          <a:lstStyle/>
          <a:p>
            <a:pPr>
              <a:defRPr/>
            </a:pPr>
            <a:endParaRPr lang="en-US"/>
          </a:p>
        </p:txBody>
      </p:sp>
      <p:sp>
        <p:nvSpPr>
          <p:cNvPr id="22" name="Freeform: Shape 384">
            <a:extLst>
              <a:ext uri="{FF2B5EF4-FFF2-40B4-BE49-F238E27FC236}">
                <a16:creationId xmlns:a16="http://schemas.microsoft.com/office/drawing/2014/main" id="{230C9A62-FD3F-7E4B-97E2-92679D993CE0}"/>
              </a:ext>
            </a:extLst>
          </p:cNvPr>
          <p:cNvSpPr/>
          <p:nvPr/>
        </p:nvSpPr>
        <p:spPr>
          <a:xfrm rot="18938666">
            <a:off x="258763" y="5313363"/>
            <a:ext cx="1077912" cy="879475"/>
          </a:xfrm>
          <a:custGeom>
            <a:avLst/>
            <a:gdLst>
              <a:gd name="connsiteX0" fmla="*/ 618123 w 1077492"/>
              <a:gd name="connsiteY0" fmla="*/ 5091 h 880832"/>
              <a:gd name="connsiteX1" fmla="*/ 649515 w 1077492"/>
              <a:gd name="connsiteY1" fmla="*/ 48 h 880832"/>
              <a:gd name="connsiteX2" fmla="*/ 706766 w 1077492"/>
              <a:gd name="connsiteY2" fmla="*/ 25655 h 880832"/>
              <a:gd name="connsiteX3" fmla="*/ 703831 w 1077492"/>
              <a:gd name="connsiteY3" fmla="*/ 142493 h 880832"/>
              <a:gd name="connsiteX4" fmla="*/ 665641 w 1077492"/>
              <a:gd name="connsiteY4" fmla="*/ 157025 h 880832"/>
              <a:gd name="connsiteX5" fmla="*/ 665641 w 1077492"/>
              <a:gd name="connsiteY5" fmla="*/ 352605 h 880832"/>
              <a:gd name="connsiteX6" fmla="*/ 684786 w 1077492"/>
              <a:gd name="connsiteY6" fmla="*/ 356972 h 880832"/>
              <a:gd name="connsiteX7" fmla="*/ 718689 w 1077492"/>
              <a:gd name="connsiteY7" fmla="*/ 380793 h 880832"/>
              <a:gd name="connsiteX8" fmla="*/ 738749 w 1077492"/>
              <a:gd name="connsiteY8" fmla="*/ 496690 h 880832"/>
              <a:gd name="connsiteX9" fmla="*/ 735230 w 1077492"/>
              <a:gd name="connsiteY9" fmla="*/ 501698 h 880832"/>
              <a:gd name="connsiteX10" fmla="*/ 845060 w 1077492"/>
              <a:gd name="connsiteY10" fmla="*/ 617186 h 880832"/>
              <a:gd name="connsiteX11" fmla="*/ 879258 w 1077492"/>
              <a:gd name="connsiteY11" fmla="*/ 595803 h 880832"/>
              <a:gd name="connsiteX12" fmla="*/ 1037048 w 1077492"/>
              <a:gd name="connsiteY12" fmla="*/ 632408 h 880832"/>
              <a:gd name="connsiteX13" fmla="*/ 1031825 w 1077492"/>
              <a:gd name="connsiteY13" fmla="*/ 840388 h 880832"/>
              <a:gd name="connsiteX14" fmla="*/ 823846 w 1077492"/>
              <a:gd name="connsiteY14" fmla="*/ 835165 h 880832"/>
              <a:gd name="connsiteX15" fmla="*/ 795994 w 1077492"/>
              <a:gd name="connsiteY15" fmla="*/ 674255 h 880832"/>
              <a:gd name="connsiteX16" fmla="*/ 803191 w 1077492"/>
              <a:gd name="connsiteY16" fmla="*/ 664013 h 880832"/>
              <a:gd name="connsiteX17" fmla="*/ 690708 w 1077492"/>
              <a:gd name="connsiteY17" fmla="*/ 545736 h 880832"/>
              <a:gd name="connsiteX18" fmla="*/ 678778 w 1077492"/>
              <a:gd name="connsiteY18" fmla="*/ 553196 h 880832"/>
              <a:gd name="connsiteX19" fmla="*/ 565128 w 1077492"/>
              <a:gd name="connsiteY19" fmla="*/ 526831 h 880832"/>
              <a:gd name="connsiteX20" fmla="*/ 562479 w 1077492"/>
              <a:gd name="connsiteY20" fmla="*/ 522594 h 880832"/>
              <a:gd name="connsiteX21" fmla="*/ 207664 w 1077492"/>
              <a:gd name="connsiteY21" fmla="*/ 608151 h 880832"/>
              <a:gd name="connsiteX22" fmla="*/ 203307 w 1077492"/>
              <a:gd name="connsiteY22" fmla="*/ 628640 h 880832"/>
              <a:gd name="connsiteX23" fmla="*/ 178918 w 1077492"/>
              <a:gd name="connsiteY23" fmla="*/ 663609 h 880832"/>
              <a:gd name="connsiteX24" fmla="*/ 29119 w 1077492"/>
              <a:gd name="connsiteY24" fmla="*/ 659847 h 880832"/>
              <a:gd name="connsiteX25" fmla="*/ 32881 w 1077492"/>
              <a:gd name="connsiteY25" fmla="*/ 510048 h 880832"/>
              <a:gd name="connsiteX26" fmla="*/ 67936 w 1077492"/>
              <a:gd name="connsiteY26" fmla="*/ 487958 h 880832"/>
              <a:gd name="connsiteX27" fmla="*/ 182679 w 1077492"/>
              <a:gd name="connsiteY27" fmla="*/ 513810 h 880832"/>
              <a:gd name="connsiteX28" fmla="*/ 199867 w 1077492"/>
              <a:gd name="connsiteY28" fmla="*/ 541086 h 880832"/>
              <a:gd name="connsiteX29" fmla="*/ 537541 w 1077492"/>
              <a:gd name="connsiteY29" fmla="*/ 459661 h 880832"/>
              <a:gd name="connsiteX30" fmla="*/ 536059 w 1077492"/>
              <a:gd name="connsiteY30" fmla="*/ 450434 h 880832"/>
              <a:gd name="connsiteX31" fmla="*/ 568890 w 1077492"/>
              <a:gd name="connsiteY31" fmla="*/ 377032 h 880832"/>
              <a:gd name="connsiteX32" fmla="*/ 605039 w 1077492"/>
              <a:gd name="connsiteY32" fmla="*/ 354429 h 880832"/>
              <a:gd name="connsiteX33" fmla="*/ 624516 w 1077492"/>
              <a:gd name="connsiteY33" fmla="*/ 351300 h 880832"/>
              <a:gd name="connsiteX34" fmla="*/ 624516 w 1077492"/>
              <a:gd name="connsiteY34" fmla="*/ 160667 h 880832"/>
              <a:gd name="connsiteX35" fmla="*/ 613436 w 1077492"/>
              <a:gd name="connsiteY35" fmla="*/ 158139 h 880832"/>
              <a:gd name="connsiteX36" fmla="*/ 586993 w 1077492"/>
              <a:gd name="connsiteY36" fmla="*/ 139559 h 880832"/>
              <a:gd name="connsiteX37" fmla="*/ 589927 w 1077492"/>
              <a:gd name="connsiteY37" fmla="*/ 22721 h 880832"/>
              <a:gd name="connsiteX38" fmla="*/ 618123 w 1077492"/>
              <a:gd name="connsiteY38" fmla="*/ 5091 h 880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1077492" h="880832">
                <a:moveTo>
                  <a:pt x="618123" y="5091"/>
                </a:moveTo>
                <a:cubicBezTo>
                  <a:pt x="628264" y="1341"/>
                  <a:pt x="638938" y="-311"/>
                  <a:pt x="649515" y="48"/>
                </a:cubicBezTo>
                <a:cubicBezTo>
                  <a:pt x="670668" y="767"/>
                  <a:pt x="691432" y="9532"/>
                  <a:pt x="706766" y="25655"/>
                </a:cubicBezTo>
                <a:cubicBezTo>
                  <a:pt x="738893" y="59437"/>
                  <a:pt x="736078" y="111827"/>
                  <a:pt x="703831" y="142493"/>
                </a:cubicBezTo>
                <a:lnTo>
                  <a:pt x="665641" y="157025"/>
                </a:lnTo>
                <a:lnTo>
                  <a:pt x="665641" y="352605"/>
                </a:lnTo>
                <a:lnTo>
                  <a:pt x="684786" y="356972"/>
                </a:lnTo>
                <a:cubicBezTo>
                  <a:pt x="697289" y="362480"/>
                  <a:pt x="708859" y="370458"/>
                  <a:pt x="718689" y="380793"/>
                </a:cubicBezTo>
                <a:cubicBezTo>
                  <a:pt x="749581" y="413278"/>
                  <a:pt x="755275" y="459181"/>
                  <a:pt x="738749" y="496690"/>
                </a:cubicBezTo>
                <a:lnTo>
                  <a:pt x="735230" y="501698"/>
                </a:lnTo>
                <a:lnTo>
                  <a:pt x="845060" y="617186"/>
                </a:lnTo>
                <a:lnTo>
                  <a:pt x="879258" y="595803"/>
                </a:lnTo>
                <a:cubicBezTo>
                  <a:pt x="933414" y="575777"/>
                  <a:pt x="996107" y="589357"/>
                  <a:pt x="1037048" y="632408"/>
                </a:cubicBezTo>
                <a:cubicBezTo>
                  <a:pt x="1094236" y="692542"/>
                  <a:pt x="1089226" y="785799"/>
                  <a:pt x="1031825" y="840388"/>
                </a:cubicBezTo>
                <a:cubicBezTo>
                  <a:pt x="971691" y="897576"/>
                  <a:pt x="878434" y="892566"/>
                  <a:pt x="823846" y="835165"/>
                </a:cubicBezTo>
                <a:cubicBezTo>
                  <a:pt x="780955" y="790064"/>
                  <a:pt x="773050" y="726332"/>
                  <a:pt x="795994" y="674255"/>
                </a:cubicBezTo>
                <a:lnTo>
                  <a:pt x="803191" y="664013"/>
                </a:lnTo>
                <a:lnTo>
                  <a:pt x="690708" y="545736"/>
                </a:lnTo>
                <a:lnTo>
                  <a:pt x="678778" y="553196"/>
                </a:lnTo>
                <a:cubicBezTo>
                  <a:pt x="639771" y="567620"/>
                  <a:pt x="594617" y="557839"/>
                  <a:pt x="565128" y="526831"/>
                </a:cubicBezTo>
                <a:lnTo>
                  <a:pt x="562479" y="522594"/>
                </a:lnTo>
                <a:lnTo>
                  <a:pt x="207664" y="608151"/>
                </a:lnTo>
                <a:lnTo>
                  <a:pt x="203307" y="628640"/>
                </a:lnTo>
                <a:cubicBezTo>
                  <a:pt x="197853" y="641384"/>
                  <a:pt x="189746" y="653311"/>
                  <a:pt x="178918" y="663609"/>
                </a:cubicBezTo>
                <a:cubicBezTo>
                  <a:pt x="137575" y="702927"/>
                  <a:pt x="70309" y="703160"/>
                  <a:pt x="29119" y="659847"/>
                </a:cubicBezTo>
                <a:cubicBezTo>
                  <a:pt x="-10199" y="618504"/>
                  <a:pt x="-10431" y="551239"/>
                  <a:pt x="32881" y="510048"/>
                </a:cubicBezTo>
                <a:cubicBezTo>
                  <a:pt x="43217" y="500219"/>
                  <a:pt x="55173" y="492832"/>
                  <a:pt x="67936" y="487958"/>
                </a:cubicBezTo>
                <a:cubicBezTo>
                  <a:pt x="106227" y="473336"/>
                  <a:pt x="151787" y="481326"/>
                  <a:pt x="182679" y="513810"/>
                </a:cubicBezTo>
                <a:lnTo>
                  <a:pt x="199867" y="541086"/>
                </a:lnTo>
                <a:lnTo>
                  <a:pt x="537541" y="459661"/>
                </a:lnTo>
                <a:lnTo>
                  <a:pt x="536059" y="450434"/>
                </a:lnTo>
                <a:cubicBezTo>
                  <a:pt x="536980" y="423313"/>
                  <a:pt x="548218" y="396691"/>
                  <a:pt x="568890" y="377032"/>
                </a:cubicBezTo>
                <a:cubicBezTo>
                  <a:pt x="579718" y="366735"/>
                  <a:pt x="592037" y="359237"/>
                  <a:pt x="605039" y="354429"/>
                </a:cubicBezTo>
                <a:lnTo>
                  <a:pt x="624516" y="351300"/>
                </a:lnTo>
                <a:lnTo>
                  <a:pt x="624516" y="160667"/>
                </a:lnTo>
                <a:lnTo>
                  <a:pt x="613436" y="158139"/>
                </a:lnTo>
                <a:cubicBezTo>
                  <a:pt x="603685" y="153843"/>
                  <a:pt x="594660" y="147621"/>
                  <a:pt x="586993" y="139559"/>
                </a:cubicBezTo>
                <a:cubicBezTo>
                  <a:pt x="554867" y="105778"/>
                  <a:pt x="557681" y="53388"/>
                  <a:pt x="589927" y="22721"/>
                </a:cubicBezTo>
                <a:cubicBezTo>
                  <a:pt x="598373" y="14690"/>
                  <a:pt x="607982" y="8842"/>
                  <a:pt x="618123" y="5091"/>
                </a:cubicBezTo>
                <a:close/>
              </a:path>
            </a:pathLst>
          </a:custGeom>
          <a:solidFill>
            <a:schemeClr val="bg2">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3" name="Freeform: Shape 381">
            <a:extLst>
              <a:ext uri="{FF2B5EF4-FFF2-40B4-BE49-F238E27FC236}">
                <a16:creationId xmlns:a16="http://schemas.microsoft.com/office/drawing/2014/main" id="{797C194A-611D-E447-AD1C-F8150D2ABB78}"/>
              </a:ext>
            </a:extLst>
          </p:cNvPr>
          <p:cNvSpPr/>
          <p:nvPr/>
        </p:nvSpPr>
        <p:spPr>
          <a:xfrm rot="3428897">
            <a:off x="8532813" y="4052887"/>
            <a:ext cx="1246188" cy="1338263"/>
          </a:xfrm>
          <a:custGeom>
            <a:avLst/>
            <a:gdLst>
              <a:gd name="connsiteX0" fmla="*/ 943257 w 2013900"/>
              <a:gd name="connsiteY0" fmla="*/ 1501970 h 1900583"/>
              <a:gd name="connsiteX1" fmla="*/ 744074 w 2013900"/>
              <a:gd name="connsiteY1" fmla="*/ 1348088 h 1900583"/>
              <a:gd name="connsiteX2" fmla="*/ 748630 w 2013900"/>
              <a:gd name="connsiteY2" fmla="*/ 1338807 h 1900583"/>
              <a:gd name="connsiteX3" fmla="*/ 706808 w 2013900"/>
              <a:gd name="connsiteY3" fmla="*/ 1216890 h 1900583"/>
              <a:gd name="connsiteX4" fmla="*/ 695446 w 2013900"/>
              <a:gd name="connsiteY4" fmla="*/ 1211313 h 1900583"/>
              <a:gd name="connsiteX5" fmla="*/ 726700 w 2013900"/>
              <a:gd name="connsiteY5" fmla="*/ 978267 h 1900583"/>
              <a:gd name="connsiteX6" fmla="*/ 764518 w 2013900"/>
              <a:gd name="connsiteY6" fmla="*/ 965451 h 1900583"/>
              <a:gd name="connsiteX7" fmla="*/ 799083 w 2013900"/>
              <a:gd name="connsiteY7" fmla="*/ 935439 h 1900583"/>
              <a:gd name="connsiteX8" fmla="*/ 819837 w 2013900"/>
              <a:gd name="connsiteY8" fmla="*/ 893157 h 1900583"/>
              <a:gd name="connsiteX9" fmla="*/ 822213 w 2013900"/>
              <a:gd name="connsiteY9" fmla="*/ 851356 h 1900583"/>
              <a:gd name="connsiteX10" fmla="*/ 1043738 w 2013900"/>
              <a:gd name="connsiteY10" fmla="*/ 760675 h 1900583"/>
              <a:gd name="connsiteX11" fmla="*/ 1061832 w 2013900"/>
              <a:gd name="connsiteY11" fmla="*/ 781899 h 1900583"/>
              <a:gd name="connsiteX12" fmla="*/ 1191467 w 2013900"/>
              <a:gd name="connsiteY12" fmla="*/ 790843 h 1900583"/>
              <a:gd name="connsiteX13" fmla="*/ 1200605 w 2013900"/>
              <a:gd name="connsiteY13" fmla="*/ 782908 h 1900583"/>
              <a:gd name="connsiteX14" fmla="*/ 1391604 w 2013900"/>
              <a:gd name="connsiteY14" fmla="*/ 930468 h 1900583"/>
              <a:gd name="connsiteX15" fmla="*/ 1386234 w 2013900"/>
              <a:gd name="connsiteY15" fmla="*/ 941312 h 1900583"/>
              <a:gd name="connsiteX16" fmla="*/ 1427616 w 2013900"/>
              <a:gd name="connsiteY16" fmla="*/ 1064490 h 1900583"/>
              <a:gd name="connsiteX17" fmla="*/ 1447779 w 2013900"/>
              <a:gd name="connsiteY17" fmla="*/ 1074387 h 1900583"/>
              <a:gd name="connsiteX18" fmla="*/ 1417037 w 2013900"/>
              <a:gd name="connsiteY18" fmla="*/ 1303612 h 1900583"/>
              <a:gd name="connsiteX19" fmla="*/ 1377304 w 2013900"/>
              <a:gd name="connsiteY19" fmla="*/ 1316666 h 1900583"/>
              <a:gd name="connsiteX20" fmla="*/ 1342096 w 2013900"/>
              <a:gd name="connsiteY20" fmla="*/ 1347016 h 1900583"/>
              <a:gd name="connsiteX21" fmla="*/ 1318419 w 2013900"/>
              <a:gd name="connsiteY21" fmla="*/ 1433424 h 1900583"/>
              <a:gd name="connsiteX22" fmla="*/ 1318667 w 2013900"/>
              <a:gd name="connsiteY22" fmla="*/ 1434179 h 1900583"/>
              <a:gd name="connsiteX23" fmla="*/ 1097018 w 2013900"/>
              <a:gd name="connsiteY23" fmla="*/ 1524911 h 1900583"/>
              <a:gd name="connsiteX24" fmla="*/ 1079718 w 2013900"/>
              <a:gd name="connsiteY24" fmla="*/ 1504987 h 1900583"/>
              <a:gd name="connsiteX25" fmla="*/ 950083 w 2013900"/>
              <a:gd name="connsiteY25" fmla="*/ 1496043 h 1900583"/>
              <a:gd name="connsiteX26" fmla="*/ 75043 w 2013900"/>
              <a:gd name="connsiteY26" fmla="*/ 1597161 h 1900583"/>
              <a:gd name="connsiteX27" fmla="*/ 108134 w 2013900"/>
              <a:gd name="connsiteY27" fmla="*/ 1604721 h 1900583"/>
              <a:gd name="connsiteX28" fmla="*/ 154857 w 2013900"/>
              <a:gd name="connsiteY28" fmla="*/ 1598764 h 1900583"/>
              <a:gd name="connsiteX29" fmla="*/ 233875 w 2013900"/>
              <a:gd name="connsiteY29" fmla="*/ 1496935 h 1900583"/>
              <a:gd name="connsiteX30" fmla="*/ 231813 w 2013900"/>
              <a:gd name="connsiteY30" fmla="*/ 1480763 h 1900583"/>
              <a:gd name="connsiteX31" fmla="*/ 540598 w 2013900"/>
              <a:gd name="connsiteY31" fmla="*/ 1375577 h 1900583"/>
              <a:gd name="connsiteX32" fmla="*/ 563677 w 2013900"/>
              <a:gd name="connsiteY32" fmla="*/ 1402157 h 1900583"/>
              <a:gd name="connsiteX33" fmla="*/ 692537 w 2013900"/>
              <a:gd name="connsiteY33" fmla="*/ 1412103 h 1900583"/>
              <a:gd name="connsiteX34" fmla="*/ 693400 w 2013900"/>
              <a:gd name="connsiteY34" fmla="*/ 1411346 h 1900583"/>
              <a:gd name="connsiteX35" fmla="*/ 797736 w 2013900"/>
              <a:gd name="connsiteY35" fmla="*/ 1491953 h 1900583"/>
              <a:gd name="connsiteX36" fmla="*/ 894945 w 2013900"/>
              <a:gd name="connsiteY36" fmla="*/ 1567053 h 1900583"/>
              <a:gd name="connsiteX37" fmla="*/ 894430 w 2013900"/>
              <a:gd name="connsiteY37" fmla="*/ 1568079 h 1900583"/>
              <a:gd name="connsiteX38" fmla="*/ 936587 w 2013900"/>
              <a:gd name="connsiteY38" fmla="*/ 1690255 h 1900583"/>
              <a:gd name="connsiteX39" fmla="*/ 1100786 w 2013900"/>
              <a:gd name="connsiteY39" fmla="*/ 1669186 h 1900583"/>
              <a:gd name="connsiteX40" fmla="*/ 1121540 w 2013900"/>
              <a:gd name="connsiteY40" fmla="*/ 1626904 h 1900583"/>
              <a:gd name="connsiteX41" fmla="*/ 1123204 w 2013900"/>
              <a:gd name="connsiteY41" fmla="*/ 1597620 h 1900583"/>
              <a:gd name="connsiteX42" fmla="*/ 1237555 w 2013900"/>
              <a:gd name="connsiteY42" fmla="*/ 1551067 h 1900583"/>
              <a:gd name="connsiteX43" fmla="*/ 1355644 w 2013900"/>
              <a:gd name="connsiteY43" fmla="*/ 1502993 h 1900583"/>
              <a:gd name="connsiteX44" fmla="*/ 1362776 w 2013900"/>
              <a:gd name="connsiteY44" fmla="*/ 1511266 h 1900583"/>
              <a:gd name="connsiteX45" fmla="*/ 1491817 w 2013900"/>
              <a:gd name="connsiteY45" fmla="*/ 1520936 h 1900583"/>
              <a:gd name="connsiteX46" fmla="*/ 1499270 w 2013900"/>
              <a:gd name="connsiteY46" fmla="*/ 1514511 h 1900583"/>
              <a:gd name="connsiteX47" fmla="*/ 1790657 w 2013900"/>
              <a:gd name="connsiteY47" fmla="*/ 1739626 h 1900583"/>
              <a:gd name="connsiteX48" fmla="*/ 1783473 w 2013900"/>
              <a:gd name="connsiteY48" fmla="*/ 1754261 h 1900583"/>
              <a:gd name="connsiteX49" fmla="*/ 1825296 w 2013900"/>
              <a:gd name="connsiteY49" fmla="*/ 1876178 h 1900583"/>
              <a:gd name="connsiteX50" fmla="*/ 1867578 w 2013900"/>
              <a:gd name="connsiteY50" fmla="*/ 1896932 h 1900583"/>
              <a:gd name="connsiteX51" fmla="*/ 1989494 w 2013900"/>
              <a:gd name="connsiteY51" fmla="*/ 1855110 h 1900583"/>
              <a:gd name="connsiteX52" fmla="*/ 1968427 w 2013900"/>
              <a:gd name="connsiteY52" fmla="*/ 1690911 h 1900583"/>
              <a:gd name="connsiteX53" fmla="*/ 1838792 w 2013900"/>
              <a:gd name="connsiteY53" fmla="*/ 1681967 h 1900583"/>
              <a:gd name="connsiteX54" fmla="*/ 1838014 w 2013900"/>
              <a:gd name="connsiteY54" fmla="*/ 1682642 h 1900583"/>
              <a:gd name="connsiteX55" fmla="*/ 1544325 w 2013900"/>
              <a:gd name="connsiteY55" fmla="*/ 1455749 h 1900583"/>
              <a:gd name="connsiteX56" fmla="*/ 1547700 w 2013900"/>
              <a:gd name="connsiteY56" fmla="*/ 1448953 h 1900583"/>
              <a:gd name="connsiteX57" fmla="*/ 1506345 w 2013900"/>
              <a:gd name="connsiteY57" fmla="*/ 1326336 h 1900583"/>
              <a:gd name="connsiteX58" fmla="*/ 1493239 w 2013900"/>
              <a:gd name="connsiteY58" fmla="*/ 1319828 h 1900583"/>
              <a:gd name="connsiteX59" fmla="*/ 1509136 w 2013900"/>
              <a:gd name="connsiteY59" fmla="*/ 1199535 h 1900583"/>
              <a:gd name="connsiteX60" fmla="*/ 1524327 w 2013900"/>
              <a:gd name="connsiteY60" fmla="*/ 1084591 h 1900583"/>
              <a:gd name="connsiteX61" fmla="*/ 1557251 w 2013900"/>
              <a:gd name="connsiteY61" fmla="*/ 1073434 h 1900583"/>
              <a:gd name="connsiteX62" fmla="*/ 1591815 w 2013900"/>
              <a:gd name="connsiteY62" fmla="*/ 1043422 h 1900583"/>
              <a:gd name="connsiteX63" fmla="*/ 1570748 w 2013900"/>
              <a:gd name="connsiteY63" fmla="*/ 879222 h 1900583"/>
              <a:gd name="connsiteX64" fmla="*/ 1483503 w 2013900"/>
              <a:gd name="connsiteY64" fmla="*/ 855912 h 1900583"/>
              <a:gd name="connsiteX65" fmla="*/ 1444684 w 2013900"/>
              <a:gd name="connsiteY65" fmla="*/ 869068 h 1900583"/>
              <a:gd name="connsiteX66" fmla="*/ 1340899 w 2013900"/>
              <a:gd name="connsiteY66" fmla="*/ 788887 h 1900583"/>
              <a:gd name="connsiteX67" fmla="*/ 1246914 w 2013900"/>
              <a:gd name="connsiteY67" fmla="*/ 716278 h 1900583"/>
              <a:gd name="connsiteX68" fmla="*/ 1249341 w 2013900"/>
              <a:gd name="connsiteY68" fmla="*/ 673586 h 1900583"/>
              <a:gd name="connsiteX69" fmla="*/ 1204964 w 2013900"/>
              <a:gd name="connsiteY69" fmla="*/ 596631 h 1900583"/>
              <a:gd name="connsiteX70" fmla="*/ 1168993 w 2013900"/>
              <a:gd name="connsiteY70" fmla="*/ 578975 h 1900583"/>
              <a:gd name="connsiteX71" fmla="*/ 1168993 w 2013900"/>
              <a:gd name="connsiteY71" fmla="*/ 225315 h 1900583"/>
              <a:gd name="connsiteX72" fmla="*/ 1170003 w 2013900"/>
              <a:gd name="connsiteY72" fmla="*/ 225113 h 1900583"/>
              <a:gd name="connsiteX73" fmla="*/ 1242179 w 2013900"/>
              <a:gd name="connsiteY73" fmla="*/ 117058 h 1900583"/>
              <a:gd name="connsiteX74" fmla="*/ 1125121 w 2013900"/>
              <a:gd name="connsiteY74" fmla="*/ 1 h 1900583"/>
              <a:gd name="connsiteX75" fmla="*/ 1008063 w 2013900"/>
              <a:gd name="connsiteY75" fmla="*/ 117059 h 1900583"/>
              <a:gd name="connsiteX76" fmla="*/ 1078973 w 2013900"/>
              <a:gd name="connsiteY76" fmla="*/ 224691 h 1900583"/>
              <a:gd name="connsiteX77" fmla="*/ 1094946 w 2013900"/>
              <a:gd name="connsiteY77" fmla="*/ 227954 h 1900583"/>
              <a:gd name="connsiteX78" fmla="*/ 1094946 w 2013900"/>
              <a:gd name="connsiteY78" fmla="*/ 580718 h 1900583"/>
              <a:gd name="connsiteX79" fmla="*/ 1086671 w 2013900"/>
              <a:gd name="connsiteY79" fmla="*/ 583843 h 1900583"/>
              <a:gd name="connsiteX80" fmla="*/ 1075329 w 2013900"/>
              <a:gd name="connsiteY80" fmla="*/ 587687 h 1900583"/>
              <a:gd name="connsiteX81" fmla="*/ 1040783 w 2013900"/>
              <a:gd name="connsiteY81" fmla="*/ 617683 h 1900583"/>
              <a:gd name="connsiteX82" fmla="*/ 1040763 w 2013900"/>
              <a:gd name="connsiteY82" fmla="*/ 617700 h 1900583"/>
              <a:gd name="connsiteX83" fmla="*/ 1021723 w 2013900"/>
              <a:gd name="connsiteY83" fmla="*/ 656920 h 1900583"/>
              <a:gd name="connsiteX84" fmla="*/ 1021715 w 2013900"/>
              <a:gd name="connsiteY84" fmla="*/ 657057 h 1900583"/>
              <a:gd name="connsiteX85" fmla="*/ 1020784 w 2013900"/>
              <a:gd name="connsiteY85" fmla="*/ 658980 h 1900583"/>
              <a:gd name="connsiteX86" fmla="*/ 1019460 w 2013900"/>
              <a:gd name="connsiteY86" fmla="*/ 681579 h 1900583"/>
              <a:gd name="connsiteX87" fmla="*/ 901080 w 2013900"/>
              <a:gd name="connsiteY87" fmla="*/ 729772 h 1900583"/>
              <a:gd name="connsiteX88" fmla="*/ 783553 w 2013900"/>
              <a:gd name="connsiteY88" fmla="*/ 777618 h 1900583"/>
              <a:gd name="connsiteX89" fmla="*/ 778015 w 2013900"/>
              <a:gd name="connsiteY89" fmla="*/ 771240 h 1900583"/>
              <a:gd name="connsiteX90" fmla="*/ 613815 w 2013900"/>
              <a:gd name="connsiteY90" fmla="*/ 792308 h 1900583"/>
              <a:gd name="connsiteX91" fmla="*/ 634884 w 2013900"/>
              <a:gd name="connsiteY91" fmla="*/ 956507 h 1900583"/>
              <a:gd name="connsiteX92" fmla="*/ 645314 w 2013900"/>
              <a:gd name="connsiteY92" fmla="*/ 961627 h 1900583"/>
              <a:gd name="connsiteX93" fmla="*/ 629499 w 2013900"/>
              <a:gd name="connsiteY93" fmla="*/ 1081304 h 1900583"/>
              <a:gd name="connsiteX94" fmla="*/ 614430 w 2013900"/>
              <a:gd name="connsiteY94" fmla="*/ 1195319 h 1900583"/>
              <a:gd name="connsiteX95" fmla="*/ 577174 w 2013900"/>
              <a:gd name="connsiteY95" fmla="*/ 1207946 h 1900583"/>
              <a:gd name="connsiteX96" fmla="*/ 542608 w 2013900"/>
              <a:gd name="connsiteY96" fmla="*/ 1237958 h 1900583"/>
              <a:gd name="connsiteX97" fmla="*/ 521855 w 2013900"/>
              <a:gd name="connsiteY97" fmla="*/ 1280240 h 1900583"/>
              <a:gd name="connsiteX98" fmla="*/ 520493 w 2013900"/>
              <a:gd name="connsiteY98" fmla="*/ 1304200 h 1900583"/>
              <a:gd name="connsiteX99" fmla="*/ 205439 w 2013900"/>
              <a:gd name="connsiteY99" fmla="*/ 1411522 h 1900583"/>
              <a:gd name="connsiteX100" fmla="*/ 204922 w 2013900"/>
              <a:gd name="connsiteY100" fmla="*/ 1410631 h 1900583"/>
              <a:gd name="connsiteX101" fmla="*/ 79366 w 2013900"/>
              <a:gd name="connsiteY101" fmla="*/ 1377152 h 1900583"/>
              <a:gd name="connsiteX102" fmla="*/ 6306 w 2013900"/>
              <a:gd name="connsiteY102" fmla="*/ 1525703 h 1900583"/>
              <a:gd name="connsiteX103" fmla="*/ 75043 w 2013900"/>
              <a:gd name="connsiteY103" fmla="*/ 1597161 h 1900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2013900" h="1900583">
                <a:moveTo>
                  <a:pt x="943257" y="1501970"/>
                </a:moveTo>
                <a:lnTo>
                  <a:pt x="744074" y="1348088"/>
                </a:lnTo>
                <a:lnTo>
                  <a:pt x="748630" y="1338807"/>
                </a:lnTo>
                <a:cubicBezTo>
                  <a:pt x="760072" y="1294309"/>
                  <a:pt x="744218" y="1245791"/>
                  <a:pt x="706808" y="1216890"/>
                </a:cubicBezTo>
                <a:lnTo>
                  <a:pt x="695446" y="1211313"/>
                </a:lnTo>
                <a:lnTo>
                  <a:pt x="726700" y="978267"/>
                </a:lnTo>
                <a:lnTo>
                  <a:pt x="764518" y="965451"/>
                </a:lnTo>
                <a:cubicBezTo>
                  <a:pt x="777636" y="957984"/>
                  <a:pt x="789449" y="947909"/>
                  <a:pt x="799083" y="935439"/>
                </a:cubicBezTo>
                <a:cubicBezTo>
                  <a:pt x="809176" y="922375"/>
                  <a:pt x="816023" y="907989"/>
                  <a:pt x="819837" y="893157"/>
                </a:cubicBezTo>
                <a:lnTo>
                  <a:pt x="822213" y="851356"/>
                </a:lnTo>
                <a:lnTo>
                  <a:pt x="1043738" y="760675"/>
                </a:lnTo>
                <a:lnTo>
                  <a:pt x="1061832" y="781899"/>
                </a:lnTo>
                <a:cubicBezTo>
                  <a:pt x="1101024" y="812177"/>
                  <a:pt x="1152114" y="813244"/>
                  <a:pt x="1191467" y="790843"/>
                </a:cubicBezTo>
                <a:lnTo>
                  <a:pt x="1200605" y="782908"/>
                </a:lnTo>
                <a:lnTo>
                  <a:pt x="1391604" y="930468"/>
                </a:lnTo>
                <a:lnTo>
                  <a:pt x="1386234" y="941312"/>
                </a:lnTo>
                <a:cubicBezTo>
                  <a:pt x="1374493" y="985046"/>
                  <a:pt x="1388425" y="1034212"/>
                  <a:pt x="1427616" y="1064490"/>
                </a:cubicBezTo>
                <a:lnTo>
                  <a:pt x="1447779" y="1074387"/>
                </a:lnTo>
                <a:lnTo>
                  <a:pt x="1417037" y="1303612"/>
                </a:lnTo>
                <a:lnTo>
                  <a:pt x="1377304" y="1316666"/>
                </a:lnTo>
                <a:cubicBezTo>
                  <a:pt x="1364036" y="1324096"/>
                  <a:pt x="1352007" y="1334250"/>
                  <a:pt x="1342096" y="1347016"/>
                </a:cubicBezTo>
                <a:cubicBezTo>
                  <a:pt x="1322273" y="1372550"/>
                  <a:pt x="1314676" y="1403701"/>
                  <a:pt x="1318419" y="1433424"/>
                </a:cubicBezTo>
                <a:lnTo>
                  <a:pt x="1318667" y="1434179"/>
                </a:lnTo>
                <a:lnTo>
                  <a:pt x="1097018" y="1524911"/>
                </a:lnTo>
                <a:lnTo>
                  <a:pt x="1079718" y="1504987"/>
                </a:lnTo>
                <a:cubicBezTo>
                  <a:pt x="1040526" y="1474709"/>
                  <a:pt x="989436" y="1473641"/>
                  <a:pt x="950083" y="1496043"/>
                </a:cubicBezTo>
                <a:close/>
                <a:moveTo>
                  <a:pt x="75043" y="1597161"/>
                </a:moveTo>
                <a:cubicBezTo>
                  <a:pt x="85545" y="1601240"/>
                  <a:pt x="96683" y="1603828"/>
                  <a:pt x="108134" y="1604721"/>
                </a:cubicBezTo>
                <a:cubicBezTo>
                  <a:pt x="123403" y="1605911"/>
                  <a:pt x="139230" y="1604086"/>
                  <a:pt x="154857" y="1598764"/>
                </a:cubicBezTo>
                <a:cubicBezTo>
                  <a:pt x="199605" y="1583520"/>
                  <a:pt x="230305" y="1542741"/>
                  <a:pt x="233875" y="1496935"/>
                </a:cubicBezTo>
                <a:lnTo>
                  <a:pt x="231813" y="1480763"/>
                </a:lnTo>
                <a:lnTo>
                  <a:pt x="540598" y="1375577"/>
                </a:lnTo>
                <a:lnTo>
                  <a:pt x="563677" y="1402157"/>
                </a:lnTo>
                <a:cubicBezTo>
                  <a:pt x="602868" y="1432435"/>
                  <a:pt x="652926" y="1434839"/>
                  <a:pt x="692537" y="1412103"/>
                </a:cubicBezTo>
                <a:lnTo>
                  <a:pt x="693400" y="1411346"/>
                </a:lnTo>
                <a:lnTo>
                  <a:pt x="797736" y="1491953"/>
                </a:lnTo>
                <a:lnTo>
                  <a:pt x="894945" y="1567053"/>
                </a:lnTo>
                <a:lnTo>
                  <a:pt x="894430" y="1568079"/>
                </a:lnTo>
                <a:cubicBezTo>
                  <a:pt x="882432" y="1612147"/>
                  <a:pt x="897395" y="1659977"/>
                  <a:pt x="936587" y="1690255"/>
                </a:cubicBezTo>
                <a:cubicBezTo>
                  <a:pt x="986466" y="1728790"/>
                  <a:pt x="1060415" y="1721441"/>
                  <a:pt x="1100786" y="1669186"/>
                </a:cubicBezTo>
                <a:cubicBezTo>
                  <a:pt x="1110878" y="1656123"/>
                  <a:pt x="1117725" y="1641737"/>
                  <a:pt x="1121540" y="1626904"/>
                </a:cubicBezTo>
                <a:lnTo>
                  <a:pt x="1123204" y="1597620"/>
                </a:lnTo>
                <a:lnTo>
                  <a:pt x="1237555" y="1551067"/>
                </a:lnTo>
                <a:lnTo>
                  <a:pt x="1355644" y="1502993"/>
                </a:lnTo>
                <a:lnTo>
                  <a:pt x="1362776" y="1511266"/>
                </a:lnTo>
                <a:cubicBezTo>
                  <a:pt x="1401076" y="1541000"/>
                  <a:pt x="1452016" y="1543225"/>
                  <a:pt x="1491817" y="1520936"/>
                </a:cubicBezTo>
                <a:lnTo>
                  <a:pt x="1499270" y="1514511"/>
                </a:lnTo>
                <a:lnTo>
                  <a:pt x="1790657" y="1739626"/>
                </a:lnTo>
                <a:lnTo>
                  <a:pt x="1783473" y="1754261"/>
                </a:lnTo>
                <a:cubicBezTo>
                  <a:pt x="1772031" y="1798759"/>
                  <a:pt x="1787886" y="1847276"/>
                  <a:pt x="1825296" y="1876178"/>
                </a:cubicBezTo>
                <a:cubicBezTo>
                  <a:pt x="1838359" y="1886271"/>
                  <a:pt x="1852745" y="1893118"/>
                  <a:pt x="1867578" y="1896932"/>
                </a:cubicBezTo>
                <a:cubicBezTo>
                  <a:pt x="1912075" y="1908374"/>
                  <a:pt x="1960593" y="1892520"/>
                  <a:pt x="1989494" y="1855110"/>
                </a:cubicBezTo>
                <a:cubicBezTo>
                  <a:pt x="2029865" y="1802855"/>
                  <a:pt x="2018306" y="1729446"/>
                  <a:pt x="1968427" y="1690911"/>
                </a:cubicBezTo>
                <a:cubicBezTo>
                  <a:pt x="1929235" y="1660633"/>
                  <a:pt x="1878145" y="1659565"/>
                  <a:pt x="1838792" y="1681967"/>
                </a:cubicBezTo>
                <a:lnTo>
                  <a:pt x="1838014" y="1682642"/>
                </a:lnTo>
                <a:lnTo>
                  <a:pt x="1544325" y="1455749"/>
                </a:lnTo>
                <a:lnTo>
                  <a:pt x="1547700" y="1448953"/>
                </a:lnTo>
                <a:cubicBezTo>
                  <a:pt x="1559428" y="1404868"/>
                  <a:pt x="1544645" y="1356070"/>
                  <a:pt x="1506345" y="1326336"/>
                </a:cubicBezTo>
                <a:lnTo>
                  <a:pt x="1493239" y="1319828"/>
                </a:lnTo>
                <a:lnTo>
                  <a:pt x="1509136" y="1199535"/>
                </a:lnTo>
                <a:lnTo>
                  <a:pt x="1524327" y="1084591"/>
                </a:lnTo>
                <a:lnTo>
                  <a:pt x="1557251" y="1073434"/>
                </a:lnTo>
                <a:cubicBezTo>
                  <a:pt x="1570368" y="1065966"/>
                  <a:pt x="1582182" y="1055892"/>
                  <a:pt x="1591815" y="1043422"/>
                </a:cubicBezTo>
                <a:cubicBezTo>
                  <a:pt x="1632186" y="991167"/>
                  <a:pt x="1620627" y="917758"/>
                  <a:pt x="1570748" y="879222"/>
                </a:cubicBezTo>
                <a:cubicBezTo>
                  <a:pt x="1544620" y="859037"/>
                  <a:pt x="1513204" y="851834"/>
                  <a:pt x="1483503" y="855912"/>
                </a:cubicBezTo>
                <a:lnTo>
                  <a:pt x="1444684" y="869068"/>
                </a:lnTo>
                <a:lnTo>
                  <a:pt x="1340899" y="788887"/>
                </a:lnTo>
                <a:lnTo>
                  <a:pt x="1246914" y="716278"/>
                </a:lnTo>
                <a:lnTo>
                  <a:pt x="1249341" y="673586"/>
                </a:lnTo>
                <a:cubicBezTo>
                  <a:pt x="1245263" y="643885"/>
                  <a:pt x="1229903" y="615899"/>
                  <a:pt x="1204964" y="596631"/>
                </a:cubicBezTo>
                <a:lnTo>
                  <a:pt x="1168993" y="578975"/>
                </a:lnTo>
                <a:lnTo>
                  <a:pt x="1168993" y="225315"/>
                </a:lnTo>
                <a:lnTo>
                  <a:pt x="1170003" y="225113"/>
                </a:lnTo>
                <a:cubicBezTo>
                  <a:pt x="1211789" y="207666"/>
                  <a:pt x="1242179" y="166584"/>
                  <a:pt x="1242179" y="117058"/>
                </a:cubicBezTo>
                <a:cubicBezTo>
                  <a:pt x="1242179" y="54028"/>
                  <a:pt x="1191154" y="0"/>
                  <a:pt x="1125121" y="1"/>
                </a:cubicBezTo>
                <a:cubicBezTo>
                  <a:pt x="1062090" y="1"/>
                  <a:pt x="1008063" y="51026"/>
                  <a:pt x="1008063" y="117059"/>
                </a:cubicBezTo>
                <a:cubicBezTo>
                  <a:pt x="1008063" y="164333"/>
                  <a:pt x="1036765" y="206541"/>
                  <a:pt x="1078973" y="224691"/>
                </a:cubicBezTo>
                <a:lnTo>
                  <a:pt x="1094946" y="227954"/>
                </a:lnTo>
                <a:lnTo>
                  <a:pt x="1094946" y="580718"/>
                </a:lnTo>
                <a:lnTo>
                  <a:pt x="1086671" y="583843"/>
                </a:lnTo>
                <a:lnTo>
                  <a:pt x="1075329" y="587687"/>
                </a:lnTo>
                <a:lnTo>
                  <a:pt x="1040783" y="617683"/>
                </a:lnTo>
                <a:lnTo>
                  <a:pt x="1040763" y="617700"/>
                </a:lnTo>
                <a:cubicBezTo>
                  <a:pt x="1031588" y="629576"/>
                  <a:pt x="1025281" y="642956"/>
                  <a:pt x="1021723" y="656920"/>
                </a:cubicBezTo>
                <a:lnTo>
                  <a:pt x="1021715" y="657057"/>
                </a:lnTo>
                <a:lnTo>
                  <a:pt x="1020784" y="658980"/>
                </a:lnTo>
                <a:lnTo>
                  <a:pt x="1019460" y="681579"/>
                </a:lnTo>
                <a:lnTo>
                  <a:pt x="901080" y="729772"/>
                </a:lnTo>
                <a:lnTo>
                  <a:pt x="783553" y="777618"/>
                </a:lnTo>
                <a:lnTo>
                  <a:pt x="778015" y="771240"/>
                </a:lnTo>
                <a:cubicBezTo>
                  <a:pt x="725760" y="730869"/>
                  <a:pt x="652351" y="742428"/>
                  <a:pt x="613815" y="792308"/>
                </a:cubicBezTo>
                <a:cubicBezTo>
                  <a:pt x="575280" y="842187"/>
                  <a:pt x="582629" y="916137"/>
                  <a:pt x="634884" y="956507"/>
                </a:cubicBezTo>
                <a:lnTo>
                  <a:pt x="645314" y="961627"/>
                </a:lnTo>
                <a:lnTo>
                  <a:pt x="629499" y="1081304"/>
                </a:lnTo>
                <a:lnTo>
                  <a:pt x="614430" y="1195319"/>
                </a:lnTo>
                <a:lnTo>
                  <a:pt x="577174" y="1207946"/>
                </a:lnTo>
                <a:cubicBezTo>
                  <a:pt x="564056" y="1215413"/>
                  <a:pt x="552242" y="1225488"/>
                  <a:pt x="542608" y="1237958"/>
                </a:cubicBezTo>
                <a:cubicBezTo>
                  <a:pt x="532516" y="1251022"/>
                  <a:pt x="525669" y="1265407"/>
                  <a:pt x="521855" y="1280240"/>
                </a:cubicBezTo>
                <a:lnTo>
                  <a:pt x="520493" y="1304200"/>
                </a:lnTo>
                <a:lnTo>
                  <a:pt x="205439" y="1411522"/>
                </a:lnTo>
                <a:lnTo>
                  <a:pt x="204922" y="1410631"/>
                </a:lnTo>
                <a:cubicBezTo>
                  <a:pt x="174933" y="1376702"/>
                  <a:pt x="126246" y="1361182"/>
                  <a:pt x="79366" y="1377152"/>
                </a:cubicBezTo>
                <a:cubicBezTo>
                  <a:pt x="19701" y="1397476"/>
                  <a:pt x="-14987" y="1463197"/>
                  <a:pt x="6306" y="1525703"/>
                </a:cubicBezTo>
                <a:cubicBezTo>
                  <a:pt x="17738" y="1559264"/>
                  <a:pt x="43535" y="1584923"/>
                  <a:pt x="75043" y="1597161"/>
                </a:cubicBezTo>
                <a:close/>
              </a:path>
            </a:pathLst>
          </a:custGeom>
          <a:solidFill>
            <a:schemeClr val="bg2">
              <a:lumMod val="50000"/>
              <a:alpha val="20000"/>
            </a:schemeClr>
          </a:solidFill>
          <a:ln w="43323" cap="flat">
            <a:noFill/>
            <a:prstDash val="solid"/>
            <a:miter/>
          </a:ln>
        </p:spPr>
        <p:txBody>
          <a:bodyPr anchor="ctr"/>
          <a:lstStyle/>
          <a:p>
            <a:pPr>
              <a:defRPr/>
            </a:pPr>
            <a:endParaRPr lang="en-US" dirty="0"/>
          </a:p>
        </p:txBody>
      </p:sp>
      <p:sp>
        <p:nvSpPr>
          <p:cNvPr id="24" name="Freeform: Shape 384">
            <a:extLst>
              <a:ext uri="{FF2B5EF4-FFF2-40B4-BE49-F238E27FC236}">
                <a16:creationId xmlns:a16="http://schemas.microsoft.com/office/drawing/2014/main" id="{7E375677-AA60-9740-ADCB-6F353D6428B5}"/>
              </a:ext>
            </a:extLst>
          </p:cNvPr>
          <p:cNvSpPr/>
          <p:nvPr/>
        </p:nvSpPr>
        <p:spPr>
          <a:xfrm rot="1022389">
            <a:off x="190500" y="4275138"/>
            <a:ext cx="1077913" cy="881062"/>
          </a:xfrm>
          <a:custGeom>
            <a:avLst/>
            <a:gdLst>
              <a:gd name="connsiteX0" fmla="*/ 618123 w 1077492"/>
              <a:gd name="connsiteY0" fmla="*/ 5091 h 880832"/>
              <a:gd name="connsiteX1" fmla="*/ 649515 w 1077492"/>
              <a:gd name="connsiteY1" fmla="*/ 48 h 880832"/>
              <a:gd name="connsiteX2" fmla="*/ 706766 w 1077492"/>
              <a:gd name="connsiteY2" fmla="*/ 25655 h 880832"/>
              <a:gd name="connsiteX3" fmla="*/ 703831 w 1077492"/>
              <a:gd name="connsiteY3" fmla="*/ 142493 h 880832"/>
              <a:gd name="connsiteX4" fmla="*/ 665641 w 1077492"/>
              <a:gd name="connsiteY4" fmla="*/ 157025 h 880832"/>
              <a:gd name="connsiteX5" fmla="*/ 665641 w 1077492"/>
              <a:gd name="connsiteY5" fmla="*/ 352605 h 880832"/>
              <a:gd name="connsiteX6" fmla="*/ 684786 w 1077492"/>
              <a:gd name="connsiteY6" fmla="*/ 356972 h 880832"/>
              <a:gd name="connsiteX7" fmla="*/ 718689 w 1077492"/>
              <a:gd name="connsiteY7" fmla="*/ 380793 h 880832"/>
              <a:gd name="connsiteX8" fmla="*/ 738749 w 1077492"/>
              <a:gd name="connsiteY8" fmla="*/ 496690 h 880832"/>
              <a:gd name="connsiteX9" fmla="*/ 735230 w 1077492"/>
              <a:gd name="connsiteY9" fmla="*/ 501698 h 880832"/>
              <a:gd name="connsiteX10" fmla="*/ 845060 w 1077492"/>
              <a:gd name="connsiteY10" fmla="*/ 617186 h 880832"/>
              <a:gd name="connsiteX11" fmla="*/ 879258 w 1077492"/>
              <a:gd name="connsiteY11" fmla="*/ 595803 h 880832"/>
              <a:gd name="connsiteX12" fmla="*/ 1037048 w 1077492"/>
              <a:gd name="connsiteY12" fmla="*/ 632408 h 880832"/>
              <a:gd name="connsiteX13" fmla="*/ 1031825 w 1077492"/>
              <a:gd name="connsiteY13" fmla="*/ 840388 h 880832"/>
              <a:gd name="connsiteX14" fmla="*/ 823846 w 1077492"/>
              <a:gd name="connsiteY14" fmla="*/ 835165 h 880832"/>
              <a:gd name="connsiteX15" fmla="*/ 795994 w 1077492"/>
              <a:gd name="connsiteY15" fmla="*/ 674255 h 880832"/>
              <a:gd name="connsiteX16" fmla="*/ 803191 w 1077492"/>
              <a:gd name="connsiteY16" fmla="*/ 664013 h 880832"/>
              <a:gd name="connsiteX17" fmla="*/ 690708 w 1077492"/>
              <a:gd name="connsiteY17" fmla="*/ 545736 h 880832"/>
              <a:gd name="connsiteX18" fmla="*/ 678778 w 1077492"/>
              <a:gd name="connsiteY18" fmla="*/ 553196 h 880832"/>
              <a:gd name="connsiteX19" fmla="*/ 565128 w 1077492"/>
              <a:gd name="connsiteY19" fmla="*/ 526831 h 880832"/>
              <a:gd name="connsiteX20" fmla="*/ 562479 w 1077492"/>
              <a:gd name="connsiteY20" fmla="*/ 522594 h 880832"/>
              <a:gd name="connsiteX21" fmla="*/ 207664 w 1077492"/>
              <a:gd name="connsiteY21" fmla="*/ 608151 h 880832"/>
              <a:gd name="connsiteX22" fmla="*/ 203307 w 1077492"/>
              <a:gd name="connsiteY22" fmla="*/ 628640 h 880832"/>
              <a:gd name="connsiteX23" fmla="*/ 178918 w 1077492"/>
              <a:gd name="connsiteY23" fmla="*/ 663609 h 880832"/>
              <a:gd name="connsiteX24" fmla="*/ 29119 w 1077492"/>
              <a:gd name="connsiteY24" fmla="*/ 659847 h 880832"/>
              <a:gd name="connsiteX25" fmla="*/ 32881 w 1077492"/>
              <a:gd name="connsiteY25" fmla="*/ 510048 h 880832"/>
              <a:gd name="connsiteX26" fmla="*/ 67936 w 1077492"/>
              <a:gd name="connsiteY26" fmla="*/ 487958 h 880832"/>
              <a:gd name="connsiteX27" fmla="*/ 182679 w 1077492"/>
              <a:gd name="connsiteY27" fmla="*/ 513810 h 880832"/>
              <a:gd name="connsiteX28" fmla="*/ 199867 w 1077492"/>
              <a:gd name="connsiteY28" fmla="*/ 541086 h 880832"/>
              <a:gd name="connsiteX29" fmla="*/ 537541 w 1077492"/>
              <a:gd name="connsiteY29" fmla="*/ 459661 h 880832"/>
              <a:gd name="connsiteX30" fmla="*/ 536059 w 1077492"/>
              <a:gd name="connsiteY30" fmla="*/ 450434 h 880832"/>
              <a:gd name="connsiteX31" fmla="*/ 568890 w 1077492"/>
              <a:gd name="connsiteY31" fmla="*/ 377032 h 880832"/>
              <a:gd name="connsiteX32" fmla="*/ 605039 w 1077492"/>
              <a:gd name="connsiteY32" fmla="*/ 354429 h 880832"/>
              <a:gd name="connsiteX33" fmla="*/ 624516 w 1077492"/>
              <a:gd name="connsiteY33" fmla="*/ 351300 h 880832"/>
              <a:gd name="connsiteX34" fmla="*/ 624516 w 1077492"/>
              <a:gd name="connsiteY34" fmla="*/ 160667 h 880832"/>
              <a:gd name="connsiteX35" fmla="*/ 613436 w 1077492"/>
              <a:gd name="connsiteY35" fmla="*/ 158139 h 880832"/>
              <a:gd name="connsiteX36" fmla="*/ 586993 w 1077492"/>
              <a:gd name="connsiteY36" fmla="*/ 139559 h 880832"/>
              <a:gd name="connsiteX37" fmla="*/ 589927 w 1077492"/>
              <a:gd name="connsiteY37" fmla="*/ 22721 h 880832"/>
              <a:gd name="connsiteX38" fmla="*/ 618123 w 1077492"/>
              <a:gd name="connsiteY38" fmla="*/ 5091 h 880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1077492" h="880832">
                <a:moveTo>
                  <a:pt x="618123" y="5091"/>
                </a:moveTo>
                <a:cubicBezTo>
                  <a:pt x="628264" y="1341"/>
                  <a:pt x="638938" y="-311"/>
                  <a:pt x="649515" y="48"/>
                </a:cubicBezTo>
                <a:cubicBezTo>
                  <a:pt x="670668" y="767"/>
                  <a:pt x="691432" y="9532"/>
                  <a:pt x="706766" y="25655"/>
                </a:cubicBezTo>
                <a:cubicBezTo>
                  <a:pt x="738893" y="59437"/>
                  <a:pt x="736078" y="111827"/>
                  <a:pt x="703831" y="142493"/>
                </a:cubicBezTo>
                <a:lnTo>
                  <a:pt x="665641" y="157025"/>
                </a:lnTo>
                <a:lnTo>
                  <a:pt x="665641" y="352605"/>
                </a:lnTo>
                <a:lnTo>
                  <a:pt x="684786" y="356972"/>
                </a:lnTo>
                <a:cubicBezTo>
                  <a:pt x="697289" y="362480"/>
                  <a:pt x="708859" y="370458"/>
                  <a:pt x="718689" y="380793"/>
                </a:cubicBezTo>
                <a:cubicBezTo>
                  <a:pt x="749581" y="413278"/>
                  <a:pt x="755275" y="459181"/>
                  <a:pt x="738749" y="496690"/>
                </a:cubicBezTo>
                <a:lnTo>
                  <a:pt x="735230" y="501698"/>
                </a:lnTo>
                <a:lnTo>
                  <a:pt x="845060" y="617186"/>
                </a:lnTo>
                <a:lnTo>
                  <a:pt x="879258" y="595803"/>
                </a:lnTo>
                <a:cubicBezTo>
                  <a:pt x="933414" y="575777"/>
                  <a:pt x="996107" y="589357"/>
                  <a:pt x="1037048" y="632408"/>
                </a:cubicBezTo>
                <a:cubicBezTo>
                  <a:pt x="1094236" y="692542"/>
                  <a:pt x="1089226" y="785799"/>
                  <a:pt x="1031825" y="840388"/>
                </a:cubicBezTo>
                <a:cubicBezTo>
                  <a:pt x="971691" y="897576"/>
                  <a:pt x="878434" y="892566"/>
                  <a:pt x="823846" y="835165"/>
                </a:cubicBezTo>
                <a:cubicBezTo>
                  <a:pt x="780955" y="790064"/>
                  <a:pt x="773050" y="726332"/>
                  <a:pt x="795994" y="674255"/>
                </a:cubicBezTo>
                <a:lnTo>
                  <a:pt x="803191" y="664013"/>
                </a:lnTo>
                <a:lnTo>
                  <a:pt x="690708" y="545736"/>
                </a:lnTo>
                <a:lnTo>
                  <a:pt x="678778" y="553196"/>
                </a:lnTo>
                <a:cubicBezTo>
                  <a:pt x="639771" y="567620"/>
                  <a:pt x="594617" y="557839"/>
                  <a:pt x="565128" y="526831"/>
                </a:cubicBezTo>
                <a:lnTo>
                  <a:pt x="562479" y="522594"/>
                </a:lnTo>
                <a:lnTo>
                  <a:pt x="207664" y="608151"/>
                </a:lnTo>
                <a:lnTo>
                  <a:pt x="203307" y="628640"/>
                </a:lnTo>
                <a:cubicBezTo>
                  <a:pt x="197853" y="641384"/>
                  <a:pt x="189746" y="653311"/>
                  <a:pt x="178918" y="663609"/>
                </a:cubicBezTo>
                <a:cubicBezTo>
                  <a:pt x="137575" y="702927"/>
                  <a:pt x="70309" y="703160"/>
                  <a:pt x="29119" y="659847"/>
                </a:cubicBezTo>
                <a:cubicBezTo>
                  <a:pt x="-10199" y="618504"/>
                  <a:pt x="-10431" y="551239"/>
                  <a:pt x="32881" y="510048"/>
                </a:cubicBezTo>
                <a:cubicBezTo>
                  <a:pt x="43217" y="500219"/>
                  <a:pt x="55173" y="492832"/>
                  <a:pt x="67936" y="487958"/>
                </a:cubicBezTo>
                <a:cubicBezTo>
                  <a:pt x="106227" y="473336"/>
                  <a:pt x="151787" y="481326"/>
                  <a:pt x="182679" y="513810"/>
                </a:cubicBezTo>
                <a:lnTo>
                  <a:pt x="199867" y="541086"/>
                </a:lnTo>
                <a:lnTo>
                  <a:pt x="537541" y="459661"/>
                </a:lnTo>
                <a:lnTo>
                  <a:pt x="536059" y="450434"/>
                </a:lnTo>
                <a:cubicBezTo>
                  <a:pt x="536980" y="423313"/>
                  <a:pt x="548218" y="396691"/>
                  <a:pt x="568890" y="377032"/>
                </a:cubicBezTo>
                <a:cubicBezTo>
                  <a:pt x="579718" y="366735"/>
                  <a:pt x="592037" y="359237"/>
                  <a:pt x="605039" y="354429"/>
                </a:cubicBezTo>
                <a:lnTo>
                  <a:pt x="624516" y="351300"/>
                </a:lnTo>
                <a:lnTo>
                  <a:pt x="624516" y="160667"/>
                </a:lnTo>
                <a:lnTo>
                  <a:pt x="613436" y="158139"/>
                </a:lnTo>
                <a:cubicBezTo>
                  <a:pt x="603685" y="153843"/>
                  <a:pt x="594660" y="147621"/>
                  <a:pt x="586993" y="139559"/>
                </a:cubicBezTo>
                <a:cubicBezTo>
                  <a:pt x="554867" y="105778"/>
                  <a:pt x="557681" y="53388"/>
                  <a:pt x="589927" y="22721"/>
                </a:cubicBezTo>
                <a:cubicBezTo>
                  <a:pt x="598373" y="14690"/>
                  <a:pt x="607982" y="8842"/>
                  <a:pt x="618123" y="5091"/>
                </a:cubicBezTo>
                <a:close/>
              </a:path>
            </a:pathLst>
          </a:custGeom>
          <a:solidFill>
            <a:schemeClr val="bg2">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5" name="Freeform: Shape 381">
            <a:extLst>
              <a:ext uri="{FF2B5EF4-FFF2-40B4-BE49-F238E27FC236}">
                <a16:creationId xmlns:a16="http://schemas.microsoft.com/office/drawing/2014/main" id="{0CD34F78-12FB-0845-8134-2FC814AC04E2}"/>
              </a:ext>
            </a:extLst>
          </p:cNvPr>
          <p:cNvSpPr/>
          <p:nvPr/>
        </p:nvSpPr>
        <p:spPr>
          <a:xfrm rot="3428897">
            <a:off x="10810082" y="7143"/>
            <a:ext cx="1244600" cy="1338263"/>
          </a:xfrm>
          <a:custGeom>
            <a:avLst/>
            <a:gdLst>
              <a:gd name="connsiteX0" fmla="*/ 943257 w 2013900"/>
              <a:gd name="connsiteY0" fmla="*/ 1501970 h 1900583"/>
              <a:gd name="connsiteX1" fmla="*/ 744074 w 2013900"/>
              <a:gd name="connsiteY1" fmla="*/ 1348088 h 1900583"/>
              <a:gd name="connsiteX2" fmla="*/ 748630 w 2013900"/>
              <a:gd name="connsiteY2" fmla="*/ 1338807 h 1900583"/>
              <a:gd name="connsiteX3" fmla="*/ 706808 w 2013900"/>
              <a:gd name="connsiteY3" fmla="*/ 1216890 h 1900583"/>
              <a:gd name="connsiteX4" fmla="*/ 695446 w 2013900"/>
              <a:gd name="connsiteY4" fmla="*/ 1211313 h 1900583"/>
              <a:gd name="connsiteX5" fmla="*/ 726700 w 2013900"/>
              <a:gd name="connsiteY5" fmla="*/ 978267 h 1900583"/>
              <a:gd name="connsiteX6" fmla="*/ 764518 w 2013900"/>
              <a:gd name="connsiteY6" fmla="*/ 965451 h 1900583"/>
              <a:gd name="connsiteX7" fmla="*/ 799083 w 2013900"/>
              <a:gd name="connsiteY7" fmla="*/ 935439 h 1900583"/>
              <a:gd name="connsiteX8" fmla="*/ 819837 w 2013900"/>
              <a:gd name="connsiteY8" fmla="*/ 893157 h 1900583"/>
              <a:gd name="connsiteX9" fmla="*/ 822213 w 2013900"/>
              <a:gd name="connsiteY9" fmla="*/ 851356 h 1900583"/>
              <a:gd name="connsiteX10" fmla="*/ 1043738 w 2013900"/>
              <a:gd name="connsiteY10" fmla="*/ 760675 h 1900583"/>
              <a:gd name="connsiteX11" fmla="*/ 1061832 w 2013900"/>
              <a:gd name="connsiteY11" fmla="*/ 781899 h 1900583"/>
              <a:gd name="connsiteX12" fmla="*/ 1191467 w 2013900"/>
              <a:gd name="connsiteY12" fmla="*/ 790843 h 1900583"/>
              <a:gd name="connsiteX13" fmla="*/ 1200605 w 2013900"/>
              <a:gd name="connsiteY13" fmla="*/ 782908 h 1900583"/>
              <a:gd name="connsiteX14" fmla="*/ 1391604 w 2013900"/>
              <a:gd name="connsiteY14" fmla="*/ 930468 h 1900583"/>
              <a:gd name="connsiteX15" fmla="*/ 1386234 w 2013900"/>
              <a:gd name="connsiteY15" fmla="*/ 941312 h 1900583"/>
              <a:gd name="connsiteX16" fmla="*/ 1427616 w 2013900"/>
              <a:gd name="connsiteY16" fmla="*/ 1064490 h 1900583"/>
              <a:gd name="connsiteX17" fmla="*/ 1447779 w 2013900"/>
              <a:gd name="connsiteY17" fmla="*/ 1074387 h 1900583"/>
              <a:gd name="connsiteX18" fmla="*/ 1417037 w 2013900"/>
              <a:gd name="connsiteY18" fmla="*/ 1303612 h 1900583"/>
              <a:gd name="connsiteX19" fmla="*/ 1377304 w 2013900"/>
              <a:gd name="connsiteY19" fmla="*/ 1316666 h 1900583"/>
              <a:gd name="connsiteX20" fmla="*/ 1342096 w 2013900"/>
              <a:gd name="connsiteY20" fmla="*/ 1347016 h 1900583"/>
              <a:gd name="connsiteX21" fmla="*/ 1318419 w 2013900"/>
              <a:gd name="connsiteY21" fmla="*/ 1433424 h 1900583"/>
              <a:gd name="connsiteX22" fmla="*/ 1318667 w 2013900"/>
              <a:gd name="connsiteY22" fmla="*/ 1434179 h 1900583"/>
              <a:gd name="connsiteX23" fmla="*/ 1097018 w 2013900"/>
              <a:gd name="connsiteY23" fmla="*/ 1524911 h 1900583"/>
              <a:gd name="connsiteX24" fmla="*/ 1079718 w 2013900"/>
              <a:gd name="connsiteY24" fmla="*/ 1504987 h 1900583"/>
              <a:gd name="connsiteX25" fmla="*/ 950083 w 2013900"/>
              <a:gd name="connsiteY25" fmla="*/ 1496043 h 1900583"/>
              <a:gd name="connsiteX26" fmla="*/ 75043 w 2013900"/>
              <a:gd name="connsiteY26" fmla="*/ 1597161 h 1900583"/>
              <a:gd name="connsiteX27" fmla="*/ 108134 w 2013900"/>
              <a:gd name="connsiteY27" fmla="*/ 1604721 h 1900583"/>
              <a:gd name="connsiteX28" fmla="*/ 154857 w 2013900"/>
              <a:gd name="connsiteY28" fmla="*/ 1598764 h 1900583"/>
              <a:gd name="connsiteX29" fmla="*/ 233875 w 2013900"/>
              <a:gd name="connsiteY29" fmla="*/ 1496935 h 1900583"/>
              <a:gd name="connsiteX30" fmla="*/ 231813 w 2013900"/>
              <a:gd name="connsiteY30" fmla="*/ 1480763 h 1900583"/>
              <a:gd name="connsiteX31" fmla="*/ 540598 w 2013900"/>
              <a:gd name="connsiteY31" fmla="*/ 1375577 h 1900583"/>
              <a:gd name="connsiteX32" fmla="*/ 563677 w 2013900"/>
              <a:gd name="connsiteY32" fmla="*/ 1402157 h 1900583"/>
              <a:gd name="connsiteX33" fmla="*/ 692537 w 2013900"/>
              <a:gd name="connsiteY33" fmla="*/ 1412103 h 1900583"/>
              <a:gd name="connsiteX34" fmla="*/ 693400 w 2013900"/>
              <a:gd name="connsiteY34" fmla="*/ 1411346 h 1900583"/>
              <a:gd name="connsiteX35" fmla="*/ 797736 w 2013900"/>
              <a:gd name="connsiteY35" fmla="*/ 1491953 h 1900583"/>
              <a:gd name="connsiteX36" fmla="*/ 894945 w 2013900"/>
              <a:gd name="connsiteY36" fmla="*/ 1567053 h 1900583"/>
              <a:gd name="connsiteX37" fmla="*/ 894430 w 2013900"/>
              <a:gd name="connsiteY37" fmla="*/ 1568079 h 1900583"/>
              <a:gd name="connsiteX38" fmla="*/ 936587 w 2013900"/>
              <a:gd name="connsiteY38" fmla="*/ 1690255 h 1900583"/>
              <a:gd name="connsiteX39" fmla="*/ 1100786 w 2013900"/>
              <a:gd name="connsiteY39" fmla="*/ 1669186 h 1900583"/>
              <a:gd name="connsiteX40" fmla="*/ 1121540 w 2013900"/>
              <a:gd name="connsiteY40" fmla="*/ 1626904 h 1900583"/>
              <a:gd name="connsiteX41" fmla="*/ 1123204 w 2013900"/>
              <a:gd name="connsiteY41" fmla="*/ 1597620 h 1900583"/>
              <a:gd name="connsiteX42" fmla="*/ 1237555 w 2013900"/>
              <a:gd name="connsiteY42" fmla="*/ 1551067 h 1900583"/>
              <a:gd name="connsiteX43" fmla="*/ 1355644 w 2013900"/>
              <a:gd name="connsiteY43" fmla="*/ 1502993 h 1900583"/>
              <a:gd name="connsiteX44" fmla="*/ 1362776 w 2013900"/>
              <a:gd name="connsiteY44" fmla="*/ 1511266 h 1900583"/>
              <a:gd name="connsiteX45" fmla="*/ 1491817 w 2013900"/>
              <a:gd name="connsiteY45" fmla="*/ 1520936 h 1900583"/>
              <a:gd name="connsiteX46" fmla="*/ 1499270 w 2013900"/>
              <a:gd name="connsiteY46" fmla="*/ 1514511 h 1900583"/>
              <a:gd name="connsiteX47" fmla="*/ 1790657 w 2013900"/>
              <a:gd name="connsiteY47" fmla="*/ 1739626 h 1900583"/>
              <a:gd name="connsiteX48" fmla="*/ 1783473 w 2013900"/>
              <a:gd name="connsiteY48" fmla="*/ 1754261 h 1900583"/>
              <a:gd name="connsiteX49" fmla="*/ 1825296 w 2013900"/>
              <a:gd name="connsiteY49" fmla="*/ 1876178 h 1900583"/>
              <a:gd name="connsiteX50" fmla="*/ 1867578 w 2013900"/>
              <a:gd name="connsiteY50" fmla="*/ 1896932 h 1900583"/>
              <a:gd name="connsiteX51" fmla="*/ 1989494 w 2013900"/>
              <a:gd name="connsiteY51" fmla="*/ 1855110 h 1900583"/>
              <a:gd name="connsiteX52" fmla="*/ 1968427 w 2013900"/>
              <a:gd name="connsiteY52" fmla="*/ 1690911 h 1900583"/>
              <a:gd name="connsiteX53" fmla="*/ 1838792 w 2013900"/>
              <a:gd name="connsiteY53" fmla="*/ 1681967 h 1900583"/>
              <a:gd name="connsiteX54" fmla="*/ 1838014 w 2013900"/>
              <a:gd name="connsiteY54" fmla="*/ 1682642 h 1900583"/>
              <a:gd name="connsiteX55" fmla="*/ 1544325 w 2013900"/>
              <a:gd name="connsiteY55" fmla="*/ 1455749 h 1900583"/>
              <a:gd name="connsiteX56" fmla="*/ 1547700 w 2013900"/>
              <a:gd name="connsiteY56" fmla="*/ 1448953 h 1900583"/>
              <a:gd name="connsiteX57" fmla="*/ 1506345 w 2013900"/>
              <a:gd name="connsiteY57" fmla="*/ 1326336 h 1900583"/>
              <a:gd name="connsiteX58" fmla="*/ 1493239 w 2013900"/>
              <a:gd name="connsiteY58" fmla="*/ 1319828 h 1900583"/>
              <a:gd name="connsiteX59" fmla="*/ 1509136 w 2013900"/>
              <a:gd name="connsiteY59" fmla="*/ 1199535 h 1900583"/>
              <a:gd name="connsiteX60" fmla="*/ 1524327 w 2013900"/>
              <a:gd name="connsiteY60" fmla="*/ 1084591 h 1900583"/>
              <a:gd name="connsiteX61" fmla="*/ 1557251 w 2013900"/>
              <a:gd name="connsiteY61" fmla="*/ 1073434 h 1900583"/>
              <a:gd name="connsiteX62" fmla="*/ 1591815 w 2013900"/>
              <a:gd name="connsiteY62" fmla="*/ 1043422 h 1900583"/>
              <a:gd name="connsiteX63" fmla="*/ 1570748 w 2013900"/>
              <a:gd name="connsiteY63" fmla="*/ 879222 h 1900583"/>
              <a:gd name="connsiteX64" fmla="*/ 1483503 w 2013900"/>
              <a:gd name="connsiteY64" fmla="*/ 855912 h 1900583"/>
              <a:gd name="connsiteX65" fmla="*/ 1444684 w 2013900"/>
              <a:gd name="connsiteY65" fmla="*/ 869068 h 1900583"/>
              <a:gd name="connsiteX66" fmla="*/ 1340899 w 2013900"/>
              <a:gd name="connsiteY66" fmla="*/ 788887 h 1900583"/>
              <a:gd name="connsiteX67" fmla="*/ 1246914 w 2013900"/>
              <a:gd name="connsiteY67" fmla="*/ 716278 h 1900583"/>
              <a:gd name="connsiteX68" fmla="*/ 1249341 w 2013900"/>
              <a:gd name="connsiteY68" fmla="*/ 673586 h 1900583"/>
              <a:gd name="connsiteX69" fmla="*/ 1204964 w 2013900"/>
              <a:gd name="connsiteY69" fmla="*/ 596631 h 1900583"/>
              <a:gd name="connsiteX70" fmla="*/ 1168993 w 2013900"/>
              <a:gd name="connsiteY70" fmla="*/ 578975 h 1900583"/>
              <a:gd name="connsiteX71" fmla="*/ 1168993 w 2013900"/>
              <a:gd name="connsiteY71" fmla="*/ 225315 h 1900583"/>
              <a:gd name="connsiteX72" fmla="*/ 1170003 w 2013900"/>
              <a:gd name="connsiteY72" fmla="*/ 225113 h 1900583"/>
              <a:gd name="connsiteX73" fmla="*/ 1242179 w 2013900"/>
              <a:gd name="connsiteY73" fmla="*/ 117058 h 1900583"/>
              <a:gd name="connsiteX74" fmla="*/ 1125121 w 2013900"/>
              <a:gd name="connsiteY74" fmla="*/ 1 h 1900583"/>
              <a:gd name="connsiteX75" fmla="*/ 1008063 w 2013900"/>
              <a:gd name="connsiteY75" fmla="*/ 117059 h 1900583"/>
              <a:gd name="connsiteX76" fmla="*/ 1078973 w 2013900"/>
              <a:gd name="connsiteY76" fmla="*/ 224691 h 1900583"/>
              <a:gd name="connsiteX77" fmla="*/ 1094946 w 2013900"/>
              <a:gd name="connsiteY77" fmla="*/ 227954 h 1900583"/>
              <a:gd name="connsiteX78" fmla="*/ 1094946 w 2013900"/>
              <a:gd name="connsiteY78" fmla="*/ 580718 h 1900583"/>
              <a:gd name="connsiteX79" fmla="*/ 1086671 w 2013900"/>
              <a:gd name="connsiteY79" fmla="*/ 583843 h 1900583"/>
              <a:gd name="connsiteX80" fmla="*/ 1075329 w 2013900"/>
              <a:gd name="connsiteY80" fmla="*/ 587687 h 1900583"/>
              <a:gd name="connsiteX81" fmla="*/ 1040783 w 2013900"/>
              <a:gd name="connsiteY81" fmla="*/ 617683 h 1900583"/>
              <a:gd name="connsiteX82" fmla="*/ 1040763 w 2013900"/>
              <a:gd name="connsiteY82" fmla="*/ 617700 h 1900583"/>
              <a:gd name="connsiteX83" fmla="*/ 1021723 w 2013900"/>
              <a:gd name="connsiteY83" fmla="*/ 656920 h 1900583"/>
              <a:gd name="connsiteX84" fmla="*/ 1021715 w 2013900"/>
              <a:gd name="connsiteY84" fmla="*/ 657057 h 1900583"/>
              <a:gd name="connsiteX85" fmla="*/ 1020784 w 2013900"/>
              <a:gd name="connsiteY85" fmla="*/ 658980 h 1900583"/>
              <a:gd name="connsiteX86" fmla="*/ 1019460 w 2013900"/>
              <a:gd name="connsiteY86" fmla="*/ 681579 h 1900583"/>
              <a:gd name="connsiteX87" fmla="*/ 901080 w 2013900"/>
              <a:gd name="connsiteY87" fmla="*/ 729772 h 1900583"/>
              <a:gd name="connsiteX88" fmla="*/ 783553 w 2013900"/>
              <a:gd name="connsiteY88" fmla="*/ 777618 h 1900583"/>
              <a:gd name="connsiteX89" fmla="*/ 778015 w 2013900"/>
              <a:gd name="connsiteY89" fmla="*/ 771240 h 1900583"/>
              <a:gd name="connsiteX90" fmla="*/ 613815 w 2013900"/>
              <a:gd name="connsiteY90" fmla="*/ 792308 h 1900583"/>
              <a:gd name="connsiteX91" fmla="*/ 634884 w 2013900"/>
              <a:gd name="connsiteY91" fmla="*/ 956507 h 1900583"/>
              <a:gd name="connsiteX92" fmla="*/ 645314 w 2013900"/>
              <a:gd name="connsiteY92" fmla="*/ 961627 h 1900583"/>
              <a:gd name="connsiteX93" fmla="*/ 629499 w 2013900"/>
              <a:gd name="connsiteY93" fmla="*/ 1081304 h 1900583"/>
              <a:gd name="connsiteX94" fmla="*/ 614430 w 2013900"/>
              <a:gd name="connsiteY94" fmla="*/ 1195319 h 1900583"/>
              <a:gd name="connsiteX95" fmla="*/ 577174 w 2013900"/>
              <a:gd name="connsiteY95" fmla="*/ 1207946 h 1900583"/>
              <a:gd name="connsiteX96" fmla="*/ 542608 w 2013900"/>
              <a:gd name="connsiteY96" fmla="*/ 1237958 h 1900583"/>
              <a:gd name="connsiteX97" fmla="*/ 521855 w 2013900"/>
              <a:gd name="connsiteY97" fmla="*/ 1280240 h 1900583"/>
              <a:gd name="connsiteX98" fmla="*/ 520493 w 2013900"/>
              <a:gd name="connsiteY98" fmla="*/ 1304200 h 1900583"/>
              <a:gd name="connsiteX99" fmla="*/ 205439 w 2013900"/>
              <a:gd name="connsiteY99" fmla="*/ 1411522 h 1900583"/>
              <a:gd name="connsiteX100" fmla="*/ 204922 w 2013900"/>
              <a:gd name="connsiteY100" fmla="*/ 1410631 h 1900583"/>
              <a:gd name="connsiteX101" fmla="*/ 79366 w 2013900"/>
              <a:gd name="connsiteY101" fmla="*/ 1377152 h 1900583"/>
              <a:gd name="connsiteX102" fmla="*/ 6306 w 2013900"/>
              <a:gd name="connsiteY102" fmla="*/ 1525703 h 1900583"/>
              <a:gd name="connsiteX103" fmla="*/ 75043 w 2013900"/>
              <a:gd name="connsiteY103" fmla="*/ 1597161 h 1900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2013900" h="1900583">
                <a:moveTo>
                  <a:pt x="943257" y="1501970"/>
                </a:moveTo>
                <a:lnTo>
                  <a:pt x="744074" y="1348088"/>
                </a:lnTo>
                <a:lnTo>
                  <a:pt x="748630" y="1338807"/>
                </a:lnTo>
                <a:cubicBezTo>
                  <a:pt x="760072" y="1294309"/>
                  <a:pt x="744218" y="1245791"/>
                  <a:pt x="706808" y="1216890"/>
                </a:cubicBezTo>
                <a:lnTo>
                  <a:pt x="695446" y="1211313"/>
                </a:lnTo>
                <a:lnTo>
                  <a:pt x="726700" y="978267"/>
                </a:lnTo>
                <a:lnTo>
                  <a:pt x="764518" y="965451"/>
                </a:lnTo>
                <a:cubicBezTo>
                  <a:pt x="777636" y="957984"/>
                  <a:pt x="789449" y="947909"/>
                  <a:pt x="799083" y="935439"/>
                </a:cubicBezTo>
                <a:cubicBezTo>
                  <a:pt x="809176" y="922375"/>
                  <a:pt x="816023" y="907989"/>
                  <a:pt x="819837" y="893157"/>
                </a:cubicBezTo>
                <a:lnTo>
                  <a:pt x="822213" y="851356"/>
                </a:lnTo>
                <a:lnTo>
                  <a:pt x="1043738" y="760675"/>
                </a:lnTo>
                <a:lnTo>
                  <a:pt x="1061832" y="781899"/>
                </a:lnTo>
                <a:cubicBezTo>
                  <a:pt x="1101024" y="812177"/>
                  <a:pt x="1152114" y="813244"/>
                  <a:pt x="1191467" y="790843"/>
                </a:cubicBezTo>
                <a:lnTo>
                  <a:pt x="1200605" y="782908"/>
                </a:lnTo>
                <a:lnTo>
                  <a:pt x="1391604" y="930468"/>
                </a:lnTo>
                <a:lnTo>
                  <a:pt x="1386234" y="941312"/>
                </a:lnTo>
                <a:cubicBezTo>
                  <a:pt x="1374493" y="985046"/>
                  <a:pt x="1388425" y="1034212"/>
                  <a:pt x="1427616" y="1064490"/>
                </a:cubicBezTo>
                <a:lnTo>
                  <a:pt x="1447779" y="1074387"/>
                </a:lnTo>
                <a:lnTo>
                  <a:pt x="1417037" y="1303612"/>
                </a:lnTo>
                <a:lnTo>
                  <a:pt x="1377304" y="1316666"/>
                </a:lnTo>
                <a:cubicBezTo>
                  <a:pt x="1364036" y="1324096"/>
                  <a:pt x="1352007" y="1334250"/>
                  <a:pt x="1342096" y="1347016"/>
                </a:cubicBezTo>
                <a:cubicBezTo>
                  <a:pt x="1322273" y="1372550"/>
                  <a:pt x="1314676" y="1403701"/>
                  <a:pt x="1318419" y="1433424"/>
                </a:cubicBezTo>
                <a:lnTo>
                  <a:pt x="1318667" y="1434179"/>
                </a:lnTo>
                <a:lnTo>
                  <a:pt x="1097018" y="1524911"/>
                </a:lnTo>
                <a:lnTo>
                  <a:pt x="1079718" y="1504987"/>
                </a:lnTo>
                <a:cubicBezTo>
                  <a:pt x="1040526" y="1474709"/>
                  <a:pt x="989436" y="1473641"/>
                  <a:pt x="950083" y="1496043"/>
                </a:cubicBezTo>
                <a:close/>
                <a:moveTo>
                  <a:pt x="75043" y="1597161"/>
                </a:moveTo>
                <a:cubicBezTo>
                  <a:pt x="85545" y="1601240"/>
                  <a:pt x="96683" y="1603828"/>
                  <a:pt x="108134" y="1604721"/>
                </a:cubicBezTo>
                <a:cubicBezTo>
                  <a:pt x="123403" y="1605911"/>
                  <a:pt x="139230" y="1604086"/>
                  <a:pt x="154857" y="1598764"/>
                </a:cubicBezTo>
                <a:cubicBezTo>
                  <a:pt x="199605" y="1583520"/>
                  <a:pt x="230305" y="1542741"/>
                  <a:pt x="233875" y="1496935"/>
                </a:cubicBezTo>
                <a:lnTo>
                  <a:pt x="231813" y="1480763"/>
                </a:lnTo>
                <a:lnTo>
                  <a:pt x="540598" y="1375577"/>
                </a:lnTo>
                <a:lnTo>
                  <a:pt x="563677" y="1402157"/>
                </a:lnTo>
                <a:cubicBezTo>
                  <a:pt x="602868" y="1432435"/>
                  <a:pt x="652926" y="1434839"/>
                  <a:pt x="692537" y="1412103"/>
                </a:cubicBezTo>
                <a:lnTo>
                  <a:pt x="693400" y="1411346"/>
                </a:lnTo>
                <a:lnTo>
                  <a:pt x="797736" y="1491953"/>
                </a:lnTo>
                <a:lnTo>
                  <a:pt x="894945" y="1567053"/>
                </a:lnTo>
                <a:lnTo>
                  <a:pt x="894430" y="1568079"/>
                </a:lnTo>
                <a:cubicBezTo>
                  <a:pt x="882432" y="1612147"/>
                  <a:pt x="897395" y="1659977"/>
                  <a:pt x="936587" y="1690255"/>
                </a:cubicBezTo>
                <a:cubicBezTo>
                  <a:pt x="986466" y="1728790"/>
                  <a:pt x="1060415" y="1721441"/>
                  <a:pt x="1100786" y="1669186"/>
                </a:cubicBezTo>
                <a:cubicBezTo>
                  <a:pt x="1110878" y="1656123"/>
                  <a:pt x="1117725" y="1641737"/>
                  <a:pt x="1121540" y="1626904"/>
                </a:cubicBezTo>
                <a:lnTo>
                  <a:pt x="1123204" y="1597620"/>
                </a:lnTo>
                <a:lnTo>
                  <a:pt x="1237555" y="1551067"/>
                </a:lnTo>
                <a:lnTo>
                  <a:pt x="1355644" y="1502993"/>
                </a:lnTo>
                <a:lnTo>
                  <a:pt x="1362776" y="1511266"/>
                </a:lnTo>
                <a:cubicBezTo>
                  <a:pt x="1401076" y="1541000"/>
                  <a:pt x="1452016" y="1543225"/>
                  <a:pt x="1491817" y="1520936"/>
                </a:cubicBezTo>
                <a:lnTo>
                  <a:pt x="1499270" y="1514511"/>
                </a:lnTo>
                <a:lnTo>
                  <a:pt x="1790657" y="1739626"/>
                </a:lnTo>
                <a:lnTo>
                  <a:pt x="1783473" y="1754261"/>
                </a:lnTo>
                <a:cubicBezTo>
                  <a:pt x="1772031" y="1798759"/>
                  <a:pt x="1787886" y="1847276"/>
                  <a:pt x="1825296" y="1876178"/>
                </a:cubicBezTo>
                <a:cubicBezTo>
                  <a:pt x="1838359" y="1886271"/>
                  <a:pt x="1852745" y="1893118"/>
                  <a:pt x="1867578" y="1896932"/>
                </a:cubicBezTo>
                <a:cubicBezTo>
                  <a:pt x="1912075" y="1908374"/>
                  <a:pt x="1960593" y="1892520"/>
                  <a:pt x="1989494" y="1855110"/>
                </a:cubicBezTo>
                <a:cubicBezTo>
                  <a:pt x="2029865" y="1802855"/>
                  <a:pt x="2018306" y="1729446"/>
                  <a:pt x="1968427" y="1690911"/>
                </a:cubicBezTo>
                <a:cubicBezTo>
                  <a:pt x="1929235" y="1660633"/>
                  <a:pt x="1878145" y="1659565"/>
                  <a:pt x="1838792" y="1681967"/>
                </a:cubicBezTo>
                <a:lnTo>
                  <a:pt x="1838014" y="1682642"/>
                </a:lnTo>
                <a:lnTo>
                  <a:pt x="1544325" y="1455749"/>
                </a:lnTo>
                <a:lnTo>
                  <a:pt x="1547700" y="1448953"/>
                </a:lnTo>
                <a:cubicBezTo>
                  <a:pt x="1559428" y="1404868"/>
                  <a:pt x="1544645" y="1356070"/>
                  <a:pt x="1506345" y="1326336"/>
                </a:cubicBezTo>
                <a:lnTo>
                  <a:pt x="1493239" y="1319828"/>
                </a:lnTo>
                <a:lnTo>
                  <a:pt x="1509136" y="1199535"/>
                </a:lnTo>
                <a:lnTo>
                  <a:pt x="1524327" y="1084591"/>
                </a:lnTo>
                <a:lnTo>
                  <a:pt x="1557251" y="1073434"/>
                </a:lnTo>
                <a:cubicBezTo>
                  <a:pt x="1570368" y="1065966"/>
                  <a:pt x="1582182" y="1055892"/>
                  <a:pt x="1591815" y="1043422"/>
                </a:cubicBezTo>
                <a:cubicBezTo>
                  <a:pt x="1632186" y="991167"/>
                  <a:pt x="1620627" y="917758"/>
                  <a:pt x="1570748" y="879222"/>
                </a:cubicBezTo>
                <a:cubicBezTo>
                  <a:pt x="1544620" y="859037"/>
                  <a:pt x="1513204" y="851834"/>
                  <a:pt x="1483503" y="855912"/>
                </a:cubicBezTo>
                <a:lnTo>
                  <a:pt x="1444684" y="869068"/>
                </a:lnTo>
                <a:lnTo>
                  <a:pt x="1340899" y="788887"/>
                </a:lnTo>
                <a:lnTo>
                  <a:pt x="1246914" y="716278"/>
                </a:lnTo>
                <a:lnTo>
                  <a:pt x="1249341" y="673586"/>
                </a:lnTo>
                <a:cubicBezTo>
                  <a:pt x="1245263" y="643885"/>
                  <a:pt x="1229903" y="615899"/>
                  <a:pt x="1204964" y="596631"/>
                </a:cubicBezTo>
                <a:lnTo>
                  <a:pt x="1168993" y="578975"/>
                </a:lnTo>
                <a:lnTo>
                  <a:pt x="1168993" y="225315"/>
                </a:lnTo>
                <a:lnTo>
                  <a:pt x="1170003" y="225113"/>
                </a:lnTo>
                <a:cubicBezTo>
                  <a:pt x="1211789" y="207666"/>
                  <a:pt x="1242179" y="166584"/>
                  <a:pt x="1242179" y="117058"/>
                </a:cubicBezTo>
                <a:cubicBezTo>
                  <a:pt x="1242179" y="54028"/>
                  <a:pt x="1191154" y="0"/>
                  <a:pt x="1125121" y="1"/>
                </a:cubicBezTo>
                <a:cubicBezTo>
                  <a:pt x="1062090" y="1"/>
                  <a:pt x="1008063" y="51026"/>
                  <a:pt x="1008063" y="117059"/>
                </a:cubicBezTo>
                <a:cubicBezTo>
                  <a:pt x="1008063" y="164333"/>
                  <a:pt x="1036765" y="206541"/>
                  <a:pt x="1078973" y="224691"/>
                </a:cubicBezTo>
                <a:lnTo>
                  <a:pt x="1094946" y="227954"/>
                </a:lnTo>
                <a:lnTo>
                  <a:pt x="1094946" y="580718"/>
                </a:lnTo>
                <a:lnTo>
                  <a:pt x="1086671" y="583843"/>
                </a:lnTo>
                <a:lnTo>
                  <a:pt x="1075329" y="587687"/>
                </a:lnTo>
                <a:lnTo>
                  <a:pt x="1040783" y="617683"/>
                </a:lnTo>
                <a:lnTo>
                  <a:pt x="1040763" y="617700"/>
                </a:lnTo>
                <a:cubicBezTo>
                  <a:pt x="1031588" y="629576"/>
                  <a:pt x="1025281" y="642956"/>
                  <a:pt x="1021723" y="656920"/>
                </a:cubicBezTo>
                <a:lnTo>
                  <a:pt x="1021715" y="657057"/>
                </a:lnTo>
                <a:lnTo>
                  <a:pt x="1020784" y="658980"/>
                </a:lnTo>
                <a:lnTo>
                  <a:pt x="1019460" y="681579"/>
                </a:lnTo>
                <a:lnTo>
                  <a:pt x="901080" y="729772"/>
                </a:lnTo>
                <a:lnTo>
                  <a:pt x="783553" y="777618"/>
                </a:lnTo>
                <a:lnTo>
                  <a:pt x="778015" y="771240"/>
                </a:lnTo>
                <a:cubicBezTo>
                  <a:pt x="725760" y="730869"/>
                  <a:pt x="652351" y="742428"/>
                  <a:pt x="613815" y="792308"/>
                </a:cubicBezTo>
                <a:cubicBezTo>
                  <a:pt x="575280" y="842187"/>
                  <a:pt x="582629" y="916137"/>
                  <a:pt x="634884" y="956507"/>
                </a:cubicBezTo>
                <a:lnTo>
                  <a:pt x="645314" y="961627"/>
                </a:lnTo>
                <a:lnTo>
                  <a:pt x="629499" y="1081304"/>
                </a:lnTo>
                <a:lnTo>
                  <a:pt x="614430" y="1195319"/>
                </a:lnTo>
                <a:lnTo>
                  <a:pt x="577174" y="1207946"/>
                </a:lnTo>
                <a:cubicBezTo>
                  <a:pt x="564056" y="1215413"/>
                  <a:pt x="552242" y="1225488"/>
                  <a:pt x="542608" y="1237958"/>
                </a:cubicBezTo>
                <a:cubicBezTo>
                  <a:pt x="532516" y="1251022"/>
                  <a:pt x="525669" y="1265407"/>
                  <a:pt x="521855" y="1280240"/>
                </a:cubicBezTo>
                <a:lnTo>
                  <a:pt x="520493" y="1304200"/>
                </a:lnTo>
                <a:lnTo>
                  <a:pt x="205439" y="1411522"/>
                </a:lnTo>
                <a:lnTo>
                  <a:pt x="204922" y="1410631"/>
                </a:lnTo>
                <a:cubicBezTo>
                  <a:pt x="174933" y="1376702"/>
                  <a:pt x="126246" y="1361182"/>
                  <a:pt x="79366" y="1377152"/>
                </a:cubicBezTo>
                <a:cubicBezTo>
                  <a:pt x="19701" y="1397476"/>
                  <a:pt x="-14987" y="1463197"/>
                  <a:pt x="6306" y="1525703"/>
                </a:cubicBezTo>
                <a:cubicBezTo>
                  <a:pt x="17738" y="1559264"/>
                  <a:pt x="43535" y="1584923"/>
                  <a:pt x="75043" y="1597161"/>
                </a:cubicBezTo>
                <a:close/>
              </a:path>
            </a:pathLst>
          </a:custGeom>
          <a:solidFill>
            <a:schemeClr val="bg2">
              <a:lumMod val="50000"/>
              <a:alpha val="20000"/>
            </a:schemeClr>
          </a:solidFill>
          <a:ln w="43323" cap="flat">
            <a:noFill/>
            <a:prstDash val="solid"/>
            <a:miter/>
          </a:ln>
        </p:spPr>
        <p:txBody>
          <a:bodyPr anchor="ctr"/>
          <a:lstStyle/>
          <a:p>
            <a:pPr>
              <a:defRPr/>
            </a:pP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45E8BF-0F48-0F5D-2069-D60D457247AC}"/>
            </a:ext>
          </a:extLst>
        </p:cNvPr>
        <p:cNvGrpSpPr/>
        <p:nvPr/>
      </p:nvGrpSpPr>
      <p:grpSpPr>
        <a:xfrm>
          <a:off x="0" y="0"/>
          <a:ext cx="0" cy="0"/>
          <a:chOff x="0" y="0"/>
          <a:chExt cx="0" cy="0"/>
        </a:xfrm>
      </p:grpSpPr>
      <p:sp>
        <p:nvSpPr>
          <p:cNvPr id="15388" name="TextBox 71">
            <a:extLst>
              <a:ext uri="{FF2B5EF4-FFF2-40B4-BE49-F238E27FC236}">
                <a16:creationId xmlns:a16="http://schemas.microsoft.com/office/drawing/2014/main" id="{7EFF8752-E22F-4DA0-6F60-C0AAD10C11E4}"/>
              </a:ext>
            </a:extLst>
          </p:cNvPr>
          <p:cNvSpPr txBox="1">
            <a:spLocks noChangeArrowheads="1"/>
          </p:cNvSpPr>
          <p:nvPr/>
        </p:nvSpPr>
        <p:spPr bwMode="auto">
          <a:xfrm>
            <a:off x="7999413" y="-4365"/>
            <a:ext cx="4192587" cy="615553"/>
          </a:xfrm>
          <a:prstGeom prst="rect">
            <a:avLst/>
          </a:prstGeom>
          <a:noFill/>
          <a:ln>
            <a:noFill/>
          </a:ln>
        </p:spPr>
        <p:txBody>
          <a:bodyPr wrap="square" lIns="0" tIns="0" rIns="0" bIns="0">
            <a:spAutoFit/>
          </a:bodyPr>
          <a:lstStyle>
            <a:defPPr>
              <a:defRPr lang="zh-CN"/>
            </a:defPPr>
            <a:lvl1pPr algn="ctr">
              <a:defRPr sz="4000" b="1">
                <a:solidFill>
                  <a:srgbClr val="990033"/>
                </a:solidFill>
                <a:effectLst>
                  <a:outerShdw blurRad="38100" dist="38100" dir="2700000" algn="tl">
                    <a:srgbClr val="000000">
                      <a:alpha val="43137"/>
                    </a:srgbClr>
                  </a:outerShdw>
                </a:effectLst>
                <a:latin typeface="Calibri" panose="020F0502020204030204" pitchFamily="34" charset="0"/>
              </a:defRPr>
            </a:lvl1pPr>
            <a:lvl2pPr marL="742950" indent="-285750">
              <a:defRPr>
                <a:latin typeface="Calibri" panose="020F0502020204030204" pitchFamily="34" charset="0"/>
              </a:defRPr>
            </a:lvl2pPr>
            <a:lvl3pPr marL="1143000" indent="-228600">
              <a:defRPr>
                <a:latin typeface="Calibri" panose="020F0502020204030204" pitchFamily="34" charset="0"/>
              </a:defRPr>
            </a:lvl3pPr>
            <a:lvl4pPr marL="1600200" indent="-228600">
              <a:defRPr>
                <a:latin typeface="Calibri" panose="020F0502020204030204" pitchFamily="34" charset="0"/>
              </a:defRPr>
            </a:lvl4pPr>
            <a:lvl5pPr marL="2057400" indent="-228600">
              <a:defRPr>
                <a:latin typeface="Calibri" panose="020F0502020204030204" pitchFamily="34" charset="0"/>
              </a:defRPr>
            </a:lvl5pPr>
            <a:lvl6pPr marL="2514600" indent="-228600" eaLnBrk="0" fontAlgn="base" hangingPunct="0">
              <a:spcBef>
                <a:spcPct val="0"/>
              </a:spcBef>
              <a:spcAft>
                <a:spcPct val="0"/>
              </a:spcAft>
              <a:defRPr>
                <a:latin typeface="Calibri" panose="020F0502020204030204" pitchFamily="34" charset="0"/>
              </a:defRPr>
            </a:lvl6pPr>
            <a:lvl7pPr marL="2971800" indent="-228600" eaLnBrk="0" fontAlgn="base" hangingPunct="0">
              <a:spcBef>
                <a:spcPct val="0"/>
              </a:spcBef>
              <a:spcAft>
                <a:spcPct val="0"/>
              </a:spcAft>
              <a:defRPr>
                <a:latin typeface="Calibri" panose="020F0502020204030204" pitchFamily="34" charset="0"/>
              </a:defRPr>
            </a:lvl7pPr>
            <a:lvl8pPr marL="3429000" indent="-228600" eaLnBrk="0" fontAlgn="base" hangingPunct="0">
              <a:spcBef>
                <a:spcPct val="0"/>
              </a:spcBef>
              <a:spcAft>
                <a:spcPct val="0"/>
              </a:spcAft>
              <a:defRPr>
                <a:latin typeface="Calibri" panose="020F0502020204030204" pitchFamily="34" charset="0"/>
              </a:defRPr>
            </a:lvl8pPr>
            <a:lvl9pPr marL="3886200" indent="-228600" eaLnBrk="0" fontAlgn="base" hangingPunct="0">
              <a:spcBef>
                <a:spcPct val="0"/>
              </a:spcBef>
              <a:spcAft>
                <a:spcPct val="0"/>
              </a:spcAft>
              <a:defRPr>
                <a:latin typeface="Calibri" panose="020F0502020204030204" pitchFamily="34" charset="0"/>
              </a:defRPr>
            </a:lvl9pPr>
          </a:lstStyle>
          <a:p>
            <a:r>
              <a:rPr lang="en-US" altLang="ko-KR" dirty="0">
                <a:latin typeface="Times New Roman" panose="02020603050405020304" pitchFamily="18" charset="0"/>
                <a:cs typeface="Times New Roman" panose="02020603050405020304" pitchFamily="18" charset="0"/>
              </a:rPr>
              <a:t>INTRODUCTION</a:t>
            </a:r>
          </a:p>
        </p:txBody>
      </p:sp>
      <p:sp>
        <p:nvSpPr>
          <p:cNvPr id="2" name="文本框 1">
            <a:extLst>
              <a:ext uri="{FF2B5EF4-FFF2-40B4-BE49-F238E27FC236}">
                <a16:creationId xmlns:a16="http://schemas.microsoft.com/office/drawing/2014/main" id="{A68944C7-CA9B-43D7-AB96-A2D162E7D327}"/>
              </a:ext>
            </a:extLst>
          </p:cNvPr>
          <p:cNvSpPr txBox="1"/>
          <p:nvPr/>
        </p:nvSpPr>
        <p:spPr>
          <a:xfrm>
            <a:off x="1640731" y="1205833"/>
            <a:ext cx="3683894" cy="523220"/>
          </a:xfrm>
          <a:prstGeom prst="rect">
            <a:avLst/>
          </a:prstGeom>
          <a:noFill/>
        </p:spPr>
        <p:txBody>
          <a:bodyPr wrap="none" rtlCol="0">
            <a:spAutoFit/>
          </a:bodyPr>
          <a:lstStyle/>
          <a:p>
            <a:r>
              <a:rPr lang="en-US" altLang="zh-SG" sz="2800" b="1" dirty="0">
                <a:solidFill>
                  <a:srgbClr val="863A53"/>
                </a:solidFill>
                <a:effectLst/>
                <a:latin typeface="Times New Roman" panose="02020603050405020304" pitchFamily="18" charset="0"/>
                <a:ea typeface="宋体" panose="02010600030101010101" pitchFamily="2" charset="-122"/>
                <a:cs typeface="Times New Roman" panose="02020603050405020304" pitchFamily="18" charset="0"/>
              </a:rPr>
              <a:t>Problem Background</a:t>
            </a:r>
            <a:r>
              <a:rPr lang="en-US" altLang="zh-CN" sz="2800" b="1" dirty="0">
                <a:solidFill>
                  <a:srgbClr val="863A53"/>
                </a:solidFill>
                <a:latin typeface="Times New Roman" panose="02020603050405020304" pitchFamily="18" charset="0"/>
                <a:cs typeface="Times New Roman" panose="02020603050405020304" pitchFamily="18" charset="0"/>
              </a:rPr>
              <a:t>:</a:t>
            </a:r>
            <a:endParaRPr kumimoji="1" lang="zh-SG" altLang="en-US" sz="2800" b="1" dirty="0">
              <a:solidFill>
                <a:srgbClr val="863A53"/>
              </a:solidFill>
              <a:latin typeface="Times New Roman" panose="02020603050405020304" pitchFamily="18" charset="0"/>
              <a:cs typeface="Times New Roman" panose="02020603050405020304" pitchFamily="18" charset="0"/>
            </a:endParaRPr>
          </a:p>
        </p:txBody>
      </p:sp>
      <p:sp>
        <p:nvSpPr>
          <p:cNvPr id="3" name="文本框 2">
            <a:extLst>
              <a:ext uri="{FF2B5EF4-FFF2-40B4-BE49-F238E27FC236}">
                <a16:creationId xmlns:a16="http://schemas.microsoft.com/office/drawing/2014/main" id="{6A0842C6-58F5-2F66-BE58-FC4DD26F37ED}"/>
              </a:ext>
            </a:extLst>
          </p:cNvPr>
          <p:cNvSpPr txBox="1"/>
          <p:nvPr/>
        </p:nvSpPr>
        <p:spPr>
          <a:xfrm>
            <a:off x="1640731" y="1698811"/>
            <a:ext cx="4386258" cy="1200329"/>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Fake news undermines trust, disinforms the public, and affects societal decisions. Current detection methods are manual and unscalable.</a:t>
            </a:r>
            <a:endParaRPr kumimoji="1" lang="zh-SG" altLang="en-US"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B92AF5FB-5CD5-2F86-3BC5-6AFBFF6EDEC3}"/>
              </a:ext>
            </a:extLst>
          </p:cNvPr>
          <p:cNvSpPr txBox="1"/>
          <p:nvPr/>
        </p:nvSpPr>
        <p:spPr>
          <a:xfrm>
            <a:off x="6126006" y="1205833"/>
            <a:ext cx="3746814" cy="523220"/>
          </a:xfrm>
          <a:prstGeom prst="rect">
            <a:avLst/>
          </a:prstGeom>
          <a:noFill/>
        </p:spPr>
        <p:txBody>
          <a:bodyPr wrap="square">
            <a:spAutoFit/>
          </a:bodyPr>
          <a:lstStyle/>
          <a:p>
            <a:r>
              <a:rPr lang="en-US" sz="2800" b="1" dirty="0">
                <a:solidFill>
                  <a:srgbClr val="863A53"/>
                </a:solidFill>
                <a:latin typeface="Times New Roman" panose="02020603050405020304" pitchFamily="18" charset="0"/>
                <a:cs typeface="Times New Roman" panose="02020603050405020304" pitchFamily="18" charset="0"/>
              </a:rPr>
              <a:t>Research Problem:</a:t>
            </a:r>
          </a:p>
        </p:txBody>
      </p:sp>
      <p:sp>
        <p:nvSpPr>
          <p:cNvPr id="12" name="TextBox 11">
            <a:extLst>
              <a:ext uri="{FF2B5EF4-FFF2-40B4-BE49-F238E27FC236}">
                <a16:creationId xmlns:a16="http://schemas.microsoft.com/office/drawing/2014/main" id="{4993CCCD-8977-0D2A-161B-31AA8B1A1BB0}"/>
              </a:ext>
            </a:extLst>
          </p:cNvPr>
          <p:cNvSpPr txBox="1"/>
          <p:nvPr/>
        </p:nvSpPr>
        <p:spPr>
          <a:xfrm>
            <a:off x="6165012" y="1698811"/>
            <a:ext cx="5750943" cy="923330"/>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Existing detection approaches lack scalability, flexibility, and accuracy, necessitating machine learning-based solutions.</a:t>
            </a:r>
          </a:p>
        </p:txBody>
      </p:sp>
      <p:sp>
        <p:nvSpPr>
          <p:cNvPr id="15" name="TextBox 14">
            <a:extLst>
              <a:ext uri="{FF2B5EF4-FFF2-40B4-BE49-F238E27FC236}">
                <a16:creationId xmlns:a16="http://schemas.microsoft.com/office/drawing/2014/main" id="{CF308C25-2D03-26E5-D9BC-D1A5CC098175}"/>
              </a:ext>
            </a:extLst>
          </p:cNvPr>
          <p:cNvSpPr txBox="1"/>
          <p:nvPr/>
        </p:nvSpPr>
        <p:spPr>
          <a:xfrm>
            <a:off x="1640730" y="3244334"/>
            <a:ext cx="2103133" cy="523220"/>
          </a:xfrm>
          <a:prstGeom prst="rect">
            <a:avLst/>
          </a:prstGeom>
          <a:noFill/>
        </p:spPr>
        <p:txBody>
          <a:bodyPr wrap="square">
            <a:spAutoFit/>
          </a:bodyPr>
          <a:lstStyle/>
          <a:p>
            <a:r>
              <a:rPr lang="en-US" sz="2800" b="1" dirty="0">
                <a:solidFill>
                  <a:srgbClr val="863A53"/>
                </a:solidFill>
                <a:latin typeface="Times New Roman" panose="02020603050405020304" pitchFamily="18" charset="0"/>
                <a:cs typeface="Times New Roman" panose="02020603050405020304" pitchFamily="18" charset="0"/>
              </a:rPr>
              <a:t>Objectives:</a:t>
            </a:r>
          </a:p>
        </p:txBody>
      </p:sp>
      <p:sp>
        <p:nvSpPr>
          <p:cNvPr id="16" name="Rectangle 1">
            <a:extLst>
              <a:ext uri="{FF2B5EF4-FFF2-40B4-BE49-F238E27FC236}">
                <a16:creationId xmlns:a16="http://schemas.microsoft.com/office/drawing/2014/main" id="{43BC60F0-A7C4-38C1-999E-05F4C365A128}"/>
              </a:ext>
            </a:extLst>
          </p:cNvPr>
          <p:cNvSpPr>
            <a:spLocks noChangeArrowheads="1"/>
          </p:cNvSpPr>
          <p:nvPr/>
        </p:nvSpPr>
        <p:spPr bwMode="auto">
          <a:xfrm>
            <a:off x="1512788" y="3820897"/>
            <a:ext cx="4583212"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indent="-342900" eaLnBrk="0" fontAlgn="base" hangingPunct="0">
              <a:spcBef>
                <a:spcPct val="0"/>
              </a:spcBef>
              <a:spcAft>
                <a:spcPct val="0"/>
              </a:spcAft>
              <a:buFont typeface="+mj-lt"/>
              <a:buAutoNum type="arabicPeriod"/>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Develop preprocessing techniques for fake news datasets.</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Implement an LSTM-based classification model.</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Evaluate performance based on accuracy, precision, and recall. </a:t>
            </a:r>
          </a:p>
        </p:txBody>
      </p:sp>
      <p:sp>
        <p:nvSpPr>
          <p:cNvPr id="18" name="TextBox 17">
            <a:extLst>
              <a:ext uri="{FF2B5EF4-FFF2-40B4-BE49-F238E27FC236}">
                <a16:creationId xmlns:a16="http://schemas.microsoft.com/office/drawing/2014/main" id="{E44572F1-B5DF-333A-9CD3-A77EA0D17D41}"/>
              </a:ext>
            </a:extLst>
          </p:cNvPr>
          <p:cNvSpPr txBox="1"/>
          <p:nvPr/>
        </p:nvSpPr>
        <p:spPr>
          <a:xfrm>
            <a:off x="6199808" y="3244334"/>
            <a:ext cx="3479030" cy="523220"/>
          </a:xfrm>
          <a:prstGeom prst="rect">
            <a:avLst/>
          </a:prstGeom>
          <a:noFill/>
        </p:spPr>
        <p:txBody>
          <a:bodyPr wrap="square">
            <a:spAutoFit/>
          </a:bodyPr>
          <a:lstStyle/>
          <a:p>
            <a:r>
              <a:rPr lang="en-US" sz="2800" b="1" dirty="0">
                <a:solidFill>
                  <a:srgbClr val="863A53"/>
                </a:solidFill>
                <a:latin typeface="Times New Roman" panose="02020603050405020304" pitchFamily="18" charset="0"/>
                <a:cs typeface="Times New Roman" panose="02020603050405020304" pitchFamily="18" charset="0"/>
              </a:rPr>
              <a:t>Research Questions:</a:t>
            </a:r>
          </a:p>
        </p:txBody>
      </p:sp>
      <p:sp>
        <p:nvSpPr>
          <p:cNvPr id="24" name="TextBox 23">
            <a:extLst>
              <a:ext uri="{FF2B5EF4-FFF2-40B4-BE49-F238E27FC236}">
                <a16:creationId xmlns:a16="http://schemas.microsoft.com/office/drawing/2014/main" id="{B570CF96-D169-0A55-7EC4-359BB5112FFA}"/>
              </a:ext>
            </a:extLst>
          </p:cNvPr>
          <p:cNvSpPr txBox="1"/>
          <p:nvPr/>
        </p:nvSpPr>
        <p:spPr>
          <a:xfrm>
            <a:off x="5733690" y="3613666"/>
            <a:ext cx="5888966" cy="1477328"/>
          </a:xfrm>
          <a:prstGeom prst="rect">
            <a:avLst/>
          </a:prstGeom>
          <a:noFill/>
        </p:spPr>
        <p:txBody>
          <a:bodyPr wrap="square">
            <a:spAutoFit/>
          </a:bodyPr>
          <a:lstStyle/>
          <a:p>
            <a:pPr>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800100" lvl="1" indent="-342900">
              <a:buFont typeface="+mj-lt"/>
              <a:buAutoNum type="arabicPeriod"/>
            </a:pPr>
            <a:r>
              <a:rPr lang="en-US" dirty="0">
                <a:latin typeface="Times New Roman" panose="02020603050405020304" pitchFamily="18" charset="0"/>
                <a:cs typeface="Times New Roman" panose="02020603050405020304" pitchFamily="18" charset="0"/>
              </a:rPr>
              <a:t>How can textual content distinguish fake news?</a:t>
            </a:r>
          </a:p>
          <a:p>
            <a:pPr marL="800100" lvl="1" indent="-342900">
              <a:buFont typeface="+mj-lt"/>
              <a:buAutoNum type="arabicPeriod"/>
            </a:pPr>
            <a:r>
              <a:rPr lang="en-US" dirty="0">
                <a:latin typeface="Times New Roman" panose="02020603050405020304" pitchFamily="18" charset="0"/>
                <a:cs typeface="Times New Roman" panose="02020603050405020304" pitchFamily="18" charset="0"/>
              </a:rPr>
              <a:t>Which ML algorithms are most effective?</a:t>
            </a:r>
          </a:p>
          <a:p>
            <a:pPr marL="800100" lvl="1" indent="-342900">
              <a:buFont typeface="+mj-lt"/>
              <a:buAutoNum type="arabicPeriod"/>
            </a:pPr>
            <a:r>
              <a:rPr lang="en-US" dirty="0">
                <a:latin typeface="Times New Roman" panose="02020603050405020304" pitchFamily="18" charset="0"/>
                <a:cs typeface="Times New Roman" panose="02020603050405020304" pitchFamily="18" charset="0"/>
              </a:rPr>
              <a:t>How can detection systems achieve scalability and real-time processing?</a:t>
            </a:r>
          </a:p>
        </p:txBody>
      </p:sp>
    </p:spTree>
    <p:extLst>
      <p:ext uri="{BB962C8B-B14F-4D97-AF65-F5344CB8AC3E}">
        <p14:creationId xmlns:p14="http://schemas.microsoft.com/office/powerpoint/2010/main" val="31232388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36866D-ADFC-A11B-DD09-879B5192B4FB}"/>
            </a:ext>
          </a:extLst>
        </p:cNvPr>
        <p:cNvGrpSpPr/>
        <p:nvPr/>
      </p:nvGrpSpPr>
      <p:grpSpPr>
        <a:xfrm>
          <a:off x="0" y="0"/>
          <a:ext cx="0" cy="0"/>
          <a:chOff x="0" y="0"/>
          <a:chExt cx="0" cy="0"/>
        </a:xfrm>
      </p:grpSpPr>
      <p:sp>
        <p:nvSpPr>
          <p:cNvPr id="3" name="Freeform: Shape 387">
            <a:extLst>
              <a:ext uri="{FF2B5EF4-FFF2-40B4-BE49-F238E27FC236}">
                <a16:creationId xmlns:a16="http://schemas.microsoft.com/office/drawing/2014/main" id="{61BF1D59-8807-9940-BD72-C1862135E76E}"/>
              </a:ext>
            </a:extLst>
          </p:cNvPr>
          <p:cNvSpPr/>
          <p:nvPr/>
        </p:nvSpPr>
        <p:spPr>
          <a:xfrm rot="18063826">
            <a:off x="1893094" y="4206081"/>
            <a:ext cx="1912938" cy="1946275"/>
          </a:xfrm>
          <a:custGeom>
            <a:avLst/>
            <a:gdLst>
              <a:gd name="connsiteX0" fmla="*/ 859940 w 1882134"/>
              <a:gd name="connsiteY0" fmla="*/ 932267 h 1915580"/>
              <a:gd name="connsiteX1" fmla="*/ 747989 w 1882134"/>
              <a:gd name="connsiteY1" fmla="*/ 997319 h 1915580"/>
              <a:gd name="connsiteX2" fmla="*/ 636844 w 1882134"/>
              <a:gd name="connsiteY2" fmla="*/ 1061903 h 1915580"/>
              <a:gd name="connsiteX3" fmla="*/ 638527 w 1882134"/>
              <a:gd name="connsiteY3" fmla="*/ 1070293 h 1915580"/>
              <a:gd name="connsiteX4" fmla="*/ 565410 w 1882134"/>
              <a:gd name="connsiteY4" fmla="*/ 1179755 h 1915580"/>
              <a:gd name="connsiteX5" fmla="*/ 562511 w 1882134"/>
              <a:gd name="connsiteY5" fmla="*/ 1180336 h 1915580"/>
              <a:gd name="connsiteX6" fmla="*/ 562511 w 1882134"/>
              <a:gd name="connsiteY6" fmla="*/ 1439244 h 1915580"/>
              <a:gd name="connsiteX7" fmla="*/ 572773 w 1882134"/>
              <a:gd name="connsiteY7" fmla="*/ 1441246 h 1915580"/>
              <a:gd name="connsiteX8" fmla="*/ 644608 w 1882134"/>
              <a:gd name="connsiteY8" fmla="*/ 1550707 h 1915580"/>
              <a:gd name="connsiteX9" fmla="*/ 640375 w 1882134"/>
              <a:gd name="connsiteY9" fmla="*/ 1571429 h 1915580"/>
              <a:gd name="connsiteX10" fmla="*/ 865510 w 1882134"/>
              <a:gd name="connsiteY10" fmla="*/ 1701672 h 1915580"/>
              <a:gd name="connsiteX11" fmla="*/ 886716 w 1882134"/>
              <a:gd name="connsiteY11" fmla="*/ 1687534 h 1915580"/>
              <a:gd name="connsiteX12" fmla="*/ 933465 w 1882134"/>
              <a:gd name="connsiteY12" fmla="*/ 1678413 h 1915580"/>
              <a:gd name="connsiteX13" fmla="*/ 980215 w 1882134"/>
              <a:gd name="connsiteY13" fmla="*/ 1687962 h 1915580"/>
              <a:gd name="connsiteX14" fmla="*/ 997982 w 1882134"/>
              <a:gd name="connsiteY14" fmla="*/ 1700143 h 1915580"/>
              <a:gd name="connsiteX15" fmla="*/ 1212258 w 1882134"/>
              <a:gd name="connsiteY15" fmla="*/ 1576182 h 1915580"/>
              <a:gd name="connsiteX16" fmla="*/ 1210160 w 1882134"/>
              <a:gd name="connsiteY16" fmla="*/ 1565911 h 1915580"/>
              <a:gd name="connsiteX17" fmla="*/ 1283277 w 1882134"/>
              <a:gd name="connsiteY17" fmla="*/ 1456450 h 1915580"/>
              <a:gd name="connsiteX18" fmla="*/ 1298338 w 1882134"/>
              <a:gd name="connsiteY18" fmla="*/ 1453428 h 1915580"/>
              <a:gd name="connsiteX19" fmla="*/ 1298338 w 1882134"/>
              <a:gd name="connsiteY19" fmla="*/ 1189696 h 1915580"/>
              <a:gd name="connsiteX20" fmla="*/ 1292399 w 1882134"/>
              <a:gd name="connsiteY20" fmla="*/ 1188448 h 1915580"/>
              <a:gd name="connsiteX21" fmla="*/ 1219282 w 1882134"/>
              <a:gd name="connsiteY21" fmla="*/ 1079414 h 1915580"/>
              <a:gd name="connsiteX22" fmla="*/ 1223749 w 1882134"/>
              <a:gd name="connsiteY22" fmla="*/ 1057548 h 1915580"/>
              <a:gd name="connsiteX23" fmla="*/ 997965 w 1882134"/>
              <a:gd name="connsiteY23" fmla="*/ 926929 h 1915580"/>
              <a:gd name="connsiteX24" fmla="*/ 994296 w 1882134"/>
              <a:gd name="connsiteY24" fmla="*/ 929366 h 1915580"/>
              <a:gd name="connsiteX25" fmla="*/ 988000 w 1882134"/>
              <a:gd name="connsiteY25" fmla="*/ 935188 h 1915580"/>
              <a:gd name="connsiteX26" fmla="*/ 978749 w 1882134"/>
              <a:gd name="connsiteY26" fmla="*/ 939691 h 1915580"/>
              <a:gd name="connsiteX27" fmla="*/ 969810 w 1882134"/>
              <a:gd name="connsiteY27" fmla="*/ 945628 h 1915580"/>
              <a:gd name="connsiteX28" fmla="*/ 964268 w 1882134"/>
              <a:gd name="connsiteY28" fmla="*/ 946740 h 1915580"/>
              <a:gd name="connsiteX29" fmla="*/ 958437 w 1882134"/>
              <a:gd name="connsiteY29" fmla="*/ 949579 h 1915580"/>
              <a:gd name="connsiteX30" fmla="*/ 924343 w 1882134"/>
              <a:gd name="connsiteY30" fmla="*/ 954750 h 1915580"/>
              <a:gd name="connsiteX31" fmla="*/ 924343 w 1882134"/>
              <a:gd name="connsiteY31" fmla="*/ 954750 h 1915580"/>
              <a:gd name="connsiteX32" fmla="*/ 923835 w 1882134"/>
              <a:gd name="connsiteY32" fmla="*/ 954643 h 1915580"/>
              <a:gd name="connsiteX33" fmla="*/ 881110 w 1882134"/>
              <a:gd name="connsiteY33" fmla="*/ 945723 h 1915580"/>
              <a:gd name="connsiteX34" fmla="*/ 880997 w 1882134"/>
              <a:gd name="connsiteY34" fmla="*/ 945646 h 1915580"/>
              <a:gd name="connsiteX35" fmla="*/ 878876 w 1882134"/>
              <a:gd name="connsiteY35" fmla="*/ 945200 h 1915580"/>
              <a:gd name="connsiteX36" fmla="*/ 1285908 w 1882134"/>
              <a:gd name="connsiteY36" fmla="*/ 209454 h 1915580"/>
              <a:gd name="connsiteX37" fmla="*/ 1039711 w 1882134"/>
              <a:gd name="connsiteY37" fmla="*/ 351883 h 1915580"/>
              <a:gd name="connsiteX38" fmla="*/ 1042927 w 1882134"/>
              <a:gd name="connsiteY38" fmla="*/ 367913 h 1915580"/>
              <a:gd name="connsiteX39" fmla="*/ 1007580 w 1882134"/>
              <a:gd name="connsiteY39" fmla="*/ 452291 h 1915580"/>
              <a:gd name="connsiteX40" fmla="*/ 972994 w 1882134"/>
              <a:gd name="connsiteY40" fmla="*/ 475261 h 1915580"/>
              <a:gd name="connsiteX41" fmla="*/ 972994 w 1882134"/>
              <a:gd name="connsiteY41" fmla="*/ 608121 h 1915580"/>
              <a:gd name="connsiteX42" fmla="*/ 972994 w 1882134"/>
              <a:gd name="connsiteY42" fmla="*/ 728436 h 1915580"/>
              <a:gd name="connsiteX43" fmla="*/ 1008720 w 1882134"/>
              <a:gd name="connsiteY43" fmla="*/ 752929 h 1915580"/>
              <a:gd name="connsiteX44" fmla="*/ 1042927 w 1882134"/>
              <a:gd name="connsiteY44" fmla="*/ 836166 h 1915580"/>
              <a:gd name="connsiteX45" fmla="*/ 1038547 w 1882134"/>
              <a:gd name="connsiteY45" fmla="*/ 857606 h 1915580"/>
              <a:gd name="connsiteX46" fmla="*/ 1264627 w 1882134"/>
              <a:gd name="connsiteY46" fmla="*/ 988396 h 1915580"/>
              <a:gd name="connsiteX47" fmla="*/ 1292399 w 1882134"/>
              <a:gd name="connsiteY47" fmla="*/ 969952 h 1915580"/>
              <a:gd name="connsiteX48" fmla="*/ 1337865 w 1882134"/>
              <a:gd name="connsiteY48" fmla="*/ 960830 h 1915580"/>
              <a:gd name="connsiteX49" fmla="*/ 1384615 w 1882134"/>
              <a:gd name="connsiteY49" fmla="*/ 970380 h 1915580"/>
              <a:gd name="connsiteX50" fmla="*/ 1410990 w 1882134"/>
              <a:gd name="connsiteY50" fmla="*/ 988463 h 1915580"/>
              <a:gd name="connsiteX51" fmla="*/ 1650068 w 1882134"/>
              <a:gd name="connsiteY51" fmla="*/ 850153 h 1915580"/>
              <a:gd name="connsiteX52" fmla="*/ 1644966 w 1882134"/>
              <a:gd name="connsiteY52" fmla="*/ 824004 h 1915580"/>
              <a:gd name="connsiteX53" fmla="*/ 1680313 w 1882134"/>
              <a:gd name="connsiteY53" fmla="*/ 739627 h 1915580"/>
              <a:gd name="connsiteX54" fmla="*/ 1705780 w 1882134"/>
              <a:gd name="connsiteY54" fmla="*/ 722714 h 1915580"/>
              <a:gd name="connsiteX55" fmla="*/ 1705779 w 1882134"/>
              <a:gd name="connsiteY55" fmla="*/ 484271 h 1915580"/>
              <a:gd name="connsiteX56" fmla="*/ 1701598 w 1882134"/>
              <a:gd name="connsiteY56" fmla="*/ 483455 h 1915580"/>
              <a:gd name="connsiteX57" fmla="*/ 1629764 w 1882134"/>
              <a:gd name="connsiteY57" fmla="*/ 373993 h 1915580"/>
              <a:gd name="connsiteX58" fmla="*/ 1634464 w 1882134"/>
              <a:gd name="connsiteY58" fmla="*/ 350982 h 1915580"/>
              <a:gd name="connsiteX59" fmla="*/ 1412691 w 1882134"/>
              <a:gd name="connsiteY59" fmla="*/ 222683 h 1915580"/>
              <a:gd name="connsiteX60" fmla="*/ 1404617 w 1882134"/>
              <a:gd name="connsiteY60" fmla="*/ 228046 h 1915580"/>
              <a:gd name="connsiteX61" fmla="*/ 1359150 w 1882134"/>
              <a:gd name="connsiteY61" fmla="*/ 237167 h 1915580"/>
              <a:gd name="connsiteX62" fmla="*/ 1312401 w 1882134"/>
              <a:gd name="connsiteY62" fmla="*/ 227618 h 1915580"/>
              <a:gd name="connsiteX63" fmla="*/ 441920 w 1882134"/>
              <a:gd name="connsiteY63" fmla="*/ 226293 h 1915580"/>
              <a:gd name="connsiteX64" fmla="*/ 231909 w 1882134"/>
              <a:gd name="connsiteY64" fmla="*/ 347787 h 1915580"/>
              <a:gd name="connsiteX65" fmla="*/ 237167 w 1882134"/>
              <a:gd name="connsiteY65" fmla="*/ 373994 h 1915580"/>
              <a:gd name="connsiteX66" fmla="*/ 164050 w 1882134"/>
              <a:gd name="connsiteY66" fmla="*/ 483456 h 1915580"/>
              <a:gd name="connsiteX67" fmla="*/ 155071 w 1882134"/>
              <a:gd name="connsiteY67" fmla="*/ 485258 h 1915580"/>
              <a:gd name="connsiteX68" fmla="*/ 155071 w 1882134"/>
              <a:gd name="connsiteY68" fmla="*/ 740239 h 1915580"/>
              <a:gd name="connsiteX69" fmla="*/ 165333 w 1882134"/>
              <a:gd name="connsiteY69" fmla="*/ 742335 h 1915580"/>
              <a:gd name="connsiteX70" fmla="*/ 237167 w 1882134"/>
              <a:gd name="connsiteY70" fmla="*/ 851369 h 1915580"/>
              <a:gd name="connsiteX71" fmla="*/ 234601 w 1882134"/>
              <a:gd name="connsiteY71" fmla="*/ 863932 h 1915580"/>
              <a:gd name="connsiteX72" fmla="*/ 440781 w 1882134"/>
              <a:gd name="connsiteY72" fmla="*/ 983210 h 1915580"/>
              <a:gd name="connsiteX73" fmla="*/ 474477 w 1882134"/>
              <a:gd name="connsiteY73" fmla="*/ 960831 h 1915580"/>
              <a:gd name="connsiteX74" fmla="*/ 519943 w 1882134"/>
              <a:gd name="connsiteY74" fmla="*/ 951709 h 1915580"/>
              <a:gd name="connsiteX75" fmla="*/ 566693 w 1882134"/>
              <a:gd name="connsiteY75" fmla="*/ 961258 h 1915580"/>
              <a:gd name="connsiteX76" fmla="*/ 601190 w 1882134"/>
              <a:gd name="connsiteY76" fmla="*/ 984910 h 1915580"/>
              <a:gd name="connsiteX77" fmla="*/ 705420 w 1882134"/>
              <a:gd name="connsiteY77" fmla="*/ 924344 h 1915580"/>
              <a:gd name="connsiteX78" fmla="*/ 785942 w 1882134"/>
              <a:gd name="connsiteY78" fmla="*/ 878642 h 1915580"/>
              <a:gd name="connsiteX79" fmla="*/ 811567 w 1882134"/>
              <a:gd name="connsiteY79" fmla="*/ 863817 h 1915580"/>
              <a:gd name="connsiteX80" fmla="*/ 805759 w 1882134"/>
              <a:gd name="connsiteY80" fmla="*/ 836166 h 1915580"/>
              <a:gd name="connsiteX81" fmla="*/ 878876 w 1882134"/>
              <a:gd name="connsiteY81" fmla="*/ 726704 h 1915580"/>
              <a:gd name="connsiteX82" fmla="*/ 887857 w 1882134"/>
              <a:gd name="connsiteY82" fmla="*/ 724902 h 1915580"/>
              <a:gd name="connsiteX83" fmla="*/ 887857 w 1882134"/>
              <a:gd name="connsiteY83" fmla="*/ 602041 h 1915580"/>
              <a:gd name="connsiteX84" fmla="*/ 887857 w 1882134"/>
              <a:gd name="connsiteY84" fmla="*/ 479177 h 1915580"/>
              <a:gd name="connsiteX85" fmla="*/ 878877 w 1882134"/>
              <a:gd name="connsiteY85" fmla="*/ 477375 h 1915580"/>
              <a:gd name="connsiteX86" fmla="*/ 805760 w 1882134"/>
              <a:gd name="connsiteY86" fmla="*/ 367913 h 1915580"/>
              <a:gd name="connsiteX87" fmla="*/ 810313 w 1882134"/>
              <a:gd name="connsiteY87" fmla="*/ 345620 h 1915580"/>
              <a:gd name="connsiteX88" fmla="*/ 607514 w 1882134"/>
              <a:gd name="connsiteY88" fmla="*/ 228297 h 1915580"/>
              <a:gd name="connsiteX89" fmla="*/ 572440 w 1882134"/>
              <a:gd name="connsiteY89" fmla="*/ 252065 h 1915580"/>
              <a:gd name="connsiteX90" fmla="*/ 526305 w 1882134"/>
              <a:gd name="connsiteY90" fmla="*/ 261493 h 1915580"/>
              <a:gd name="connsiteX91" fmla="*/ 442371 w 1882134"/>
              <a:gd name="connsiteY91" fmla="*/ 226958 h 1915580"/>
              <a:gd name="connsiteX92" fmla="*/ 525745 w 1882134"/>
              <a:gd name="connsiteY92" fmla="*/ 24326 h 1915580"/>
              <a:gd name="connsiteX93" fmla="*/ 644609 w 1882134"/>
              <a:gd name="connsiteY93" fmla="*/ 142629 h 1915580"/>
              <a:gd name="connsiteX94" fmla="*/ 641709 w 1882134"/>
              <a:gd name="connsiteY94" fmla="*/ 157167 h 1915580"/>
              <a:gd name="connsiteX95" fmla="*/ 747989 w 1882134"/>
              <a:gd name="connsiteY95" fmla="*/ 218924 h 1915580"/>
              <a:gd name="connsiteX96" fmla="*/ 849541 w 1882134"/>
              <a:gd name="connsiteY96" fmla="*/ 277934 h 1915580"/>
              <a:gd name="connsiteX97" fmla="*/ 878877 w 1882134"/>
              <a:gd name="connsiteY97" fmla="*/ 258452 h 1915580"/>
              <a:gd name="connsiteX98" fmla="*/ 924343 w 1882134"/>
              <a:gd name="connsiteY98" fmla="*/ 249330 h 1915580"/>
              <a:gd name="connsiteX99" fmla="*/ 971093 w 1882134"/>
              <a:gd name="connsiteY99" fmla="*/ 258879 h 1915580"/>
              <a:gd name="connsiteX100" fmla="*/ 999784 w 1882134"/>
              <a:gd name="connsiteY100" fmla="*/ 278550 h 1915580"/>
              <a:gd name="connsiteX101" fmla="*/ 1112862 w 1882134"/>
              <a:gd name="connsiteY101" fmla="*/ 212843 h 1915580"/>
              <a:gd name="connsiteX102" fmla="*/ 1244810 w 1882134"/>
              <a:gd name="connsiteY102" fmla="*/ 139736 h 1915580"/>
              <a:gd name="connsiteX103" fmla="*/ 1240567 w 1882134"/>
              <a:gd name="connsiteY103" fmla="*/ 118583 h 1915580"/>
              <a:gd name="connsiteX104" fmla="*/ 1359150 w 1882134"/>
              <a:gd name="connsiteY104" fmla="*/ 0 h 1915580"/>
              <a:gd name="connsiteX105" fmla="*/ 1477734 w 1882134"/>
              <a:gd name="connsiteY105" fmla="*/ 118583 h 1915580"/>
              <a:gd name="connsiteX106" fmla="*/ 1468446 w 1882134"/>
              <a:gd name="connsiteY106" fmla="*/ 164056 h 1915580"/>
              <a:gd name="connsiteX107" fmla="*/ 1562871 w 1882134"/>
              <a:gd name="connsiteY107" fmla="*/ 218924 h 1915580"/>
              <a:gd name="connsiteX108" fmla="*/ 1674171 w 1882134"/>
              <a:gd name="connsiteY108" fmla="*/ 283599 h 1915580"/>
              <a:gd name="connsiteX109" fmla="*/ 1702880 w 1882134"/>
              <a:gd name="connsiteY109" fmla="*/ 264532 h 1915580"/>
              <a:gd name="connsiteX110" fmla="*/ 1748347 w 1882134"/>
              <a:gd name="connsiteY110" fmla="*/ 255410 h 1915580"/>
              <a:gd name="connsiteX111" fmla="*/ 1866931 w 1882134"/>
              <a:gd name="connsiteY111" fmla="*/ 373993 h 1915580"/>
              <a:gd name="connsiteX112" fmla="*/ 1793814 w 1882134"/>
              <a:gd name="connsiteY112" fmla="*/ 483456 h 1915580"/>
              <a:gd name="connsiteX113" fmla="*/ 1787876 w 1882134"/>
              <a:gd name="connsiteY113" fmla="*/ 484647 h 1915580"/>
              <a:gd name="connsiteX114" fmla="*/ 1787876 w 1882134"/>
              <a:gd name="connsiteY114" fmla="*/ 608121 h 1915580"/>
              <a:gd name="connsiteX115" fmla="*/ 1787876 w 1882134"/>
              <a:gd name="connsiteY115" fmla="*/ 710390 h 1915580"/>
              <a:gd name="connsiteX116" fmla="*/ 1810299 w 1882134"/>
              <a:gd name="connsiteY116" fmla="*/ 714970 h 1915580"/>
              <a:gd name="connsiteX117" fmla="*/ 1882134 w 1882134"/>
              <a:gd name="connsiteY117" fmla="*/ 824004 h 1915580"/>
              <a:gd name="connsiteX118" fmla="*/ 1763550 w 1882134"/>
              <a:gd name="connsiteY118" fmla="*/ 942588 h 1915580"/>
              <a:gd name="connsiteX119" fmla="*/ 1716800 w 1882134"/>
              <a:gd name="connsiteY119" fmla="*/ 933466 h 1915580"/>
              <a:gd name="connsiteX120" fmla="*/ 1696290 w 1882134"/>
              <a:gd name="connsiteY120" fmla="*/ 919792 h 1915580"/>
              <a:gd name="connsiteX121" fmla="*/ 1562871 w 1882134"/>
              <a:gd name="connsiteY121" fmla="*/ 997319 h 1915580"/>
              <a:gd name="connsiteX122" fmla="*/ 1452273 w 1882134"/>
              <a:gd name="connsiteY122" fmla="*/ 1058596 h 1915580"/>
              <a:gd name="connsiteX123" fmla="*/ 1456449 w 1882134"/>
              <a:gd name="connsiteY123" fmla="*/ 1079414 h 1915580"/>
              <a:gd name="connsiteX124" fmla="*/ 1383332 w 1882134"/>
              <a:gd name="connsiteY124" fmla="*/ 1188876 h 1915580"/>
              <a:gd name="connsiteX125" fmla="*/ 1380434 w 1882134"/>
              <a:gd name="connsiteY125" fmla="*/ 1189457 h 1915580"/>
              <a:gd name="connsiteX126" fmla="*/ 1380434 w 1882134"/>
              <a:gd name="connsiteY126" fmla="*/ 1316581 h 1915580"/>
              <a:gd name="connsiteX127" fmla="*/ 1380434 w 1882134"/>
              <a:gd name="connsiteY127" fmla="*/ 1459744 h 1915580"/>
              <a:gd name="connsiteX128" fmla="*/ 1413121 w 1882134"/>
              <a:gd name="connsiteY128" fmla="*/ 1481535 h 1915580"/>
              <a:gd name="connsiteX129" fmla="*/ 1447328 w 1882134"/>
              <a:gd name="connsiteY129" fmla="*/ 1565911 h 1915580"/>
              <a:gd name="connsiteX130" fmla="*/ 1328743 w 1882134"/>
              <a:gd name="connsiteY130" fmla="*/ 1684495 h 1915580"/>
              <a:gd name="connsiteX131" fmla="*/ 1283277 w 1882134"/>
              <a:gd name="connsiteY131" fmla="*/ 1675374 h 1915580"/>
              <a:gd name="connsiteX132" fmla="*/ 1245755 w 1882134"/>
              <a:gd name="connsiteY132" fmla="*/ 1650453 h 1915580"/>
              <a:gd name="connsiteX133" fmla="*/ 1152389 w 1882134"/>
              <a:gd name="connsiteY133" fmla="*/ 1702738 h 1915580"/>
              <a:gd name="connsiteX134" fmla="*/ 1045590 w 1882134"/>
              <a:gd name="connsiteY134" fmla="*/ 1764797 h 1915580"/>
              <a:gd name="connsiteX135" fmla="*/ 1052050 w 1882134"/>
              <a:gd name="connsiteY135" fmla="*/ 1796996 h 1915580"/>
              <a:gd name="connsiteX136" fmla="*/ 933465 w 1882134"/>
              <a:gd name="connsiteY136" fmla="*/ 1915580 h 1915580"/>
              <a:gd name="connsiteX137" fmla="*/ 814882 w 1882134"/>
              <a:gd name="connsiteY137" fmla="*/ 1796996 h 1915580"/>
              <a:gd name="connsiteX138" fmla="*/ 820094 w 1882134"/>
              <a:gd name="connsiteY138" fmla="*/ 1770286 h 1915580"/>
              <a:gd name="connsiteX139" fmla="*/ 705420 w 1882134"/>
              <a:gd name="connsiteY139" fmla="*/ 1702738 h 1915580"/>
              <a:gd name="connsiteX140" fmla="*/ 599803 w 1882134"/>
              <a:gd name="connsiteY140" fmla="*/ 1641366 h 1915580"/>
              <a:gd name="connsiteX141" fmla="*/ 571490 w 1882134"/>
              <a:gd name="connsiteY141" fmla="*/ 1660170 h 1915580"/>
              <a:gd name="connsiteX142" fmla="*/ 526023 w 1882134"/>
              <a:gd name="connsiteY142" fmla="*/ 1669292 h 1915580"/>
              <a:gd name="connsiteX143" fmla="*/ 407440 w 1882134"/>
              <a:gd name="connsiteY143" fmla="*/ 1550707 h 1915580"/>
              <a:gd name="connsiteX144" fmla="*/ 442787 w 1882134"/>
              <a:gd name="connsiteY144" fmla="*/ 1466331 h 1915580"/>
              <a:gd name="connsiteX145" fmla="*/ 480415 w 1882134"/>
              <a:gd name="connsiteY145" fmla="*/ 1441340 h 1915580"/>
              <a:gd name="connsiteX146" fmla="*/ 480415 w 1882134"/>
              <a:gd name="connsiteY146" fmla="*/ 1313541 h 1915580"/>
              <a:gd name="connsiteX147" fmla="*/ 480415 w 1882134"/>
              <a:gd name="connsiteY147" fmla="*/ 1180946 h 1915580"/>
              <a:gd name="connsiteX148" fmla="*/ 474477 w 1882134"/>
              <a:gd name="connsiteY148" fmla="*/ 1179755 h 1915580"/>
              <a:gd name="connsiteX149" fmla="*/ 401359 w 1882134"/>
              <a:gd name="connsiteY149" fmla="*/ 1070292 h 1915580"/>
              <a:gd name="connsiteX150" fmla="*/ 403715 w 1882134"/>
              <a:gd name="connsiteY150" fmla="*/ 1058760 h 1915580"/>
              <a:gd name="connsiteX151" fmla="*/ 297980 w 1882134"/>
              <a:gd name="connsiteY151" fmla="*/ 997319 h 1915580"/>
              <a:gd name="connsiteX152" fmla="*/ 197246 w 1882134"/>
              <a:gd name="connsiteY152" fmla="*/ 938785 h 1915580"/>
              <a:gd name="connsiteX153" fmla="*/ 164050 w 1882134"/>
              <a:gd name="connsiteY153" fmla="*/ 960831 h 1915580"/>
              <a:gd name="connsiteX154" fmla="*/ 118583 w 1882134"/>
              <a:gd name="connsiteY154" fmla="*/ 969953 h 1915580"/>
              <a:gd name="connsiteX155" fmla="*/ 0 w 1882134"/>
              <a:gd name="connsiteY155" fmla="*/ 851369 h 1915580"/>
              <a:gd name="connsiteX156" fmla="*/ 71834 w 1882134"/>
              <a:gd name="connsiteY156" fmla="*/ 741907 h 1915580"/>
              <a:gd name="connsiteX157" fmla="*/ 72975 w 1882134"/>
              <a:gd name="connsiteY157" fmla="*/ 741685 h 1915580"/>
              <a:gd name="connsiteX158" fmla="*/ 72975 w 1882134"/>
              <a:gd name="connsiteY158" fmla="*/ 608121 h 1915580"/>
              <a:gd name="connsiteX159" fmla="*/ 72975 w 1882134"/>
              <a:gd name="connsiteY159" fmla="*/ 483679 h 1915580"/>
              <a:gd name="connsiteX160" fmla="*/ 71834 w 1882134"/>
              <a:gd name="connsiteY160" fmla="*/ 483456 h 1915580"/>
              <a:gd name="connsiteX161" fmla="*/ 0 w 1882134"/>
              <a:gd name="connsiteY161" fmla="*/ 373994 h 1915580"/>
              <a:gd name="connsiteX162" fmla="*/ 118583 w 1882134"/>
              <a:gd name="connsiteY162" fmla="*/ 255410 h 1915580"/>
              <a:gd name="connsiteX163" fmla="*/ 165333 w 1882134"/>
              <a:gd name="connsiteY163" fmla="*/ 264960 h 1915580"/>
              <a:gd name="connsiteX164" fmla="*/ 189840 w 1882134"/>
              <a:gd name="connsiteY164" fmla="*/ 281762 h 1915580"/>
              <a:gd name="connsiteX165" fmla="*/ 297980 w 1882134"/>
              <a:gd name="connsiteY165" fmla="*/ 218924 h 1915580"/>
              <a:gd name="connsiteX166" fmla="*/ 409656 w 1882134"/>
              <a:gd name="connsiteY166" fmla="*/ 154031 h 1915580"/>
              <a:gd name="connsiteX167" fmla="*/ 407441 w 1882134"/>
              <a:gd name="connsiteY167" fmla="*/ 143189 h 1915580"/>
              <a:gd name="connsiteX168" fmla="*/ 525745 w 1882134"/>
              <a:gd name="connsiteY168" fmla="*/ 24326 h 1915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Lst>
            <a:rect l="l" t="t" r="r" b="b"/>
            <a:pathLst>
              <a:path w="1882134" h="1915580">
                <a:moveTo>
                  <a:pt x="859940" y="932267"/>
                </a:moveTo>
                <a:lnTo>
                  <a:pt x="747989" y="997319"/>
                </a:lnTo>
                <a:lnTo>
                  <a:pt x="636844" y="1061903"/>
                </a:lnTo>
                <a:lnTo>
                  <a:pt x="638527" y="1070293"/>
                </a:lnTo>
                <a:cubicBezTo>
                  <a:pt x="638527" y="1120463"/>
                  <a:pt x="607741" y="1162081"/>
                  <a:pt x="565410" y="1179755"/>
                </a:cubicBezTo>
                <a:lnTo>
                  <a:pt x="562511" y="1180336"/>
                </a:lnTo>
                <a:lnTo>
                  <a:pt x="562511" y="1439244"/>
                </a:lnTo>
                <a:lnTo>
                  <a:pt x="572773" y="1441246"/>
                </a:lnTo>
                <a:cubicBezTo>
                  <a:pt x="615532" y="1458919"/>
                  <a:pt x="644608" y="1500537"/>
                  <a:pt x="644608" y="1550707"/>
                </a:cubicBezTo>
                <a:lnTo>
                  <a:pt x="640375" y="1571429"/>
                </a:lnTo>
                <a:lnTo>
                  <a:pt x="865510" y="1701672"/>
                </a:lnTo>
                <a:lnTo>
                  <a:pt x="886716" y="1687534"/>
                </a:lnTo>
                <a:cubicBezTo>
                  <a:pt x="900969" y="1681643"/>
                  <a:pt x="916742" y="1678413"/>
                  <a:pt x="933465" y="1678413"/>
                </a:cubicBezTo>
                <a:cubicBezTo>
                  <a:pt x="950189" y="1678413"/>
                  <a:pt x="965962" y="1681833"/>
                  <a:pt x="980215" y="1687962"/>
                </a:cubicBezTo>
                <a:lnTo>
                  <a:pt x="997982" y="1700143"/>
                </a:lnTo>
                <a:lnTo>
                  <a:pt x="1212258" y="1576182"/>
                </a:lnTo>
                <a:lnTo>
                  <a:pt x="1210160" y="1565911"/>
                </a:lnTo>
                <a:cubicBezTo>
                  <a:pt x="1210160" y="1515742"/>
                  <a:pt x="1240946" y="1474123"/>
                  <a:pt x="1283277" y="1456450"/>
                </a:cubicBezTo>
                <a:lnTo>
                  <a:pt x="1298338" y="1453428"/>
                </a:lnTo>
                <a:lnTo>
                  <a:pt x="1298338" y="1189696"/>
                </a:lnTo>
                <a:lnTo>
                  <a:pt x="1292399" y="1188448"/>
                </a:lnTo>
                <a:cubicBezTo>
                  <a:pt x="1250068" y="1170062"/>
                  <a:pt x="1219282" y="1127303"/>
                  <a:pt x="1219282" y="1079414"/>
                </a:cubicBezTo>
                <a:lnTo>
                  <a:pt x="1223749" y="1057548"/>
                </a:lnTo>
                <a:lnTo>
                  <a:pt x="997965" y="926929"/>
                </a:lnTo>
                <a:lnTo>
                  <a:pt x="994296" y="929366"/>
                </a:lnTo>
                <a:lnTo>
                  <a:pt x="988000" y="935188"/>
                </a:lnTo>
                <a:lnTo>
                  <a:pt x="978749" y="939691"/>
                </a:lnTo>
                <a:lnTo>
                  <a:pt x="969810" y="945628"/>
                </a:lnTo>
                <a:lnTo>
                  <a:pt x="964268" y="946740"/>
                </a:lnTo>
                <a:lnTo>
                  <a:pt x="958437" y="949579"/>
                </a:lnTo>
                <a:cubicBezTo>
                  <a:pt x="947754" y="952933"/>
                  <a:pt x="936316" y="954750"/>
                  <a:pt x="924343" y="954750"/>
                </a:cubicBezTo>
                <a:lnTo>
                  <a:pt x="924343" y="954750"/>
                </a:lnTo>
                <a:lnTo>
                  <a:pt x="923835" y="954643"/>
                </a:lnTo>
                <a:lnTo>
                  <a:pt x="881110" y="945723"/>
                </a:lnTo>
                <a:lnTo>
                  <a:pt x="880997" y="945646"/>
                </a:lnTo>
                <a:lnTo>
                  <a:pt x="878876" y="945200"/>
                </a:lnTo>
                <a:close/>
                <a:moveTo>
                  <a:pt x="1285908" y="209454"/>
                </a:moveTo>
                <a:lnTo>
                  <a:pt x="1039711" y="351883"/>
                </a:lnTo>
                <a:lnTo>
                  <a:pt x="1042927" y="367913"/>
                </a:lnTo>
                <a:cubicBezTo>
                  <a:pt x="1042927" y="401360"/>
                  <a:pt x="1029244" y="431006"/>
                  <a:pt x="1007580" y="452291"/>
                </a:cubicBezTo>
                <a:lnTo>
                  <a:pt x="972994" y="475261"/>
                </a:lnTo>
                <a:lnTo>
                  <a:pt x="972994" y="608121"/>
                </a:lnTo>
                <a:lnTo>
                  <a:pt x="972994" y="728436"/>
                </a:lnTo>
                <a:lnTo>
                  <a:pt x="1008720" y="752929"/>
                </a:lnTo>
                <a:cubicBezTo>
                  <a:pt x="1030004" y="774594"/>
                  <a:pt x="1042927" y="804239"/>
                  <a:pt x="1042927" y="836166"/>
                </a:cubicBezTo>
                <a:lnTo>
                  <a:pt x="1038547" y="857606"/>
                </a:lnTo>
                <a:lnTo>
                  <a:pt x="1264627" y="988396"/>
                </a:lnTo>
                <a:lnTo>
                  <a:pt x="1292399" y="969952"/>
                </a:lnTo>
                <a:cubicBezTo>
                  <a:pt x="1306509" y="964061"/>
                  <a:pt x="1321902" y="960830"/>
                  <a:pt x="1337865" y="960830"/>
                </a:cubicBezTo>
                <a:cubicBezTo>
                  <a:pt x="1354588" y="960830"/>
                  <a:pt x="1370362" y="964251"/>
                  <a:pt x="1384615" y="970380"/>
                </a:cubicBezTo>
                <a:lnTo>
                  <a:pt x="1410990" y="988463"/>
                </a:lnTo>
                <a:lnTo>
                  <a:pt x="1650068" y="850153"/>
                </a:lnTo>
                <a:lnTo>
                  <a:pt x="1644966" y="824004"/>
                </a:lnTo>
                <a:cubicBezTo>
                  <a:pt x="1644966" y="790557"/>
                  <a:pt x="1658649" y="760911"/>
                  <a:pt x="1680313" y="739627"/>
                </a:cubicBezTo>
                <a:lnTo>
                  <a:pt x="1705780" y="722714"/>
                </a:lnTo>
                <a:lnTo>
                  <a:pt x="1705779" y="484271"/>
                </a:lnTo>
                <a:lnTo>
                  <a:pt x="1701598" y="483455"/>
                </a:lnTo>
                <a:cubicBezTo>
                  <a:pt x="1658839" y="465782"/>
                  <a:pt x="1629764" y="424164"/>
                  <a:pt x="1629764" y="373993"/>
                </a:cubicBezTo>
                <a:lnTo>
                  <a:pt x="1634464" y="350982"/>
                </a:lnTo>
                <a:lnTo>
                  <a:pt x="1412691" y="222683"/>
                </a:lnTo>
                <a:lnTo>
                  <a:pt x="1404617" y="228046"/>
                </a:lnTo>
                <a:cubicBezTo>
                  <a:pt x="1390507" y="233937"/>
                  <a:pt x="1375113" y="237167"/>
                  <a:pt x="1359150" y="237167"/>
                </a:cubicBezTo>
                <a:cubicBezTo>
                  <a:pt x="1342427" y="237167"/>
                  <a:pt x="1326653" y="233747"/>
                  <a:pt x="1312401" y="227618"/>
                </a:cubicBezTo>
                <a:close/>
                <a:moveTo>
                  <a:pt x="441920" y="226293"/>
                </a:moveTo>
                <a:lnTo>
                  <a:pt x="231909" y="347787"/>
                </a:lnTo>
                <a:lnTo>
                  <a:pt x="237167" y="373994"/>
                </a:lnTo>
                <a:cubicBezTo>
                  <a:pt x="237167" y="424164"/>
                  <a:pt x="206381" y="465783"/>
                  <a:pt x="164050" y="483456"/>
                </a:cubicBezTo>
                <a:lnTo>
                  <a:pt x="155071" y="485258"/>
                </a:lnTo>
                <a:lnTo>
                  <a:pt x="155071" y="740239"/>
                </a:lnTo>
                <a:lnTo>
                  <a:pt x="165333" y="742335"/>
                </a:lnTo>
                <a:cubicBezTo>
                  <a:pt x="208092" y="760721"/>
                  <a:pt x="237168" y="803479"/>
                  <a:pt x="237167" y="851369"/>
                </a:cubicBezTo>
                <a:lnTo>
                  <a:pt x="234601" y="863932"/>
                </a:lnTo>
                <a:lnTo>
                  <a:pt x="440781" y="983210"/>
                </a:lnTo>
                <a:lnTo>
                  <a:pt x="474477" y="960831"/>
                </a:lnTo>
                <a:cubicBezTo>
                  <a:pt x="488587" y="954940"/>
                  <a:pt x="503980" y="951709"/>
                  <a:pt x="519943" y="951709"/>
                </a:cubicBezTo>
                <a:cubicBezTo>
                  <a:pt x="536667" y="951709"/>
                  <a:pt x="552440" y="955130"/>
                  <a:pt x="566693" y="961258"/>
                </a:cubicBezTo>
                <a:lnTo>
                  <a:pt x="601190" y="984910"/>
                </a:lnTo>
                <a:lnTo>
                  <a:pt x="705420" y="924344"/>
                </a:lnTo>
                <a:lnTo>
                  <a:pt x="785942" y="878642"/>
                </a:lnTo>
                <a:lnTo>
                  <a:pt x="811567" y="863817"/>
                </a:lnTo>
                <a:lnTo>
                  <a:pt x="805759" y="836166"/>
                </a:lnTo>
                <a:cubicBezTo>
                  <a:pt x="805759" y="785996"/>
                  <a:pt x="836545" y="744378"/>
                  <a:pt x="878876" y="726704"/>
                </a:cubicBezTo>
                <a:lnTo>
                  <a:pt x="887857" y="724902"/>
                </a:lnTo>
                <a:lnTo>
                  <a:pt x="887857" y="602041"/>
                </a:lnTo>
                <a:lnTo>
                  <a:pt x="887857" y="479177"/>
                </a:lnTo>
                <a:lnTo>
                  <a:pt x="878877" y="477375"/>
                </a:lnTo>
                <a:cubicBezTo>
                  <a:pt x="836546" y="459702"/>
                  <a:pt x="805760" y="418084"/>
                  <a:pt x="805760" y="367913"/>
                </a:cubicBezTo>
                <a:lnTo>
                  <a:pt x="810313" y="345620"/>
                </a:lnTo>
                <a:lnTo>
                  <a:pt x="607514" y="228297"/>
                </a:lnTo>
                <a:lnTo>
                  <a:pt x="572440" y="252065"/>
                </a:lnTo>
                <a:cubicBezTo>
                  <a:pt x="558268" y="258099"/>
                  <a:pt x="542678" y="261454"/>
                  <a:pt x="526305" y="261493"/>
                </a:cubicBezTo>
                <a:cubicBezTo>
                  <a:pt x="493559" y="261570"/>
                  <a:pt x="463882" y="248367"/>
                  <a:pt x="442371" y="226958"/>
                </a:cubicBezTo>
                <a:close/>
                <a:moveTo>
                  <a:pt x="525745" y="24326"/>
                </a:moveTo>
                <a:cubicBezTo>
                  <a:pt x="591236" y="24171"/>
                  <a:pt x="644453" y="77137"/>
                  <a:pt x="644609" y="142629"/>
                </a:cubicBezTo>
                <a:lnTo>
                  <a:pt x="641709" y="157167"/>
                </a:lnTo>
                <a:lnTo>
                  <a:pt x="747989" y="218924"/>
                </a:lnTo>
                <a:lnTo>
                  <a:pt x="849541" y="277934"/>
                </a:lnTo>
                <a:lnTo>
                  <a:pt x="878877" y="258452"/>
                </a:lnTo>
                <a:cubicBezTo>
                  <a:pt x="892987" y="252560"/>
                  <a:pt x="908380" y="249330"/>
                  <a:pt x="924343" y="249330"/>
                </a:cubicBezTo>
                <a:cubicBezTo>
                  <a:pt x="941066" y="249330"/>
                  <a:pt x="956840" y="252750"/>
                  <a:pt x="971093" y="258879"/>
                </a:cubicBezTo>
                <a:lnTo>
                  <a:pt x="999784" y="278550"/>
                </a:lnTo>
                <a:lnTo>
                  <a:pt x="1112862" y="212843"/>
                </a:lnTo>
                <a:lnTo>
                  <a:pt x="1244810" y="139736"/>
                </a:lnTo>
                <a:lnTo>
                  <a:pt x="1240567" y="118583"/>
                </a:lnTo>
                <a:cubicBezTo>
                  <a:pt x="1240566" y="51690"/>
                  <a:pt x="1295297" y="0"/>
                  <a:pt x="1359150" y="0"/>
                </a:cubicBezTo>
                <a:cubicBezTo>
                  <a:pt x="1426044" y="0"/>
                  <a:pt x="1477734" y="54731"/>
                  <a:pt x="1477734" y="118583"/>
                </a:cubicBezTo>
                <a:lnTo>
                  <a:pt x="1468446" y="164056"/>
                </a:lnTo>
                <a:lnTo>
                  <a:pt x="1562871" y="218924"/>
                </a:lnTo>
                <a:lnTo>
                  <a:pt x="1674171" y="283599"/>
                </a:lnTo>
                <a:lnTo>
                  <a:pt x="1702880" y="264532"/>
                </a:lnTo>
                <a:cubicBezTo>
                  <a:pt x="1716991" y="258640"/>
                  <a:pt x="1732384" y="255410"/>
                  <a:pt x="1748347" y="255410"/>
                </a:cubicBezTo>
                <a:cubicBezTo>
                  <a:pt x="1815241" y="255410"/>
                  <a:pt x="1866931" y="310141"/>
                  <a:pt x="1866931" y="373993"/>
                </a:cubicBezTo>
                <a:cubicBezTo>
                  <a:pt x="1866931" y="424164"/>
                  <a:pt x="1836145" y="465782"/>
                  <a:pt x="1793814" y="483456"/>
                </a:cubicBezTo>
                <a:lnTo>
                  <a:pt x="1787876" y="484647"/>
                </a:lnTo>
                <a:lnTo>
                  <a:pt x="1787876" y="608121"/>
                </a:lnTo>
                <a:lnTo>
                  <a:pt x="1787876" y="710390"/>
                </a:lnTo>
                <a:lnTo>
                  <a:pt x="1810299" y="714970"/>
                </a:lnTo>
                <a:cubicBezTo>
                  <a:pt x="1853058" y="733356"/>
                  <a:pt x="1882134" y="776115"/>
                  <a:pt x="1882134" y="824004"/>
                </a:cubicBezTo>
                <a:cubicBezTo>
                  <a:pt x="1882134" y="890898"/>
                  <a:pt x="1827403" y="942588"/>
                  <a:pt x="1763550" y="942588"/>
                </a:cubicBezTo>
                <a:cubicBezTo>
                  <a:pt x="1746826" y="942588"/>
                  <a:pt x="1731053" y="939357"/>
                  <a:pt x="1716800" y="933466"/>
                </a:cubicBezTo>
                <a:lnTo>
                  <a:pt x="1696290" y="919792"/>
                </a:lnTo>
                <a:lnTo>
                  <a:pt x="1562871" y="997319"/>
                </a:lnTo>
                <a:lnTo>
                  <a:pt x="1452273" y="1058596"/>
                </a:lnTo>
                <a:lnTo>
                  <a:pt x="1456449" y="1079414"/>
                </a:lnTo>
                <a:cubicBezTo>
                  <a:pt x="1456450" y="1129584"/>
                  <a:pt x="1425663" y="1171202"/>
                  <a:pt x="1383332" y="1188876"/>
                </a:cubicBezTo>
                <a:lnTo>
                  <a:pt x="1380434" y="1189457"/>
                </a:lnTo>
                <a:lnTo>
                  <a:pt x="1380434" y="1316581"/>
                </a:lnTo>
                <a:lnTo>
                  <a:pt x="1380434" y="1459744"/>
                </a:lnTo>
                <a:lnTo>
                  <a:pt x="1413121" y="1481535"/>
                </a:lnTo>
                <a:cubicBezTo>
                  <a:pt x="1434405" y="1502819"/>
                  <a:pt x="1447327" y="1532465"/>
                  <a:pt x="1447328" y="1565911"/>
                </a:cubicBezTo>
                <a:cubicBezTo>
                  <a:pt x="1447328" y="1632805"/>
                  <a:pt x="1392597" y="1684495"/>
                  <a:pt x="1328743" y="1684495"/>
                </a:cubicBezTo>
                <a:cubicBezTo>
                  <a:pt x="1312780" y="1684496"/>
                  <a:pt x="1297387" y="1681265"/>
                  <a:pt x="1283277" y="1675374"/>
                </a:cubicBezTo>
                <a:lnTo>
                  <a:pt x="1245755" y="1650453"/>
                </a:lnTo>
                <a:lnTo>
                  <a:pt x="1152389" y="1702738"/>
                </a:lnTo>
                <a:lnTo>
                  <a:pt x="1045590" y="1764797"/>
                </a:lnTo>
                <a:lnTo>
                  <a:pt x="1052050" y="1796996"/>
                </a:lnTo>
                <a:cubicBezTo>
                  <a:pt x="1052050" y="1863890"/>
                  <a:pt x="997319" y="1915580"/>
                  <a:pt x="933465" y="1915580"/>
                </a:cubicBezTo>
                <a:cubicBezTo>
                  <a:pt x="869613" y="1915580"/>
                  <a:pt x="814882" y="1860849"/>
                  <a:pt x="814882" y="1796996"/>
                </a:cubicBezTo>
                <a:lnTo>
                  <a:pt x="820094" y="1770286"/>
                </a:lnTo>
                <a:lnTo>
                  <a:pt x="705420" y="1702738"/>
                </a:lnTo>
                <a:lnTo>
                  <a:pt x="599803" y="1641366"/>
                </a:lnTo>
                <a:lnTo>
                  <a:pt x="571490" y="1660170"/>
                </a:lnTo>
                <a:cubicBezTo>
                  <a:pt x="557380" y="1666061"/>
                  <a:pt x="541987" y="1669291"/>
                  <a:pt x="526023" y="1669292"/>
                </a:cubicBezTo>
                <a:cubicBezTo>
                  <a:pt x="462171" y="1669292"/>
                  <a:pt x="407440" y="1617602"/>
                  <a:pt x="407440" y="1550707"/>
                </a:cubicBezTo>
                <a:cubicBezTo>
                  <a:pt x="407440" y="1517261"/>
                  <a:pt x="421123" y="1487615"/>
                  <a:pt x="442787" y="1466331"/>
                </a:cubicBezTo>
                <a:lnTo>
                  <a:pt x="480415" y="1441340"/>
                </a:lnTo>
                <a:lnTo>
                  <a:pt x="480415" y="1313541"/>
                </a:lnTo>
                <a:lnTo>
                  <a:pt x="480415" y="1180946"/>
                </a:lnTo>
                <a:lnTo>
                  <a:pt x="474477" y="1179755"/>
                </a:lnTo>
                <a:cubicBezTo>
                  <a:pt x="432146" y="1162081"/>
                  <a:pt x="401359" y="1120463"/>
                  <a:pt x="401359" y="1070292"/>
                </a:cubicBezTo>
                <a:lnTo>
                  <a:pt x="403715" y="1058760"/>
                </a:lnTo>
                <a:lnTo>
                  <a:pt x="297980" y="997319"/>
                </a:lnTo>
                <a:lnTo>
                  <a:pt x="197246" y="938785"/>
                </a:lnTo>
                <a:lnTo>
                  <a:pt x="164050" y="960831"/>
                </a:lnTo>
                <a:cubicBezTo>
                  <a:pt x="149940" y="966723"/>
                  <a:pt x="134547" y="969953"/>
                  <a:pt x="118583" y="969953"/>
                </a:cubicBezTo>
                <a:cubicBezTo>
                  <a:pt x="51690" y="969953"/>
                  <a:pt x="0" y="915222"/>
                  <a:pt x="0" y="851369"/>
                </a:cubicBezTo>
                <a:cubicBezTo>
                  <a:pt x="0" y="801199"/>
                  <a:pt x="29076" y="759581"/>
                  <a:pt x="71834" y="741907"/>
                </a:cubicBezTo>
                <a:lnTo>
                  <a:pt x="72975" y="741685"/>
                </a:lnTo>
                <a:lnTo>
                  <a:pt x="72975" y="608121"/>
                </a:lnTo>
                <a:lnTo>
                  <a:pt x="72975" y="483679"/>
                </a:lnTo>
                <a:lnTo>
                  <a:pt x="71834" y="483456"/>
                </a:lnTo>
                <a:cubicBezTo>
                  <a:pt x="29076" y="465783"/>
                  <a:pt x="0" y="424164"/>
                  <a:pt x="0" y="373994"/>
                </a:cubicBezTo>
                <a:cubicBezTo>
                  <a:pt x="0" y="310141"/>
                  <a:pt x="51690" y="255410"/>
                  <a:pt x="118583" y="255410"/>
                </a:cubicBezTo>
                <a:cubicBezTo>
                  <a:pt x="135307" y="255410"/>
                  <a:pt x="151080" y="258831"/>
                  <a:pt x="165333" y="264960"/>
                </a:cubicBezTo>
                <a:lnTo>
                  <a:pt x="189840" y="281762"/>
                </a:lnTo>
                <a:lnTo>
                  <a:pt x="297980" y="218924"/>
                </a:lnTo>
                <a:lnTo>
                  <a:pt x="409656" y="154031"/>
                </a:lnTo>
                <a:lnTo>
                  <a:pt x="407441" y="143189"/>
                </a:lnTo>
                <a:cubicBezTo>
                  <a:pt x="407286" y="77697"/>
                  <a:pt x="460252" y="24480"/>
                  <a:pt x="525745" y="24326"/>
                </a:cubicBezTo>
                <a:close/>
              </a:path>
            </a:pathLst>
          </a:custGeom>
          <a:solidFill>
            <a:schemeClr val="bg2">
              <a:lumMod val="50000"/>
              <a:alpha val="20000"/>
            </a:schemeClr>
          </a:solidFill>
          <a:ln w="43323" cap="flat">
            <a:noFill/>
            <a:prstDash val="solid"/>
            <a:miter/>
          </a:ln>
        </p:spPr>
        <p:txBody>
          <a:bodyPr anchor="ctr"/>
          <a:lstStyle/>
          <a:p>
            <a:pPr>
              <a:defRPr/>
            </a:pPr>
            <a:endParaRPr lang="en-US"/>
          </a:p>
        </p:txBody>
      </p:sp>
      <p:sp>
        <p:nvSpPr>
          <p:cNvPr id="4" name="Freeform: Shape 385">
            <a:extLst>
              <a:ext uri="{FF2B5EF4-FFF2-40B4-BE49-F238E27FC236}">
                <a16:creationId xmlns:a16="http://schemas.microsoft.com/office/drawing/2014/main" id="{79EB5E93-67E7-2E31-FE20-2A2A1529605C}"/>
              </a:ext>
            </a:extLst>
          </p:cNvPr>
          <p:cNvSpPr/>
          <p:nvPr/>
        </p:nvSpPr>
        <p:spPr>
          <a:xfrm rot="8287270" flipH="1">
            <a:off x="5580063" y="4325938"/>
            <a:ext cx="1584325" cy="1493837"/>
          </a:xfrm>
          <a:custGeom>
            <a:avLst/>
            <a:gdLst>
              <a:gd name="connsiteX0" fmla="*/ 943257 w 2013900"/>
              <a:gd name="connsiteY0" fmla="*/ 1501970 h 1900583"/>
              <a:gd name="connsiteX1" fmla="*/ 744074 w 2013900"/>
              <a:gd name="connsiteY1" fmla="*/ 1348088 h 1900583"/>
              <a:gd name="connsiteX2" fmla="*/ 748630 w 2013900"/>
              <a:gd name="connsiteY2" fmla="*/ 1338807 h 1900583"/>
              <a:gd name="connsiteX3" fmla="*/ 706808 w 2013900"/>
              <a:gd name="connsiteY3" fmla="*/ 1216890 h 1900583"/>
              <a:gd name="connsiteX4" fmla="*/ 695446 w 2013900"/>
              <a:gd name="connsiteY4" fmla="*/ 1211313 h 1900583"/>
              <a:gd name="connsiteX5" fmla="*/ 726700 w 2013900"/>
              <a:gd name="connsiteY5" fmla="*/ 978267 h 1900583"/>
              <a:gd name="connsiteX6" fmla="*/ 764518 w 2013900"/>
              <a:gd name="connsiteY6" fmla="*/ 965451 h 1900583"/>
              <a:gd name="connsiteX7" fmla="*/ 799083 w 2013900"/>
              <a:gd name="connsiteY7" fmla="*/ 935439 h 1900583"/>
              <a:gd name="connsiteX8" fmla="*/ 819837 w 2013900"/>
              <a:gd name="connsiteY8" fmla="*/ 893157 h 1900583"/>
              <a:gd name="connsiteX9" fmla="*/ 822213 w 2013900"/>
              <a:gd name="connsiteY9" fmla="*/ 851356 h 1900583"/>
              <a:gd name="connsiteX10" fmla="*/ 1043738 w 2013900"/>
              <a:gd name="connsiteY10" fmla="*/ 760675 h 1900583"/>
              <a:gd name="connsiteX11" fmla="*/ 1061832 w 2013900"/>
              <a:gd name="connsiteY11" fmla="*/ 781899 h 1900583"/>
              <a:gd name="connsiteX12" fmla="*/ 1191467 w 2013900"/>
              <a:gd name="connsiteY12" fmla="*/ 790843 h 1900583"/>
              <a:gd name="connsiteX13" fmla="*/ 1200605 w 2013900"/>
              <a:gd name="connsiteY13" fmla="*/ 782908 h 1900583"/>
              <a:gd name="connsiteX14" fmla="*/ 1391604 w 2013900"/>
              <a:gd name="connsiteY14" fmla="*/ 930468 h 1900583"/>
              <a:gd name="connsiteX15" fmla="*/ 1386234 w 2013900"/>
              <a:gd name="connsiteY15" fmla="*/ 941312 h 1900583"/>
              <a:gd name="connsiteX16" fmla="*/ 1427616 w 2013900"/>
              <a:gd name="connsiteY16" fmla="*/ 1064490 h 1900583"/>
              <a:gd name="connsiteX17" fmla="*/ 1447779 w 2013900"/>
              <a:gd name="connsiteY17" fmla="*/ 1074387 h 1900583"/>
              <a:gd name="connsiteX18" fmla="*/ 1417037 w 2013900"/>
              <a:gd name="connsiteY18" fmla="*/ 1303612 h 1900583"/>
              <a:gd name="connsiteX19" fmla="*/ 1377304 w 2013900"/>
              <a:gd name="connsiteY19" fmla="*/ 1316666 h 1900583"/>
              <a:gd name="connsiteX20" fmla="*/ 1342096 w 2013900"/>
              <a:gd name="connsiteY20" fmla="*/ 1347016 h 1900583"/>
              <a:gd name="connsiteX21" fmla="*/ 1318419 w 2013900"/>
              <a:gd name="connsiteY21" fmla="*/ 1433424 h 1900583"/>
              <a:gd name="connsiteX22" fmla="*/ 1318667 w 2013900"/>
              <a:gd name="connsiteY22" fmla="*/ 1434179 h 1900583"/>
              <a:gd name="connsiteX23" fmla="*/ 1097018 w 2013900"/>
              <a:gd name="connsiteY23" fmla="*/ 1524911 h 1900583"/>
              <a:gd name="connsiteX24" fmla="*/ 1079718 w 2013900"/>
              <a:gd name="connsiteY24" fmla="*/ 1504987 h 1900583"/>
              <a:gd name="connsiteX25" fmla="*/ 950083 w 2013900"/>
              <a:gd name="connsiteY25" fmla="*/ 1496043 h 1900583"/>
              <a:gd name="connsiteX26" fmla="*/ 75043 w 2013900"/>
              <a:gd name="connsiteY26" fmla="*/ 1597161 h 1900583"/>
              <a:gd name="connsiteX27" fmla="*/ 108134 w 2013900"/>
              <a:gd name="connsiteY27" fmla="*/ 1604721 h 1900583"/>
              <a:gd name="connsiteX28" fmla="*/ 154857 w 2013900"/>
              <a:gd name="connsiteY28" fmla="*/ 1598764 h 1900583"/>
              <a:gd name="connsiteX29" fmla="*/ 233875 w 2013900"/>
              <a:gd name="connsiteY29" fmla="*/ 1496935 h 1900583"/>
              <a:gd name="connsiteX30" fmla="*/ 231813 w 2013900"/>
              <a:gd name="connsiteY30" fmla="*/ 1480763 h 1900583"/>
              <a:gd name="connsiteX31" fmla="*/ 540598 w 2013900"/>
              <a:gd name="connsiteY31" fmla="*/ 1375577 h 1900583"/>
              <a:gd name="connsiteX32" fmla="*/ 563677 w 2013900"/>
              <a:gd name="connsiteY32" fmla="*/ 1402157 h 1900583"/>
              <a:gd name="connsiteX33" fmla="*/ 692537 w 2013900"/>
              <a:gd name="connsiteY33" fmla="*/ 1412103 h 1900583"/>
              <a:gd name="connsiteX34" fmla="*/ 693400 w 2013900"/>
              <a:gd name="connsiteY34" fmla="*/ 1411346 h 1900583"/>
              <a:gd name="connsiteX35" fmla="*/ 797736 w 2013900"/>
              <a:gd name="connsiteY35" fmla="*/ 1491953 h 1900583"/>
              <a:gd name="connsiteX36" fmla="*/ 894945 w 2013900"/>
              <a:gd name="connsiteY36" fmla="*/ 1567053 h 1900583"/>
              <a:gd name="connsiteX37" fmla="*/ 894430 w 2013900"/>
              <a:gd name="connsiteY37" fmla="*/ 1568079 h 1900583"/>
              <a:gd name="connsiteX38" fmla="*/ 936587 w 2013900"/>
              <a:gd name="connsiteY38" fmla="*/ 1690255 h 1900583"/>
              <a:gd name="connsiteX39" fmla="*/ 1100786 w 2013900"/>
              <a:gd name="connsiteY39" fmla="*/ 1669186 h 1900583"/>
              <a:gd name="connsiteX40" fmla="*/ 1121540 w 2013900"/>
              <a:gd name="connsiteY40" fmla="*/ 1626904 h 1900583"/>
              <a:gd name="connsiteX41" fmla="*/ 1123204 w 2013900"/>
              <a:gd name="connsiteY41" fmla="*/ 1597620 h 1900583"/>
              <a:gd name="connsiteX42" fmla="*/ 1237555 w 2013900"/>
              <a:gd name="connsiteY42" fmla="*/ 1551067 h 1900583"/>
              <a:gd name="connsiteX43" fmla="*/ 1355644 w 2013900"/>
              <a:gd name="connsiteY43" fmla="*/ 1502993 h 1900583"/>
              <a:gd name="connsiteX44" fmla="*/ 1362776 w 2013900"/>
              <a:gd name="connsiteY44" fmla="*/ 1511266 h 1900583"/>
              <a:gd name="connsiteX45" fmla="*/ 1491817 w 2013900"/>
              <a:gd name="connsiteY45" fmla="*/ 1520936 h 1900583"/>
              <a:gd name="connsiteX46" fmla="*/ 1499270 w 2013900"/>
              <a:gd name="connsiteY46" fmla="*/ 1514511 h 1900583"/>
              <a:gd name="connsiteX47" fmla="*/ 1790657 w 2013900"/>
              <a:gd name="connsiteY47" fmla="*/ 1739626 h 1900583"/>
              <a:gd name="connsiteX48" fmla="*/ 1783473 w 2013900"/>
              <a:gd name="connsiteY48" fmla="*/ 1754261 h 1900583"/>
              <a:gd name="connsiteX49" fmla="*/ 1825296 w 2013900"/>
              <a:gd name="connsiteY49" fmla="*/ 1876178 h 1900583"/>
              <a:gd name="connsiteX50" fmla="*/ 1867578 w 2013900"/>
              <a:gd name="connsiteY50" fmla="*/ 1896932 h 1900583"/>
              <a:gd name="connsiteX51" fmla="*/ 1989494 w 2013900"/>
              <a:gd name="connsiteY51" fmla="*/ 1855110 h 1900583"/>
              <a:gd name="connsiteX52" fmla="*/ 1968427 w 2013900"/>
              <a:gd name="connsiteY52" fmla="*/ 1690911 h 1900583"/>
              <a:gd name="connsiteX53" fmla="*/ 1838792 w 2013900"/>
              <a:gd name="connsiteY53" fmla="*/ 1681967 h 1900583"/>
              <a:gd name="connsiteX54" fmla="*/ 1838014 w 2013900"/>
              <a:gd name="connsiteY54" fmla="*/ 1682642 h 1900583"/>
              <a:gd name="connsiteX55" fmla="*/ 1544325 w 2013900"/>
              <a:gd name="connsiteY55" fmla="*/ 1455749 h 1900583"/>
              <a:gd name="connsiteX56" fmla="*/ 1547700 w 2013900"/>
              <a:gd name="connsiteY56" fmla="*/ 1448953 h 1900583"/>
              <a:gd name="connsiteX57" fmla="*/ 1506345 w 2013900"/>
              <a:gd name="connsiteY57" fmla="*/ 1326336 h 1900583"/>
              <a:gd name="connsiteX58" fmla="*/ 1493239 w 2013900"/>
              <a:gd name="connsiteY58" fmla="*/ 1319828 h 1900583"/>
              <a:gd name="connsiteX59" fmla="*/ 1509136 w 2013900"/>
              <a:gd name="connsiteY59" fmla="*/ 1199535 h 1900583"/>
              <a:gd name="connsiteX60" fmla="*/ 1524327 w 2013900"/>
              <a:gd name="connsiteY60" fmla="*/ 1084591 h 1900583"/>
              <a:gd name="connsiteX61" fmla="*/ 1557251 w 2013900"/>
              <a:gd name="connsiteY61" fmla="*/ 1073434 h 1900583"/>
              <a:gd name="connsiteX62" fmla="*/ 1591815 w 2013900"/>
              <a:gd name="connsiteY62" fmla="*/ 1043422 h 1900583"/>
              <a:gd name="connsiteX63" fmla="*/ 1570748 w 2013900"/>
              <a:gd name="connsiteY63" fmla="*/ 879222 h 1900583"/>
              <a:gd name="connsiteX64" fmla="*/ 1483503 w 2013900"/>
              <a:gd name="connsiteY64" fmla="*/ 855912 h 1900583"/>
              <a:gd name="connsiteX65" fmla="*/ 1444684 w 2013900"/>
              <a:gd name="connsiteY65" fmla="*/ 869068 h 1900583"/>
              <a:gd name="connsiteX66" fmla="*/ 1340899 w 2013900"/>
              <a:gd name="connsiteY66" fmla="*/ 788887 h 1900583"/>
              <a:gd name="connsiteX67" fmla="*/ 1246914 w 2013900"/>
              <a:gd name="connsiteY67" fmla="*/ 716278 h 1900583"/>
              <a:gd name="connsiteX68" fmla="*/ 1249341 w 2013900"/>
              <a:gd name="connsiteY68" fmla="*/ 673586 h 1900583"/>
              <a:gd name="connsiteX69" fmla="*/ 1204964 w 2013900"/>
              <a:gd name="connsiteY69" fmla="*/ 596631 h 1900583"/>
              <a:gd name="connsiteX70" fmla="*/ 1168993 w 2013900"/>
              <a:gd name="connsiteY70" fmla="*/ 578975 h 1900583"/>
              <a:gd name="connsiteX71" fmla="*/ 1168993 w 2013900"/>
              <a:gd name="connsiteY71" fmla="*/ 225315 h 1900583"/>
              <a:gd name="connsiteX72" fmla="*/ 1170003 w 2013900"/>
              <a:gd name="connsiteY72" fmla="*/ 225113 h 1900583"/>
              <a:gd name="connsiteX73" fmla="*/ 1242179 w 2013900"/>
              <a:gd name="connsiteY73" fmla="*/ 117058 h 1900583"/>
              <a:gd name="connsiteX74" fmla="*/ 1125121 w 2013900"/>
              <a:gd name="connsiteY74" fmla="*/ 1 h 1900583"/>
              <a:gd name="connsiteX75" fmla="*/ 1008063 w 2013900"/>
              <a:gd name="connsiteY75" fmla="*/ 117059 h 1900583"/>
              <a:gd name="connsiteX76" fmla="*/ 1078973 w 2013900"/>
              <a:gd name="connsiteY76" fmla="*/ 224691 h 1900583"/>
              <a:gd name="connsiteX77" fmla="*/ 1094946 w 2013900"/>
              <a:gd name="connsiteY77" fmla="*/ 227954 h 1900583"/>
              <a:gd name="connsiteX78" fmla="*/ 1094946 w 2013900"/>
              <a:gd name="connsiteY78" fmla="*/ 580718 h 1900583"/>
              <a:gd name="connsiteX79" fmla="*/ 1086671 w 2013900"/>
              <a:gd name="connsiteY79" fmla="*/ 583843 h 1900583"/>
              <a:gd name="connsiteX80" fmla="*/ 1075329 w 2013900"/>
              <a:gd name="connsiteY80" fmla="*/ 587687 h 1900583"/>
              <a:gd name="connsiteX81" fmla="*/ 1040783 w 2013900"/>
              <a:gd name="connsiteY81" fmla="*/ 617683 h 1900583"/>
              <a:gd name="connsiteX82" fmla="*/ 1040763 w 2013900"/>
              <a:gd name="connsiteY82" fmla="*/ 617700 h 1900583"/>
              <a:gd name="connsiteX83" fmla="*/ 1021723 w 2013900"/>
              <a:gd name="connsiteY83" fmla="*/ 656920 h 1900583"/>
              <a:gd name="connsiteX84" fmla="*/ 1021715 w 2013900"/>
              <a:gd name="connsiteY84" fmla="*/ 657057 h 1900583"/>
              <a:gd name="connsiteX85" fmla="*/ 1020784 w 2013900"/>
              <a:gd name="connsiteY85" fmla="*/ 658980 h 1900583"/>
              <a:gd name="connsiteX86" fmla="*/ 1019460 w 2013900"/>
              <a:gd name="connsiteY86" fmla="*/ 681579 h 1900583"/>
              <a:gd name="connsiteX87" fmla="*/ 901080 w 2013900"/>
              <a:gd name="connsiteY87" fmla="*/ 729772 h 1900583"/>
              <a:gd name="connsiteX88" fmla="*/ 783553 w 2013900"/>
              <a:gd name="connsiteY88" fmla="*/ 777618 h 1900583"/>
              <a:gd name="connsiteX89" fmla="*/ 778015 w 2013900"/>
              <a:gd name="connsiteY89" fmla="*/ 771240 h 1900583"/>
              <a:gd name="connsiteX90" fmla="*/ 613815 w 2013900"/>
              <a:gd name="connsiteY90" fmla="*/ 792308 h 1900583"/>
              <a:gd name="connsiteX91" fmla="*/ 634884 w 2013900"/>
              <a:gd name="connsiteY91" fmla="*/ 956507 h 1900583"/>
              <a:gd name="connsiteX92" fmla="*/ 645314 w 2013900"/>
              <a:gd name="connsiteY92" fmla="*/ 961627 h 1900583"/>
              <a:gd name="connsiteX93" fmla="*/ 629499 w 2013900"/>
              <a:gd name="connsiteY93" fmla="*/ 1081304 h 1900583"/>
              <a:gd name="connsiteX94" fmla="*/ 614430 w 2013900"/>
              <a:gd name="connsiteY94" fmla="*/ 1195319 h 1900583"/>
              <a:gd name="connsiteX95" fmla="*/ 577174 w 2013900"/>
              <a:gd name="connsiteY95" fmla="*/ 1207946 h 1900583"/>
              <a:gd name="connsiteX96" fmla="*/ 542608 w 2013900"/>
              <a:gd name="connsiteY96" fmla="*/ 1237958 h 1900583"/>
              <a:gd name="connsiteX97" fmla="*/ 521855 w 2013900"/>
              <a:gd name="connsiteY97" fmla="*/ 1280240 h 1900583"/>
              <a:gd name="connsiteX98" fmla="*/ 520493 w 2013900"/>
              <a:gd name="connsiteY98" fmla="*/ 1304200 h 1900583"/>
              <a:gd name="connsiteX99" fmla="*/ 205439 w 2013900"/>
              <a:gd name="connsiteY99" fmla="*/ 1411522 h 1900583"/>
              <a:gd name="connsiteX100" fmla="*/ 204922 w 2013900"/>
              <a:gd name="connsiteY100" fmla="*/ 1410631 h 1900583"/>
              <a:gd name="connsiteX101" fmla="*/ 79366 w 2013900"/>
              <a:gd name="connsiteY101" fmla="*/ 1377152 h 1900583"/>
              <a:gd name="connsiteX102" fmla="*/ 6306 w 2013900"/>
              <a:gd name="connsiteY102" fmla="*/ 1525703 h 1900583"/>
              <a:gd name="connsiteX103" fmla="*/ 75043 w 2013900"/>
              <a:gd name="connsiteY103" fmla="*/ 1597161 h 1900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2013900" h="1900583">
                <a:moveTo>
                  <a:pt x="943257" y="1501970"/>
                </a:moveTo>
                <a:lnTo>
                  <a:pt x="744074" y="1348088"/>
                </a:lnTo>
                <a:lnTo>
                  <a:pt x="748630" y="1338807"/>
                </a:lnTo>
                <a:cubicBezTo>
                  <a:pt x="760072" y="1294309"/>
                  <a:pt x="744218" y="1245791"/>
                  <a:pt x="706808" y="1216890"/>
                </a:cubicBezTo>
                <a:lnTo>
                  <a:pt x="695446" y="1211313"/>
                </a:lnTo>
                <a:lnTo>
                  <a:pt x="726700" y="978267"/>
                </a:lnTo>
                <a:lnTo>
                  <a:pt x="764518" y="965451"/>
                </a:lnTo>
                <a:cubicBezTo>
                  <a:pt x="777636" y="957984"/>
                  <a:pt x="789449" y="947909"/>
                  <a:pt x="799083" y="935439"/>
                </a:cubicBezTo>
                <a:cubicBezTo>
                  <a:pt x="809176" y="922375"/>
                  <a:pt x="816023" y="907989"/>
                  <a:pt x="819837" y="893157"/>
                </a:cubicBezTo>
                <a:lnTo>
                  <a:pt x="822213" y="851356"/>
                </a:lnTo>
                <a:lnTo>
                  <a:pt x="1043738" y="760675"/>
                </a:lnTo>
                <a:lnTo>
                  <a:pt x="1061832" y="781899"/>
                </a:lnTo>
                <a:cubicBezTo>
                  <a:pt x="1101024" y="812177"/>
                  <a:pt x="1152114" y="813244"/>
                  <a:pt x="1191467" y="790843"/>
                </a:cubicBezTo>
                <a:lnTo>
                  <a:pt x="1200605" y="782908"/>
                </a:lnTo>
                <a:lnTo>
                  <a:pt x="1391604" y="930468"/>
                </a:lnTo>
                <a:lnTo>
                  <a:pt x="1386234" y="941312"/>
                </a:lnTo>
                <a:cubicBezTo>
                  <a:pt x="1374493" y="985046"/>
                  <a:pt x="1388425" y="1034212"/>
                  <a:pt x="1427616" y="1064490"/>
                </a:cubicBezTo>
                <a:lnTo>
                  <a:pt x="1447779" y="1074387"/>
                </a:lnTo>
                <a:lnTo>
                  <a:pt x="1417037" y="1303612"/>
                </a:lnTo>
                <a:lnTo>
                  <a:pt x="1377304" y="1316666"/>
                </a:lnTo>
                <a:cubicBezTo>
                  <a:pt x="1364036" y="1324096"/>
                  <a:pt x="1352007" y="1334250"/>
                  <a:pt x="1342096" y="1347016"/>
                </a:cubicBezTo>
                <a:cubicBezTo>
                  <a:pt x="1322273" y="1372550"/>
                  <a:pt x="1314676" y="1403701"/>
                  <a:pt x="1318419" y="1433424"/>
                </a:cubicBezTo>
                <a:lnTo>
                  <a:pt x="1318667" y="1434179"/>
                </a:lnTo>
                <a:lnTo>
                  <a:pt x="1097018" y="1524911"/>
                </a:lnTo>
                <a:lnTo>
                  <a:pt x="1079718" y="1504987"/>
                </a:lnTo>
                <a:cubicBezTo>
                  <a:pt x="1040526" y="1474709"/>
                  <a:pt x="989436" y="1473641"/>
                  <a:pt x="950083" y="1496043"/>
                </a:cubicBezTo>
                <a:close/>
                <a:moveTo>
                  <a:pt x="75043" y="1597161"/>
                </a:moveTo>
                <a:cubicBezTo>
                  <a:pt x="85545" y="1601240"/>
                  <a:pt x="96683" y="1603828"/>
                  <a:pt x="108134" y="1604721"/>
                </a:cubicBezTo>
                <a:cubicBezTo>
                  <a:pt x="123403" y="1605911"/>
                  <a:pt x="139230" y="1604086"/>
                  <a:pt x="154857" y="1598764"/>
                </a:cubicBezTo>
                <a:cubicBezTo>
                  <a:pt x="199605" y="1583520"/>
                  <a:pt x="230305" y="1542741"/>
                  <a:pt x="233875" y="1496935"/>
                </a:cubicBezTo>
                <a:lnTo>
                  <a:pt x="231813" y="1480763"/>
                </a:lnTo>
                <a:lnTo>
                  <a:pt x="540598" y="1375577"/>
                </a:lnTo>
                <a:lnTo>
                  <a:pt x="563677" y="1402157"/>
                </a:lnTo>
                <a:cubicBezTo>
                  <a:pt x="602868" y="1432435"/>
                  <a:pt x="652926" y="1434839"/>
                  <a:pt x="692537" y="1412103"/>
                </a:cubicBezTo>
                <a:lnTo>
                  <a:pt x="693400" y="1411346"/>
                </a:lnTo>
                <a:lnTo>
                  <a:pt x="797736" y="1491953"/>
                </a:lnTo>
                <a:lnTo>
                  <a:pt x="894945" y="1567053"/>
                </a:lnTo>
                <a:lnTo>
                  <a:pt x="894430" y="1568079"/>
                </a:lnTo>
                <a:cubicBezTo>
                  <a:pt x="882432" y="1612147"/>
                  <a:pt x="897395" y="1659977"/>
                  <a:pt x="936587" y="1690255"/>
                </a:cubicBezTo>
                <a:cubicBezTo>
                  <a:pt x="986466" y="1728790"/>
                  <a:pt x="1060415" y="1721441"/>
                  <a:pt x="1100786" y="1669186"/>
                </a:cubicBezTo>
                <a:cubicBezTo>
                  <a:pt x="1110878" y="1656123"/>
                  <a:pt x="1117725" y="1641737"/>
                  <a:pt x="1121540" y="1626904"/>
                </a:cubicBezTo>
                <a:lnTo>
                  <a:pt x="1123204" y="1597620"/>
                </a:lnTo>
                <a:lnTo>
                  <a:pt x="1237555" y="1551067"/>
                </a:lnTo>
                <a:lnTo>
                  <a:pt x="1355644" y="1502993"/>
                </a:lnTo>
                <a:lnTo>
                  <a:pt x="1362776" y="1511266"/>
                </a:lnTo>
                <a:cubicBezTo>
                  <a:pt x="1401076" y="1541000"/>
                  <a:pt x="1452016" y="1543225"/>
                  <a:pt x="1491817" y="1520936"/>
                </a:cubicBezTo>
                <a:lnTo>
                  <a:pt x="1499270" y="1514511"/>
                </a:lnTo>
                <a:lnTo>
                  <a:pt x="1790657" y="1739626"/>
                </a:lnTo>
                <a:lnTo>
                  <a:pt x="1783473" y="1754261"/>
                </a:lnTo>
                <a:cubicBezTo>
                  <a:pt x="1772031" y="1798759"/>
                  <a:pt x="1787886" y="1847276"/>
                  <a:pt x="1825296" y="1876178"/>
                </a:cubicBezTo>
                <a:cubicBezTo>
                  <a:pt x="1838359" y="1886271"/>
                  <a:pt x="1852745" y="1893118"/>
                  <a:pt x="1867578" y="1896932"/>
                </a:cubicBezTo>
                <a:cubicBezTo>
                  <a:pt x="1912075" y="1908374"/>
                  <a:pt x="1960593" y="1892520"/>
                  <a:pt x="1989494" y="1855110"/>
                </a:cubicBezTo>
                <a:cubicBezTo>
                  <a:pt x="2029865" y="1802855"/>
                  <a:pt x="2018306" y="1729446"/>
                  <a:pt x="1968427" y="1690911"/>
                </a:cubicBezTo>
                <a:cubicBezTo>
                  <a:pt x="1929235" y="1660633"/>
                  <a:pt x="1878145" y="1659565"/>
                  <a:pt x="1838792" y="1681967"/>
                </a:cubicBezTo>
                <a:lnTo>
                  <a:pt x="1838014" y="1682642"/>
                </a:lnTo>
                <a:lnTo>
                  <a:pt x="1544325" y="1455749"/>
                </a:lnTo>
                <a:lnTo>
                  <a:pt x="1547700" y="1448953"/>
                </a:lnTo>
                <a:cubicBezTo>
                  <a:pt x="1559428" y="1404868"/>
                  <a:pt x="1544645" y="1356070"/>
                  <a:pt x="1506345" y="1326336"/>
                </a:cubicBezTo>
                <a:lnTo>
                  <a:pt x="1493239" y="1319828"/>
                </a:lnTo>
                <a:lnTo>
                  <a:pt x="1509136" y="1199535"/>
                </a:lnTo>
                <a:lnTo>
                  <a:pt x="1524327" y="1084591"/>
                </a:lnTo>
                <a:lnTo>
                  <a:pt x="1557251" y="1073434"/>
                </a:lnTo>
                <a:cubicBezTo>
                  <a:pt x="1570368" y="1065966"/>
                  <a:pt x="1582182" y="1055892"/>
                  <a:pt x="1591815" y="1043422"/>
                </a:cubicBezTo>
                <a:cubicBezTo>
                  <a:pt x="1632186" y="991167"/>
                  <a:pt x="1620627" y="917758"/>
                  <a:pt x="1570748" y="879222"/>
                </a:cubicBezTo>
                <a:cubicBezTo>
                  <a:pt x="1544620" y="859037"/>
                  <a:pt x="1513204" y="851834"/>
                  <a:pt x="1483503" y="855912"/>
                </a:cubicBezTo>
                <a:lnTo>
                  <a:pt x="1444684" y="869068"/>
                </a:lnTo>
                <a:lnTo>
                  <a:pt x="1340899" y="788887"/>
                </a:lnTo>
                <a:lnTo>
                  <a:pt x="1246914" y="716278"/>
                </a:lnTo>
                <a:lnTo>
                  <a:pt x="1249341" y="673586"/>
                </a:lnTo>
                <a:cubicBezTo>
                  <a:pt x="1245263" y="643885"/>
                  <a:pt x="1229903" y="615899"/>
                  <a:pt x="1204964" y="596631"/>
                </a:cubicBezTo>
                <a:lnTo>
                  <a:pt x="1168993" y="578975"/>
                </a:lnTo>
                <a:lnTo>
                  <a:pt x="1168993" y="225315"/>
                </a:lnTo>
                <a:lnTo>
                  <a:pt x="1170003" y="225113"/>
                </a:lnTo>
                <a:cubicBezTo>
                  <a:pt x="1211789" y="207666"/>
                  <a:pt x="1242179" y="166584"/>
                  <a:pt x="1242179" y="117058"/>
                </a:cubicBezTo>
                <a:cubicBezTo>
                  <a:pt x="1242179" y="54028"/>
                  <a:pt x="1191154" y="0"/>
                  <a:pt x="1125121" y="1"/>
                </a:cubicBezTo>
                <a:cubicBezTo>
                  <a:pt x="1062090" y="1"/>
                  <a:pt x="1008063" y="51026"/>
                  <a:pt x="1008063" y="117059"/>
                </a:cubicBezTo>
                <a:cubicBezTo>
                  <a:pt x="1008063" y="164333"/>
                  <a:pt x="1036765" y="206541"/>
                  <a:pt x="1078973" y="224691"/>
                </a:cubicBezTo>
                <a:lnTo>
                  <a:pt x="1094946" y="227954"/>
                </a:lnTo>
                <a:lnTo>
                  <a:pt x="1094946" y="580718"/>
                </a:lnTo>
                <a:lnTo>
                  <a:pt x="1086671" y="583843"/>
                </a:lnTo>
                <a:lnTo>
                  <a:pt x="1075329" y="587687"/>
                </a:lnTo>
                <a:lnTo>
                  <a:pt x="1040783" y="617683"/>
                </a:lnTo>
                <a:lnTo>
                  <a:pt x="1040763" y="617700"/>
                </a:lnTo>
                <a:cubicBezTo>
                  <a:pt x="1031588" y="629576"/>
                  <a:pt x="1025281" y="642956"/>
                  <a:pt x="1021723" y="656920"/>
                </a:cubicBezTo>
                <a:lnTo>
                  <a:pt x="1021715" y="657057"/>
                </a:lnTo>
                <a:lnTo>
                  <a:pt x="1020784" y="658980"/>
                </a:lnTo>
                <a:lnTo>
                  <a:pt x="1019460" y="681579"/>
                </a:lnTo>
                <a:lnTo>
                  <a:pt x="901080" y="729772"/>
                </a:lnTo>
                <a:lnTo>
                  <a:pt x="783553" y="777618"/>
                </a:lnTo>
                <a:lnTo>
                  <a:pt x="778015" y="771240"/>
                </a:lnTo>
                <a:cubicBezTo>
                  <a:pt x="725760" y="730869"/>
                  <a:pt x="652351" y="742428"/>
                  <a:pt x="613815" y="792308"/>
                </a:cubicBezTo>
                <a:cubicBezTo>
                  <a:pt x="575280" y="842187"/>
                  <a:pt x="582629" y="916137"/>
                  <a:pt x="634884" y="956507"/>
                </a:cubicBezTo>
                <a:lnTo>
                  <a:pt x="645314" y="961627"/>
                </a:lnTo>
                <a:lnTo>
                  <a:pt x="629499" y="1081304"/>
                </a:lnTo>
                <a:lnTo>
                  <a:pt x="614430" y="1195319"/>
                </a:lnTo>
                <a:lnTo>
                  <a:pt x="577174" y="1207946"/>
                </a:lnTo>
                <a:cubicBezTo>
                  <a:pt x="564056" y="1215413"/>
                  <a:pt x="552242" y="1225488"/>
                  <a:pt x="542608" y="1237958"/>
                </a:cubicBezTo>
                <a:cubicBezTo>
                  <a:pt x="532516" y="1251022"/>
                  <a:pt x="525669" y="1265407"/>
                  <a:pt x="521855" y="1280240"/>
                </a:cubicBezTo>
                <a:lnTo>
                  <a:pt x="520493" y="1304200"/>
                </a:lnTo>
                <a:lnTo>
                  <a:pt x="205439" y="1411522"/>
                </a:lnTo>
                <a:lnTo>
                  <a:pt x="204922" y="1410631"/>
                </a:lnTo>
                <a:cubicBezTo>
                  <a:pt x="174933" y="1376702"/>
                  <a:pt x="126246" y="1361182"/>
                  <a:pt x="79366" y="1377152"/>
                </a:cubicBezTo>
                <a:cubicBezTo>
                  <a:pt x="19701" y="1397476"/>
                  <a:pt x="-14987" y="1463197"/>
                  <a:pt x="6306" y="1525703"/>
                </a:cubicBezTo>
                <a:cubicBezTo>
                  <a:pt x="17738" y="1559264"/>
                  <a:pt x="43535" y="1584923"/>
                  <a:pt x="75043" y="1597161"/>
                </a:cubicBezTo>
                <a:close/>
              </a:path>
            </a:pathLst>
          </a:custGeom>
          <a:solidFill>
            <a:schemeClr val="bg2">
              <a:lumMod val="50000"/>
              <a:alpha val="20000"/>
            </a:schemeClr>
          </a:solidFill>
          <a:ln w="43323" cap="flat">
            <a:noFill/>
            <a:prstDash val="solid"/>
            <a:miter/>
          </a:ln>
        </p:spPr>
        <p:txBody>
          <a:bodyPr anchor="ctr"/>
          <a:lstStyle/>
          <a:p>
            <a:pPr>
              <a:defRPr/>
            </a:pPr>
            <a:endParaRPr lang="en-US"/>
          </a:p>
        </p:txBody>
      </p:sp>
      <p:sp>
        <p:nvSpPr>
          <p:cNvPr id="5" name="Freeform: Shape 382">
            <a:extLst>
              <a:ext uri="{FF2B5EF4-FFF2-40B4-BE49-F238E27FC236}">
                <a16:creationId xmlns:a16="http://schemas.microsoft.com/office/drawing/2014/main" id="{5302F6F3-F696-6D9F-F5C9-E7E55D616AB2}"/>
              </a:ext>
            </a:extLst>
          </p:cNvPr>
          <p:cNvSpPr/>
          <p:nvPr/>
        </p:nvSpPr>
        <p:spPr>
          <a:xfrm rot="355510">
            <a:off x="4787900" y="1590675"/>
            <a:ext cx="1455738" cy="1482725"/>
          </a:xfrm>
          <a:custGeom>
            <a:avLst/>
            <a:gdLst>
              <a:gd name="connsiteX0" fmla="*/ 859940 w 1882134"/>
              <a:gd name="connsiteY0" fmla="*/ 932267 h 1915580"/>
              <a:gd name="connsiteX1" fmla="*/ 747989 w 1882134"/>
              <a:gd name="connsiteY1" fmla="*/ 997319 h 1915580"/>
              <a:gd name="connsiteX2" fmla="*/ 636844 w 1882134"/>
              <a:gd name="connsiteY2" fmla="*/ 1061903 h 1915580"/>
              <a:gd name="connsiteX3" fmla="*/ 638527 w 1882134"/>
              <a:gd name="connsiteY3" fmla="*/ 1070293 h 1915580"/>
              <a:gd name="connsiteX4" fmla="*/ 565410 w 1882134"/>
              <a:gd name="connsiteY4" fmla="*/ 1179755 h 1915580"/>
              <a:gd name="connsiteX5" fmla="*/ 562511 w 1882134"/>
              <a:gd name="connsiteY5" fmla="*/ 1180336 h 1915580"/>
              <a:gd name="connsiteX6" fmla="*/ 562511 w 1882134"/>
              <a:gd name="connsiteY6" fmla="*/ 1439244 h 1915580"/>
              <a:gd name="connsiteX7" fmla="*/ 572773 w 1882134"/>
              <a:gd name="connsiteY7" fmla="*/ 1441246 h 1915580"/>
              <a:gd name="connsiteX8" fmla="*/ 644608 w 1882134"/>
              <a:gd name="connsiteY8" fmla="*/ 1550707 h 1915580"/>
              <a:gd name="connsiteX9" fmla="*/ 640375 w 1882134"/>
              <a:gd name="connsiteY9" fmla="*/ 1571429 h 1915580"/>
              <a:gd name="connsiteX10" fmla="*/ 865510 w 1882134"/>
              <a:gd name="connsiteY10" fmla="*/ 1701672 h 1915580"/>
              <a:gd name="connsiteX11" fmla="*/ 886716 w 1882134"/>
              <a:gd name="connsiteY11" fmla="*/ 1687534 h 1915580"/>
              <a:gd name="connsiteX12" fmla="*/ 933465 w 1882134"/>
              <a:gd name="connsiteY12" fmla="*/ 1678413 h 1915580"/>
              <a:gd name="connsiteX13" fmla="*/ 980215 w 1882134"/>
              <a:gd name="connsiteY13" fmla="*/ 1687962 h 1915580"/>
              <a:gd name="connsiteX14" fmla="*/ 997982 w 1882134"/>
              <a:gd name="connsiteY14" fmla="*/ 1700143 h 1915580"/>
              <a:gd name="connsiteX15" fmla="*/ 1212258 w 1882134"/>
              <a:gd name="connsiteY15" fmla="*/ 1576182 h 1915580"/>
              <a:gd name="connsiteX16" fmla="*/ 1210160 w 1882134"/>
              <a:gd name="connsiteY16" fmla="*/ 1565911 h 1915580"/>
              <a:gd name="connsiteX17" fmla="*/ 1283277 w 1882134"/>
              <a:gd name="connsiteY17" fmla="*/ 1456450 h 1915580"/>
              <a:gd name="connsiteX18" fmla="*/ 1298338 w 1882134"/>
              <a:gd name="connsiteY18" fmla="*/ 1453428 h 1915580"/>
              <a:gd name="connsiteX19" fmla="*/ 1298338 w 1882134"/>
              <a:gd name="connsiteY19" fmla="*/ 1189696 h 1915580"/>
              <a:gd name="connsiteX20" fmla="*/ 1292399 w 1882134"/>
              <a:gd name="connsiteY20" fmla="*/ 1188448 h 1915580"/>
              <a:gd name="connsiteX21" fmla="*/ 1219282 w 1882134"/>
              <a:gd name="connsiteY21" fmla="*/ 1079414 h 1915580"/>
              <a:gd name="connsiteX22" fmla="*/ 1223749 w 1882134"/>
              <a:gd name="connsiteY22" fmla="*/ 1057548 h 1915580"/>
              <a:gd name="connsiteX23" fmla="*/ 997965 w 1882134"/>
              <a:gd name="connsiteY23" fmla="*/ 926929 h 1915580"/>
              <a:gd name="connsiteX24" fmla="*/ 994296 w 1882134"/>
              <a:gd name="connsiteY24" fmla="*/ 929366 h 1915580"/>
              <a:gd name="connsiteX25" fmla="*/ 988000 w 1882134"/>
              <a:gd name="connsiteY25" fmla="*/ 935188 h 1915580"/>
              <a:gd name="connsiteX26" fmla="*/ 978749 w 1882134"/>
              <a:gd name="connsiteY26" fmla="*/ 939691 h 1915580"/>
              <a:gd name="connsiteX27" fmla="*/ 969810 w 1882134"/>
              <a:gd name="connsiteY27" fmla="*/ 945628 h 1915580"/>
              <a:gd name="connsiteX28" fmla="*/ 964268 w 1882134"/>
              <a:gd name="connsiteY28" fmla="*/ 946740 h 1915580"/>
              <a:gd name="connsiteX29" fmla="*/ 958437 w 1882134"/>
              <a:gd name="connsiteY29" fmla="*/ 949579 h 1915580"/>
              <a:gd name="connsiteX30" fmla="*/ 924343 w 1882134"/>
              <a:gd name="connsiteY30" fmla="*/ 954750 h 1915580"/>
              <a:gd name="connsiteX31" fmla="*/ 924343 w 1882134"/>
              <a:gd name="connsiteY31" fmla="*/ 954750 h 1915580"/>
              <a:gd name="connsiteX32" fmla="*/ 923835 w 1882134"/>
              <a:gd name="connsiteY32" fmla="*/ 954643 h 1915580"/>
              <a:gd name="connsiteX33" fmla="*/ 881110 w 1882134"/>
              <a:gd name="connsiteY33" fmla="*/ 945723 h 1915580"/>
              <a:gd name="connsiteX34" fmla="*/ 880997 w 1882134"/>
              <a:gd name="connsiteY34" fmla="*/ 945646 h 1915580"/>
              <a:gd name="connsiteX35" fmla="*/ 878876 w 1882134"/>
              <a:gd name="connsiteY35" fmla="*/ 945200 h 1915580"/>
              <a:gd name="connsiteX36" fmla="*/ 1285908 w 1882134"/>
              <a:gd name="connsiteY36" fmla="*/ 209454 h 1915580"/>
              <a:gd name="connsiteX37" fmla="*/ 1039711 w 1882134"/>
              <a:gd name="connsiteY37" fmla="*/ 351883 h 1915580"/>
              <a:gd name="connsiteX38" fmla="*/ 1042927 w 1882134"/>
              <a:gd name="connsiteY38" fmla="*/ 367913 h 1915580"/>
              <a:gd name="connsiteX39" fmla="*/ 1007580 w 1882134"/>
              <a:gd name="connsiteY39" fmla="*/ 452291 h 1915580"/>
              <a:gd name="connsiteX40" fmla="*/ 972994 w 1882134"/>
              <a:gd name="connsiteY40" fmla="*/ 475261 h 1915580"/>
              <a:gd name="connsiteX41" fmla="*/ 972994 w 1882134"/>
              <a:gd name="connsiteY41" fmla="*/ 608121 h 1915580"/>
              <a:gd name="connsiteX42" fmla="*/ 972994 w 1882134"/>
              <a:gd name="connsiteY42" fmla="*/ 728436 h 1915580"/>
              <a:gd name="connsiteX43" fmla="*/ 1008720 w 1882134"/>
              <a:gd name="connsiteY43" fmla="*/ 752929 h 1915580"/>
              <a:gd name="connsiteX44" fmla="*/ 1042927 w 1882134"/>
              <a:gd name="connsiteY44" fmla="*/ 836166 h 1915580"/>
              <a:gd name="connsiteX45" fmla="*/ 1038547 w 1882134"/>
              <a:gd name="connsiteY45" fmla="*/ 857606 h 1915580"/>
              <a:gd name="connsiteX46" fmla="*/ 1264627 w 1882134"/>
              <a:gd name="connsiteY46" fmla="*/ 988396 h 1915580"/>
              <a:gd name="connsiteX47" fmla="*/ 1292399 w 1882134"/>
              <a:gd name="connsiteY47" fmla="*/ 969952 h 1915580"/>
              <a:gd name="connsiteX48" fmla="*/ 1337865 w 1882134"/>
              <a:gd name="connsiteY48" fmla="*/ 960830 h 1915580"/>
              <a:gd name="connsiteX49" fmla="*/ 1384615 w 1882134"/>
              <a:gd name="connsiteY49" fmla="*/ 970380 h 1915580"/>
              <a:gd name="connsiteX50" fmla="*/ 1410990 w 1882134"/>
              <a:gd name="connsiteY50" fmla="*/ 988463 h 1915580"/>
              <a:gd name="connsiteX51" fmla="*/ 1650068 w 1882134"/>
              <a:gd name="connsiteY51" fmla="*/ 850153 h 1915580"/>
              <a:gd name="connsiteX52" fmla="*/ 1644966 w 1882134"/>
              <a:gd name="connsiteY52" fmla="*/ 824004 h 1915580"/>
              <a:gd name="connsiteX53" fmla="*/ 1680313 w 1882134"/>
              <a:gd name="connsiteY53" fmla="*/ 739627 h 1915580"/>
              <a:gd name="connsiteX54" fmla="*/ 1705780 w 1882134"/>
              <a:gd name="connsiteY54" fmla="*/ 722714 h 1915580"/>
              <a:gd name="connsiteX55" fmla="*/ 1705779 w 1882134"/>
              <a:gd name="connsiteY55" fmla="*/ 484271 h 1915580"/>
              <a:gd name="connsiteX56" fmla="*/ 1701598 w 1882134"/>
              <a:gd name="connsiteY56" fmla="*/ 483455 h 1915580"/>
              <a:gd name="connsiteX57" fmla="*/ 1629764 w 1882134"/>
              <a:gd name="connsiteY57" fmla="*/ 373993 h 1915580"/>
              <a:gd name="connsiteX58" fmla="*/ 1634464 w 1882134"/>
              <a:gd name="connsiteY58" fmla="*/ 350982 h 1915580"/>
              <a:gd name="connsiteX59" fmla="*/ 1412691 w 1882134"/>
              <a:gd name="connsiteY59" fmla="*/ 222683 h 1915580"/>
              <a:gd name="connsiteX60" fmla="*/ 1404617 w 1882134"/>
              <a:gd name="connsiteY60" fmla="*/ 228046 h 1915580"/>
              <a:gd name="connsiteX61" fmla="*/ 1359150 w 1882134"/>
              <a:gd name="connsiteY61" fmla="*/ 237167 h 1915580"/>
              <a:gd name="connsiteX62" fmla="*/ 1312401 w 1882134"/>
              <a:gd name="connsiteY62" fmla="*/ 227618 h 1915580"/>
              <a:gd name="connsiteX63" fmla="*/ 441920 w 1882134"/>
              <a:gd name="connsiteY63" fmla="*/ 226293 h 1915580"/>
              <a:gd name="connsiteX64" fmla="*/ 231909 w 1882134"/>
              <a:gd name="connsiteY64" fmla="*/ 347787 h 1915580"/>
              <a:gd name="connsiteX65" fmla="*/ 237167 w 1882134"/>
              <a:gd name="connsiteY65" fmla="*/ 373994 h 1915580"/>
              <a:gd name="connsiteX66" fmla="*/ 164050 w 1882134"/>
              <a:gd name="connsiteY66" fmla="*/ 483456 h 1915580"/>
              <a:gd name="connsiteX67" fmla="*/ 155071 w 1882134"/>
              <a:gd name="connsiteY67" fmla="*/ 485258 h 1915580"/>
              <a:gd name="connsiteX68" fmla="*/ 155071 w 1882134"/>
              <a:gd name="connsiteY68" fmla="*/ 740239 h 1915580"/>
              <a:gd name="connsiteX69" fmla="*/ 165333 w 1882134"/>
              <a:gd name="connsiteY69" fmla="*/ 742335 h 1915580"/>
              <a:gd name="connsiteX70" fmla="*/ 237167 w 1882134"/>
              <a:gd name="connsiteY70" fmla="*/ 851369 h 1915580"/>
              <a:gd name="connsiteX71" fmla="*/ 234601 w 1882134"/>
              <a:gd name="connsiteY71" fmla="*/ 863932 h 1915580"/>
              <a:gd name="connsiteX72" fmla="*/ 440781 w 1882134"/>
              <a:gd name="connsiteY72" fmla="*/ 983210 h 1915580"/>
              <a:gd name="connsiteX73" fmla="*/ 474477 w 1882134"/>
              <a:gd name="connsiteY73" fmla="*/ 960831 h 1915580"/>
              <a:gd name="connsiteX74" fmla="*/ 519943 w 1882134"/>
              <a:gd name="connsiteY74" fmla="*/ 951709 h 1915580"/>
              <a:gd name="connsiteX75" fmla="*/ 566693 w 1882134"/>
              <a:gd name="connsiteY75" fmla="*/ 961258 h 1915580"/>
              <a:gd name="connsiteX76" fmla="*/ 601190 w 1882134"/>
              <a:gd name="connsiteY76" fmla="*/ 984910 h 1915580"/>
              <a:gd name="connsiteX77" fmla="*/ 705420 w 1882134"/>
              <a:gd name="connsiteY77" fmla="*/ 924344 h 1915580"/>
              <a:gd name="connsiteX78" fmla="*/ 785942 w 1882134"/>
              <a:gd name="connsiteY78" fmla="*/ 878642 h 1915580"/>
              <a:gd name="connsiteX79" fmla="*/ 811567 w 1882134"/>
              <a:gd name="connsiteY79" fmla="*/ 863817 h 1915580"/>
              <a:gd name="connsiteX80" fmla="*/ 805759 w 1882134"/>
              <a:gd name="connsiteY80" fmla="*/ 836166 h 1915580"/>
              <a:gd name="connsiteX81" fmla="*/ 878876 w 1882134"/>
              <a:gd name="connsiteY81" fmla="*/ 726704 h 1915580"/>
              <a:gd name="connsiteX82" fmla="*/ 887857 w 1882134"/>
              <a:gd name="connsiteY82" fmla="*/ 724902 h 1915580"/>
              <a:gd name="connsiteX83" fmla="*/ 887857 w 1882134"/>
              <a:gd name="connsiteY83" fmla="*/ 602041 h 1915580"/>
              <a:gd name="connsiteX84" fmla="*/ 887857 w 1882134"/>
              <a:gd name="connsiteY84" fmla="*/ 479177 h 1915580"/>
              <a:gd name="connsiteX85" fmla="*/ 878877 w 1882134"/>
              <a:gd name="connsiteY85" fmla="*/ 477375 h 1915580"/>
              <a:gd name="connsiteX86" fmla="*/ 805760 w 1882134"/>
              <a:gd name="connsiteY86" fmla="*/ 367913 h 1915580"/>
              <a:gd name="connsiteX87" fmla="*/ 810313 w 1882134"/>
              <a:gd name="connsiteY87" fmla="*/ 345620 h 1915580"/>
              <a:gd name="connsiteX88" fmla="*/ 607514 w 1882134"/>
              <a:gd name="connsiteY88" fmla="*/ 228297 h 1915580"/>
              <a:gd name="connsiteX89" fmla="*/ 572440 w 1882134"/>
              <a:gd name="connsiteY89" fmla="*/ 252065 h 1915580"/>
              <a:gd name="connsiteX90" fmla="*/ 526305 w 1882134"/>
              <a:gd name="connsiteY90" fmla="*/ 261493 h 1915580"/>
              <a:gd name="connsiteX91" fmla="*/ 442371 w 1882134"/>
              <a:gd name="connsiteY91" fmla="*/ 226958 h 1915580"/>
              <a:gd name="connsiteX92" fmla="*/ 525745 w 1882134"/>
              <a:gd name="connsiteY92" fmla="*/ 24326 h 1915580"/>
              <a:gd name="connsiteX93" fmla="*/ 644609 w 1882134"/>
              <a:gd name="connsiteY93" fmla="*/ 142629 h 1915580"/>
              <a:gd name="connsiteX94" fmla="*/ 641709 w 1882134"/>
              <a:gd name="connsiteY94" fmla="*/ 157167 h 1915580"/>
              <a:gd name="connsiteX95" fmla="*/ 747989 w 1882134"/>
              <a:gd name="connsiteY95" fmla="*/ 218924 h 1915580"/>
              <a:gd name="connsiteX96" fmla="*/ 849541 w 1882134"/>
              <a:gd name="connsiteY96" fmla="*/ 277934 h 1915580"/>
              <a:gd name="connsiteX97" fmla="*/ 878877 w 1882134"/>
              <a:gd name="connsiteY97" fmla="*/ 258452 h 1915580"/>
              <a:gd name="connsiteX98" fmla="*/ 924343 w 1882134"/>
              <a:gd name="connsiteY98" fmla="*/ 249330 h 1915580"/>
              <a:gd name="connsiteX99" fmla="*/ 971093 w 1882134"/>
              <a:gd name="connsiteY99" fmla="*/ 258879 h 1915580"/>
              <a:gd name="connsiteX100" fmla="*/ 999784 w 1882134"/>
              <a:gd name="connsiteY100" fmla="*/ 278550 h 1915580"/>
              <a:gd name="connsiteX101" fmla="*/ 1112862 w 1882134"/>
              <a:gd name="connsiteY101" fmla="*/ 212843 h 1915580"/>
              <a:gd name="connsiteX102" fmla="*/ 1244810 w 1882134"/>
              <a:gd name="connsiteY102" fmla="*/ 139736 h 1915580"/>
              <a:gd name="connsiteX103" fmla="*/ 1240567 w 1882134"/>
              <a:gd name="connsiteY103" fmla="*/ 118583 h 1915580"/>
              <a:gd name="connsiteX104" fmla="*/ 1359150 w 1882134"/>
              <a:gd name="connsiteY104" fmla="*/ 0 h 1915580"/>
              <a:gd name="connsiteX105" fmla="*/ 1477734 w 1882134"/>
              <a:gd name="connsiteY105" fmla="*/ 118583 h 1915580"/>
              <a:gd name="connsiteX106" fmla="*/ 1468446 w 1882134"/>
              <a:gd name="connsiteY106" fmla="*/ 164056 h 1915580"/>
              <a:gd name="connsiteX107" fmla="*/ 1562871 w 1882134"/>
              <a:gd name="connsiteY107" fmla="*/ 218924 h 1915580"/>
              <a:gd name="connsiteX108" fmla="*/ 1674171 w 1882134"/>
              <a:gd name="connsiteY108" fmla="*/ 283599 h 1915580"/>
              <a:gd name="connsiteX109" fmla="*/ 1702880 w 1882134"/>
              <a:gd name="connsiteY109" fmla="*/ 264532 h 1915580"/>
              <a:gd name="connsiteX110" fmla="*/ 1748347 w 1882134"/>
              <a:gd name="connsiteY110" fmla="*/ 255410 h 1915580"/>
              <a:gd name="connsiteX111" fmla="*/ 1866931 w 1882134"/>
              <a:gd name="connsiteY111" fmla="*/ 373993 h 1915580"/>
              <a:gd name="connsiteX112" fmla="*/ 1793814 w 1882134"/>
              <a:gd name="connsiteY112" fmla="*/ 483456 h 1915580"/>
              <a:gd name="connsiteX113" fmla="*/ 1787876 w 1882134"/>
              <a:gd name="connsiteY113" fmla="*/ 484647 h 1915580"/>
              <a:gd name="connsiteX114" fmla="*/ 1787876 w 1882134"/>
              <a:gd name="connsiteY114" fmla="*/ 608121 h 1915580"/>
              <a:gd name="connsiteX115" fmla="*/ 1787876 w 1882134"/>
              <a:gd name="connsiteY115" fmla="*/ 710390 h 1915580"/>
              <a:gd name="connsiteX116" fmla="*/ 1810299 w 1882134"/>
              <a:gd name="connsiteY116" fmla="*/ 714970 h 1915580"/>
              <a:gd name="connsiteX117" fmla="*/ 1882134 w 1882134"/>
              <a:gd name="connsiteY117" fmla="*/ 824004 h 1915580"/>
              <a:gd name="connsiteX118" fmla="*/ 1763550 w 1882134"/>
              <a:gd name="connsiteY118" fmla="*/ 942588 h 1915580"/>
              <a:gd name="connsiteX119" fmla="*/ 1716800 w 1882134"/>
              <a:gd name="connsiteY119" fmla="*/ 933466 h 1915580"/>
              <a:gd name="connsiteX120" fmla="*/ 1696290 w 1882134"/>
              <a:gd name="connsiteY120" fmla="*/ 919792 h 1915580"/>
              <a:gd name="connsiteX121" fmla="*/ 1562871 w 1882134"/>
              <a:gd name="connsiteY121" fmla="*/ 997319 h 1915580"/>
              <a:gd name="connsiteX122" fmla="*/ 1452273 w 1882134"/>
              <a:gd name="connsiteY122" fmla="*/ 1058596 h 1915580"/>
              <a:gd name="connsiteX123" fmla="*/ 1456449 w 1882134"/>
              <a:gd name="connsiteY123" fmla="*/ 1079414 h 1915580"/>
              <a:gd name="connsiteX124" fmla="*/ 1383332 w 1882134"/>
              <a:gd name="connsiteY124" fmla="*/ 1188876 h 1915580"/>
              <a:gd name="connsiteX125" fmla="*/ 1380434 w 1882134"/>
              <a:gd name="connsiteY125" fmla="*/ 1189457 h 1915580"/>
              <a:gd name="connsiteX126" fmla="*/ 1380434 w 1882134"/>
              <a:gd name="connsiteY126" fmla="*/ 1316581 h 1915580"/>
              <a:gd name="connsiteX127" fmla="*/ 1380434 w 1882134"/>
              <a:gd name="connsiteY127" fmla="*/ 1459744 h 1915580"/>
              <a:gd name="connsiteX128" fmla="*/ 1413121 w 1882134"/>
              <a:gd name="connsiteY128" fmla="*/ 1481535 h 1915580"/>
              <a:gd name="connsiteX129" fmla="*/ 1447328 w 1882134"/>
              <a:gd name="connsiteY129" fmla="*/ 1565911 h 1915580"/>
              <a:gd name="connsiteX130" fmla="*/ 1328743 w 1882134"/>
              <a:gd name="connsiteY130" fmla="*/ 1684495 h 1915580"/>
              <a:gd name="connsiteX131" fmla="*/ 1283277 w 1882134"/>
              <a:gd name="connsiteY131" fmla="*/ 1675374 h 1915580"/>
              <a:gd name="connsiteX132" fmla="*/ 1245755 w 1882134"/>
              <a:gd name="connsiteY132" fmla="*/ 1650453 h 1915580"/>
              <a:gd name="connsiteX133" fmla="*/ 1152389 w 1882134"/>
              <a:gd name="connsiteY133" fmla="*/ 1702738 h 1915580"/>
              <a:gd name="connsiteX134" fmla="*/ 1045590 w 1882134"/>
              <a:gd name="connsiteY134" fmla="*/ 1764797 h 1915580"/>
              <a:gd name="connsiteX135" fmla="*/ 1052050 w 1882134"/>
              <a:gd name="connsiteY135" fmla="*/ 1796996 h 1915580"/>
              <a:gd name="connsiteX136" fmla="*/ 933465 w 1882134"/>
              <a:gd name="connsiteY136" fmla="*/ 1915580 h 1915580"/>
              <a:gd name="connsiteX137" fmla="*/ 814882 w 1882134"/>
              <a:gd name="connsiteY137" fmla="*/ 1796996 h 1915580"/>
              <a:gd name="connsiteX138" fmla="*/ 820094 w 1882134"/>
              <a:gd name="connsiteY138" fmla="*/ 1770286 h 1915580"/>
              <a:gd name="connsiteX139" fmla="*/ 705420 w 1882134"/>
              <a:gd name="connsiteY139" fmla="*/ 1702738 h 1915580"/>
              <a:gd name="connsiteX140" fmla="*/ 599803 w 1882134"/>
              <a:gd name="connsiteY140" fmla="*/ 1641366 h 1915580"/>
              <a:gd name="connsiteX141" fmla="*/ 571490 w 1882134"/>
              <a:gd name="connsiteY141" fmla="*/ 1660170 h 1915580"/>
              <a:gd name="connsiteX142" fmla="*/ 526023 w 1882134"/>
              <a:gd name="connsiteY142" fmla="*/ 1669292 h 1915580"/>
              <a:gd name="connsiteX143" fmla="*/ 407440 w 1882134"/>
              <a:gd name="connsiteY143" fmla="*/ 1550707 h 1915580"/>
              <a:gd name="connsiteX144" fmla="*/ 442787 w 1882134"/>
              <a:gd name="connsiteY144" fmla="*/ 1466331 h 1915580"/>
              <a:gd name="connsiteX145" fmla="*/ 480415 w 1882134"/>
              <a:gd name="connsiteY145" fmla="*/ 1441340 h 1915580"/>
              <a:gd name="connsiteX146" fmla="*/ 480415 w 1882134"/>
              <a:gd name="connsiteY146" fmla="*/ 1313541 h 1915580"/>
              <a:gd name="connsiteX147" fmla="*/ 480415 w 1882134"/>
              <a:gd name="connsiteY147" fmla="*/ 1180946 h 1915580"/>
              <a:gd name="connsiteX148" fmla="*/ 474477 w 1882134"/>
              <a:gd name="connsiteY148" fmla="*/ 1179755 h 1915580"/>
              <a:gd name="connsiteX149" fmla="*/ 401359 w 1882134"/>
              <a:gd name="connsiteY149" fmla="*/ 1070292 h 1915580"/>
              <a:gd name="connsiteX150" fmla="*/ 403715 w 1882134"/>
              <a:gd name="connsiteY150" fmla="*/ 1058760 h 1915580"/>
              <a:gd name="connsiteX151" fmla="*/ 297980 w 1882134"/>
              <a:gd name="connsiteY151" fmla="*/ 997319 h 1915580"/>
              <a:gd name="connsiteX152" fmla="*/ 197246 w 1882134"/>
              <a:gd name="connsiteY152" fmla="*/ 938785 h 1915580"/>
              <a:gd name="connsiteX153" fmla="*/ 164050 w 1882134"/>
              <a:gd name="connsiteY153" fmla="*/ 960831 h 1915580"/>
              <a:gd name="connsiteX154" fmla="*/ 118583 w 1882134"/>
              <a:gd name="connsiteY154" fmla="*/ 969953 h 1915580"/>
              <a:gd name="connsiteX155" fmla="*/ 0 w 1882134"/>
              <a:gd name="connsiteY155" fmla="*/ 851369 h 1915580"/>
              <a:gd name="connsiteX156" fmla="*/ 71834 w 1882134"/>
              <a:gd name="connsiteY156" fmla="*/ 741907 h 1915580"/>
              <a:gd name="connsiteX157" fmla="*/ 72975 w 1882134"/>
              <a:gd name="connsiteY157" fmla="*/ 741685 h 1915580"/>
              <a:gd name="connsiteX158" fmla="*/ 72975 w 1882134"/>
              <a:gd name="connsiteY158" fmla="*/ 608121 h 1915580"/>
              <a:gd name="connsiteX159" fmla="*/ 72975 w 1882134"/>
              <a:gd name="connsiteY159" fmla="*/ 483679 h 1915580"/>
              <a:gd name="connsiteX160" fmla="*/ 71834 w 1882134"/>
              <a:gd name="connsiteY160" fmla="*/ 483456 h 1915580"/>
              <a:gd name="connsiteX161" fmla="*/ 0 w 1882134"/>
              <a:gd name="connsiteY161" fmla="*/ 373994 h 1915580"/>
              <a:gd name="connsiteX162" fmla="*/ 118583 w 1882134"/>
              <a:gd name="connsiteY162" fmla="*/ 255410 h 1915580"/>
              <a:gd name="connsiteX163" fmla="*/ 165333 w 1882134"/>
              <a:gd name="connsiteY163" fmla="*/ 264960 h 1915580"/>
              <a:gd name="connsiteX164" fmla="*/ 189840 w 1882134"/>
              <a:gd name="connsiteY164" fmla="*/ 281762 h 1915580"/>
              <a:gd name="connsiteX165" fmla="*/ 297980 w 1882134"/>
              <a:gd name="connsiteY165" fmla="*/ 218924 h 1915580"/>
              <a:gd name="connsiteX166" fmla="*/ 409656 w 1882134"/>
              <a:gd name="connsiteY166" fmla="*/ 154031 h 1915580"/>
              <a:gd name="connsiteX167" fmla="*/ 407441 w 1882134"/>
              <a:gd name="connsiteY167" fmla="*/ 143189 h 1915580"/>
              <a:gd name="connsiteX168" fmla="*/ 525745 w 1882134"/>
              <a:gd name="connsiteY168" fmla="*/ 24326 h 1915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Lst>
            <a:rect l="l" t="t" r="r" b="b"/>
            <a:pathLst>
              <a:path w="1882134" h="1915580">
                <a:moveTo>
                  <a:pt x="859940" y="932267"/>
                </a:moveTo>
                <a:lnTo>
                  <a:pt x="747989" y="997319"/>
                </a:lnTo>
                <a:lnTo>
                  <a:pt x="636844" y="1061903"/>
                </a:lnTo>
                <a:lnTo>
                  <a:pt x="638527" y="1070293"/>
                </a:lnTo>
                <a:cubicBezTo>
                  <a:pt x="638527" y="1120463"/>
                  <a:pt x="607741" y="1162081"/>
                  <a:pt x="565410" y="1179755"/>
                </a:cubicBezTo>
                <a:lnTo>
                  <a:pt x="562511" y="1180336"/>
                </a:lnTo>
                <a:lnTo>
                  <a:pt x="562511" y="1439244"/>
                </a:lnTo>
                <a:lnTo>
                  <a:pt x="572773" y="1441246"/>
                </a:lnTo>
                <a:cubicBezTo>
                  <a:pt x="615532" y="1458919"/>
                  <a:pt x="644608" y="1500537"/>
                  <a:pt x="644608" y="1550707"/>
                </a:cubicBezTo>
                <a:lnTo>
                  <a:pt x="640375" y="1571429"/>
                </a:lnTo>
                <a:lnTo>
                  <a:pt x="865510" y="1701672"/>
                </a:lnTo>
                <a:lnTo>
                  <a:pt x="886716" y="1687534"/>
                </a:lnTo>
                <a:cubicBezTo>
                  <a:pt x="900969" y="1681643"/>
                  <a:pt x="916742" y="1678413"/>
                  <a:pt x="933465" y="1678413"/>
                </a:cubicBezTo>
                <a:cubicBezTo>
                  <a:pt x="950189" y="1678413"/>
                  <a:pt x="965962" y="1681833"/>
                  <a:pt x="980215" y="1687962"/>
                </a:cubicBezTo>
                <a:lnTo>
                  <a:pt x="997982" y="1700143"/>
                </a:lnTo>
                <a:lnTo>
                  <a:pt x="1212258" y="1576182"/>
                </a:lnTo>
                <a:lnTo>
                  <a:pt x="1210160" y="1565911"/>
                </a:lnTo>
                <a:cubicBezTo>
                  <a:pt x="1210160" y="1515742"/>
                  <a:pt x="1240946" y="1474123"/>
                  <a:pt x="1283277" y="1456450"/>
                </a:cubicBezTo>
                <a:lnTo>
                  <a:pt x="1298338" y="1453428"/>
                </a:lnTo>
                <a:lnTo>
                  <a:pt x="1298338" y="1189696"/>
                </a:lnTo>
                <a:lnTo>
                  <a:pt x="1292399" y="1188448"/>
                </a:lnTo>
                <a:cubicBezTo>
                  <a:pt x="1250068" y="1170062"/>
                  <a:pt x="1219282" y="1127303"/>
                  <a:pt x="1219282" y="1079414"/>
                </a:cubicBezTo>
                <a:lnTo>
                  <a:pt x="1223749" y="1057548"/>
                </a:lnTo>
                <a:lnTo>
                  <a:pt x="997965" y="926929"/>
                </a:lnTo>
                <a:lnTo>
                  <a:pt x="994296" y="929366"/>
                </a:lnTo>
                <a:lnTo>
                  <a:pt x="988000" y="935188"/>
                </a:lnTo>
                <a:lnTo>
                  <a:pt x="978749" y="939691"/>
                </a:lnTo>
                <a:lnTo>
                  <a:pt x="969810" y="945628"/>
                </a:lnTo>
                <a:lnTo>
                  <a:pt x="964268" y="946740"/>
                </a:lnTo>
                <a:lnTo>
                  <a:pt x="958437" y="949579"/>
                </a:lnTo>
                <a:cubicBezTo>
                  <a:pt x="947754" y="952933"/>
                  <a:pt x="936316" y="954750"/>
                  <a:pt x="924343" y="954750"/>
                </a:cubicBezTo>
                <a:lnTo>
                  <a:pt x="924343" y="954750"/>
                </a:lnTo>
                <a:lnTo>
                  <a:pt x="923835" y="954643"/>
                </a:lnTo>
                <a:lnTo>
                  <a:pt x="881110" y="945723"/>
                </a:lnTo>
                <a:lnTo>
                  <a:pt x="880997" y="945646"/>
                </a:lnTo>
                <a:lnTo>
                  <a:pt x="878876" y="945200"/>
                </a:lnTo>
                <a:close/>
                <a:moveTo>
                  <a:pt x="1285908" y="209454"/>
                </a:moveTo>
                <a:lnTo>
                  <a:pt x="1039711" y="351883"/>
                </a:lnTo>
                <a:lnTo>
                  <a:pt x="1042927" y="367913"/>
                </a:lnTo>
                <a:cubicBezTo>
                  <a:pt x="1042927" y="401360"/>
                  <a:pt x="1029244" y="431006"/>
                  <a:pt x="1007580" y="452291"/>
                </a:cubicBezTo>
                <a:lnTo>
                  <a:pt x="972994" y="475261"/>
                </a:lnTo>
                <a:lnTo>
                  <a:pt x="972994" y="608121"/>
                </a:lnTo>
                <a:lnTo>
                  <a:pt x="972994" y="728436"/>
                </a:lnTo>
                <a:lnTo>
                  <a:pt x="1008720" y="752929"/>
                </a:lnTo>
                <a:cubicBezTo>
                  <a:pt x="1030004" y="774594"/>
                  <a:pt x="1042927" y="804239"/>
                  <a:pt x="1042927" y="836166"/>
                </a:cubicBezTo>
                <a:lnTo>
                  <a:pt x="1038547" y="857606"/>
                </a:lnTo>
                <a:lnTo>
                  <a:pt x="1264627" y="988396"/>
                </a:lnTo>
                <a:lnTo>
                  <a:pt x="1292399" y="969952"/>
                </a:lnTo>
                <a:cubicBezTo>
                  <a:pt x="1306509" y="964061"/>
                  <a:pt x="1321902" y="960830"/>
                  <a:pt x="1337865" y="960830"/>
                </a:cubicBezTo>
                <a:cubicBezTo>
                  <a:pt x="1354588" y="960830"/>
                  <a:pt x="1370362" y="964251"/>
                  <a:pt x="1384615" y="970380"/>
                </a:cubicBezTo>
                <a:lnTo>
                  <a:pt x="1410990" y="988463"/>
                </a:lnTo>
                <a:lnTo>
                  <a:pt x="1650068" y="850153"/>
                </a:lnTo>
                <a:lnTo>
                  <a:pt x="1644966" y="824004"/>
                </a:lnTo>
                <a:cubicBezTo>
                  <a:pt x="1644966" y="790557"/>
                  <a:pt x="1658649" y="760911"/>
                  <a:pt x="1680313" y="739627"/>
                </a:cubicBezTo>
                <a:lnTo>
                  <a:pt x="1705780" y="722714"/>
                </a:lnTo>
                <a:lnTo>
                  <a:pt x="1705779" y="484271"/>
                </a:lnTo>
                <a:lnTo>
                  <a:pt x="1701598" y="483455"/>
                </a:lnTo>
                <a:cubicBezTo>
                  <a:pt x="1658839" y="465782"/>
                  <a:pt x="1629764" y="424164"/>
                  <a:pt x="1629764" y="373993"/>
                </a:cubicBezTo>
                <a:lnTo>
                  <a:pt x="1634464" y="350982"/>
                </a:lnTo>
                <a:lnTo>
                  <a:pt x="1412691" y="222683"/>
                </a:lnTo>
                <a:lnTo>
                  <a:pt x="1404617" y="228046"/>
                </a:lnTo>
                <a:cubicBezTo>
                  <a:pt x="1390507" y="233937"/>
                  <a:pt x="1375113" y="237167"/>
                  <a:pt x="1359150" y="237167"/>
                </a:cubicBezTo>
                <a:cubicBezTo>
                  <a:pt x="1342427" y="237167"/>
                  <a:pt x="1326653" y="233747"/>
                  <a:pt x="1312401" y="227618"/>
                </a:cubicBezTo>
                <a:close/>
                <a:moveTo>
                  <a:pt x="441920" y="226293"/>
                </a:moveTo>
                <a:lnTo>
                  <a:pt x="231909" y="347787"/>
                </a:lnTo>
                <a:lnTo>
                  <a:pt x="237167" y="373994"/>
                </a:lnTo>
                <a:cubicBezTo>
                  <a:pt x="237167" y="424164"/>
                  <a:pt x="206381" y="465783"/>
                  <a:pt x="164050" y="483456"/>
                </a:cubicBezTo>
                <a:lnTo>
                  <a:pt x="155071" y="485258"/>
                </a:lnTo>
                <a:lnTo>
                  <a:pt x="155071" y="740239"/>
                </a:lnTo>
                <a:lnTo>
                  <a:pt x="165333" y="742335"/>
                </a:lnTo>
                <a:cubicBezTo>
                  <a:pt x="208092" y="760721"/>
                  <a:pt x="237168" y="803479"/>
                  <a:pt x="237167" y="851369"/>
                </a:cubicBezTo>
                <a:lnTo>
                  <a:pt x="234601" y="863932"/>
                </a:lnTo>
                <a:lnTo>
                  <a:pt x="440781" y="983210"/>
                </a:lnTo>
                <a:lnTo>
                  <a:pt x="474477" y="960831"/>
                </a:lnTo>
                <a:cubicBezTo>
                  <a:pt x="488587" y="954940"/>
                  <a:pt x="503980" y="951709"/>
                  <a:pt x="519943" y="951709"/>
                </a:cubicBezTo>
                <a:cubicBezTo>
                  <a:pt x="536667" y="951709"/>
                  <a:pt x="552440" y="955130"/>
                  <a:pt x="566693" y="961258"/>
                </a:cubicBezTo>
                <a:lnTo>
                  <a:pt x="601190" y="984910"/>
                </a:lnTo>
                <a:lnTo>
                  <a:pt x="705420" y="924344"/>
                </a:lnTo>
                <a:lnTo>
                  <a:pt x="785942" y="878642"/>
                </a:lnTo>
                <a:lnTo>
                  <a:pt x="811567" y="863817"/>
                </a:lnTo>
                <a:lnTo>
                  <a:pt x="805759" y="836166"/>
                </a:lnTo>
                <a:cubicBezTo>
                  <a:pt x="805759" y="785996"/>
                  <a:pt x="836545" y="744378"/>
                  <a:pt x="878876" y="726704"/>
                </a:cubicBezTo>
                <a:lnTo>
                  <a:pt x="887857" y="724902"/>
                </a:lnTo>
                <a:lnTo>
                  <a:pt x="887857" y="602041"/>
                </a:lnTo>
                <a:lnTo>
                  <a:pt x="887857" y="479177"/>
                </a:lnTo>
                <a:lnTo>
                  <a:pt x="878877" y="477375"/>
                </a:lnTo>
                <a:cubicBezTo>
                  <a:pt x="836546" y="459702"/>
                  <a:pt x="805760" y="418084"/>
                  <a:pt x="805760" y="367913"/>
                </a:cubicBezTo>
                <a:lnTo>
                  <a:pt x="810313" y="345620"/>
                </a:lnTo>
                <a:lnTo>
                  <a:pt x="607514" y="228297"/>
                </a:lnTo>
                <a:lnTo>
                  <a:pt x="572440" y="252065"/>
                </a:lnTo>
                <a:cubicBezTo>
                  <a:pt x="558268" y="258099"/>
                  <a:pt x="542678" y="261454"/>
                  <a:pt x="526305" y="261493"/>
                </a:cubicBezTo>
                <a:cubicBezTo>
                  <a:pt x="493559" y="261570"/>
                  <a:pt x="463882" y="248367"/>
                  <a:pt x="442371" y="226958"/>
                </a:cubicBezTo>
                <a:close/>
                <a:moveTo>
                  <a:pt x="525745" y="24326"/>
                </a:moveTo>
                <a:cubicBezTo>
                  <a:pt x="591236" y="24171"/>
                  <a:pt x="644453" y="77137"/>
                  <a:pt x="644609" y="142629"/>
                </a:cubicBezTo>
                <a:lnTo>
                  <a:pt x="641709" y="157167"/>
                </a:lnTo>
                <a:lnTo>
                  <a:pt x="747989" y="218924"/>
                </a:lnTo>
                <a:lnTo>
                  <a:pt x="849541" y="277934"/>
                </a:lnTo>
                <a:lnTo>
                  <a:pt x="878877" y="258452"/>
                </a:lnTo>
                <a:cubicBezTo>
                  <a:pt x="892987" y="252560"/>
                  <a:pt x="908380" y="249330"/>
                  <a:pt x="924343" y="249330"/>
                </a:cubicBezTo>
                <a:cubicBezTo>
                  <a:pt x="941066" y="249330"/>
                  <a:pt x="956840" y="252750"/>
                  <a:pt x="971093" y="258879"/>
                </a:cubicBezTo>
                <a:lnTo>
                  <a:pt x="999784" y="278550"/>
                </a:lnTo>
                <a:lnTo>
                  <a:pt x="1112862" y="212843"/>
                </a:lnTo>
                <a:lnTo>
                  <a:pt x="1244810" y="139736"/>
                </a:lnTo>
                <a:lnTo>
                  <a:pt x="1240567" y="118583"/>
                </a:lnTo>
                <a:cubicBezTo>
                  <a:pt x="1240566" y="51690"/>
                  <a:pt x="1295297" y="0"/>
                  <a:pt x="1359150" y="0"/>
                </a:cubicBezTo>
                <a:cubicBezTo>
                  <a:pt x="1426044" y="0"/>
                  <a:pt x="1477734" y="54731"/>
                  <a:pt x="1477734" y="118583"/>
                </a:cubicBezTo>
                <a:lnTo>
                  <a:pt x="1468446" y="164056"/>
                </a:lnTo>
                <a:lnTo>
                  <a:pt x="1562871" y="218924"/>
                </a:lnTo>
                <a:lnTo>
                  <a:pt x="1674171" y="283599"/>
                </a:lnTo>
                <a:lnTo>
                  <a:pt x="1702880" y="264532"/>
                </a:lnTo>
                <a:cubicBezTo>
                  <a:pt x="1716991" y="258640"/>
                  <a:pt x="1732384" y="255410"/>
                  <a:pt x="1748347" y="255410"/>
                </a:cubicBezTo>
                <a:cubicBezTo>
                  <a:pt x="1815241" y="255410"/>
                  <a:pt x="1866931" y="310141"/>
                  <a:pt x="1866931" y="373993"/>
                </a:cubicBezTo>
                <a:cubicBezTo>
                  <a:pt x="1866931" y="424164"/>
                  <a:pt x="1836145" y="465782"/>
                  <a:pt x="1793814" y="483456"/>
                </a:cubicBezTo>
                <a:lnTo>
                  <a:pt x="1787876" y="484647"/>
                </a:lnTo>
                <a:lnTo>
                  <a:pt x="1787876" y="608121"/>
                </a:lnTo>
                <a:lnTo>
                  <a:pt x="1787876" y="710390"/>
                </a:lnTo>
                <a:lnTo>
                  <a:pt x="1810299" y="714970"/>
                </a:lnTo>
                <a:cubicBezTo>
                  <a:pt x="1853058" y="733356"/>
                  <a:pt x="1882134" y="776115"/>
                  <a:pt x="1882134" y="824004"/>
                </a:cubicBezTo>
                <a:cubicBezTo>
                  <a:pt x="1882134" y="890898"/>
                  <a:pt x="1827403" y="942588"/>
                  <a:pt x="1763550" y="942588"/>
                </a:cubicBezTo>
                <a:cubicBezTo>
                  <a:pt x="1746826" y="942588"/>
                  <a:pt x="1731053" y="939357"/>
                  <a:pt x="1716800" y="933466"/>
                </a:cubicBezTo>
                <a:lnTo>
                  <a:pt x="1696290" y="919792"/>
                </a:lnTo>
                <a:lnTo>
                  <a:pt x="1562871" y="997319"/>
                </a:lnTo>
                <a:lnTo>
                  <a:pt x="1452273" y="1058596"/>
                </a:lnTo>
                <a:lnTo>
                  <a:pt x="1456449" y="1079414"/>
                </a:lnTo>
                <a:cubicBezTo>
                  <a:pt x="1456450" y="1129584"/>
                  <a:pt x="1425663" y="1171202"/>
                  <a:pt x="1383332" y="1188876"/>
                </a:cubicBezTo>
                <a:lnTo>
                  <a:pt x="1380434" y="1189457"/>
                </a:lnTo>
                <a:lnTo>
                  <a:pt x="1380434" y="1316581"/>
                </a:lnTo>
                <a:lnTo>
                  <a:pt x="1380434" y="1459744"/>
                </a:lnTo>
                <a:lnTo>
                  <a:pt x="1413121" y="1481535"/>
                </a:lnTo>
                <a:cubicBezTo>
                  <a:pt x="1434405" y="1502819"/>
                  <a:pt x="1447327" y="1532465"/>
                  <a:pt x="1447328" y="1565911"/>
                </a:cubicBezTo>
                <a:cubicBezTo>
                  <a:pt x="1447328" y="1632805"/>
                  <a:pt x="1392597" y="1684495"/>
                  <a:pt x="1328743" y="1684495"/>
                </a:cubicBezTo>
                <a:cubicBezTo>
                  <a:pt x="1312780" y="1684496"/>
                  <a:pt x="1297387" y="1681265"/>
                  <a:pt x="1283277" y="1675374"/>
                </a:cubicBezTo>
                <a:lnTo>
                  <a:pt x="1245755" y="1650453"/>
                </a:lnTo>
                <a:lnTo>
                  <a:pt x="1152389" y="1702738"/>
                </a:lnTo>
                <a:lnTo>
                  <a:pt x="1045590" y="1764797"/>
                </a:lnTo>
                <a:lnTo>
                  <a:pt x="1052050" y="1796996"/>
                </a:lnTo>
                <a:cubicBezTo>
                  <a:pt x="1052050" y="1863890"/>
                  <a:pt x="997319" y="1915580"/>
                  <a:pt x="933465" y="1915580"/>
                </a:cubicBezTo>
                <a:cubicBezTo>
                  <a:pt x="869613" y="1915580"/>
                  <a:pt x="814882" y="1860849"/>
                  <a:pt x="814882" y="1796996"/>
                </a:cubicBezTo>
                <a:lnTo>
                  <a:pt x="820094" y="1770286"/>
                </a:lnTo>
                <a:lnTo>
                  <a:pt x="705420" y="1702738"/>
                </a:lnTo>
                <a:lnTo>
                  <a:pt x="599803" y="1641366"/>
                </a:lnTo>
                <a:lnTo>
                  <a:pt x="571490" y="1660170"/>
                </a:lnTo>
                <a:cubicBezTo>
                  <a:pt x="557380" y="1666061"/>
                  <a:pt x="541987" y="1669291"/>
                  <a:pt x="526023" y="1669292"/>
                </a:cubicBezTo>
                <a:cubicBezTo>
                  <a:pt x="462171" y="1669292"/>
                  <a:pt x="407440" y="1617602"/>
                  <a:pt x="407440" y="1550707"/>
                </a:cubicBezTo>
                <a:cubicBezTo>
                  <a:pt x="407440" y="1517261"/>
                  <a:pt x="421123" y="1487615"/>
                  <a:pt x="442787" y="1466331"/>
                </a:cubicBezTo>
                <a:lnTo>
                  <a:pt x="480415" y="1441340"/>
                </a:lnTo>
                <a:lnTo>
                  <a:pt x="480415" y="1313541"/>
                </a:lnTo>
                <a:lnTo>
                  <a:pt x="480415" y="1180946"/>
                </a:lnTo>
                <a:lnTo>
                  <a:pt x="474477" y="1179755"/>
                </a:lnTo>
                <a:cubicBezTo>
                  <a:pt x="432146" y="1162081"/>
                  <a:pt x="401359" y="1120463"/>
                  <a:pt x="401359" y="1070292"/>
                </a:cubicBezTo>
                <a:lnTo>
                  <a:pt x="403715" y="1058760"/>
                </a:lnTo>
                <a:lnTo>
                  <a:pt x="297980" y="997319"/>
                </a:lnTo>
                <a:lnTo>
                  <a:pt x="197246" y="938785"/>
                </a:lnTo>
                <a:lnTo>
                  <a:pt x="164050" y="960831"/>
                </a:lnTo>
                <a:cubicBezTo>
                  <a:pt x="149940" y="966723"/>
                  <a:pt x="134547" y="969953"/>
                  <a:pt x="118583" y="969953"/>
                </a:cubicBezTo>
                <a:cubicBezTo>
                  <a:pt x="51690" y="969953"/>
                  <a:pt x="0" y="915222"/>
                  <a:pt x="0" y="851369"/>
                </a:cubicBezTo>
                <a:cubicBezTo>
                  <a:pt x="0" y="801199"/>
                  <a:pt x="29076" y="759581"/>
                  <a:pt x="71834" y="741907"/>
                </a:cubicBezTo>
                <a:lnTo>
                  <a:pt x="72975" y="741685"/>
                </a:lnTo>
                <a:lnTo>
                  <a:pt x="72975" y="608121"/>
                </a:lnTo>
                <a:lnTo>
                  <a:pt x="72975" y="483679"/>
                </a:lnTo>
                <a:lnTo>
                  <a:pt x="71834" y="483456"/>
                </a:lnTo>
                <a:cubicBezTo>
                  <a:pt x="29076" y="465783"/>
                  <a:pt x="0" y="424164"/>
                  <a:pt x="0" y="373994"/>
                </a:cubicBezTo>
                <a:cubicBezTo>
                  <a:pt x="0" y="310141"/>
                  <a:pt x="51690" y="255410"/>
                  <a:pt x="118583" y="255410"/>
                </a:cubicBezTo>
                <a:cubicBezTo>
                  <a:pt x="135307" y="255410"/>
                  <a:pt x="151080" y="258831"/>
                  <a:pt x="165333" y="264960"/>
                </a:cubicBezTo>
                <a:lnTo>
                  <a:pt x="189840" y="281762"/>
                </a:lnTo>
                <a:lnTo>
                  <a:pt x="297980" y="218924"/>
                </a:lnTo>
                <a:lnTo>
                  <a:pt x="409656" y="154031"/>
                </a:lnTo>
                <a:lnTo>
                  <a:pt x="407441" y="143189"/>
                </a:lnTo>
                <a:cubicBezTo>
                  <a:pt x="407286" y="77697"/>
                  <a:pt x="460252" y="24480"/>
                  <a:pt x="525745" y="24326"/>
                </a:cubicBezTo>
                <a:close/>
              </a:path>
            </a:pathLst>
          </a:custGeom>
          <a:solidFill>
            <a:schemeClr val="bg2">
              <a:lumMod val="50000"/>
              <a:alpha val="20000"/>
            </a:schemeClr>
          </a:solidFill>
          <a:ln w="43323" cap="flat">
            <a:noFill/>
            <a:prstDash val="solid"/>
            <a:miter/>
          </a:ln>
        </p:spPr>
        <p:txBody>
          <a:bodyPr anchor="ctr"/>
          <a:lstStyle/>
          <a:p>
            <a:pPr>
              <a:defRPr/>
            </a:pPr>
            <a:endParaRPr lang="en-US"/>
          </a:p>
        </p:txBody>
      </p:sp>
      <p:sp>
        <p:nvSpPr>
          <p:cNvPr id="6" name="Freeform: Shape 384">
            <a:extLst>
              <a:ext uri="{FF2B5EF4-FFF2-40B4-BE49-F238E27FC236}">
                <a16:creationId xmlns:a16="http://schemas.microsoft.com/office/drawing/2014/main" id="{932D0677-BB20-5387-250D-DFED3A16F67F}"/>
              </a:ext>
            </a:extLst>
          </p:cNvPr>
          <p:cNvSpPr/>
          <p:nvPr/>
        </p:nvSpPr>
        <p:spPr>
          <a:xfrm rot="18938666">
            <a:off x="4330700" y="3395663"/>
            <a:ext cx="1077913" cy="881062"/>
          </a:xfrm>
          <a:custGeom>
            <a:avLst/>
            <a:gdLst>
              <a:gd name="connsiteX0" fmla="*/ 618123 w 1077492"/>
              <a:gd name="connsiteY0" fmla="*/ 5091 h 880832"/>
              <a:gd name="connsiteX1" fmla="*/ 649515 w 1077492"/>
              <a:gd name="connsiteY1" fmla="*/ 48 h 880832"/>
              <a:gd name="connsiteX2" fmla="*/ 706766 w 1077492"/>
              <a:gd name="connsiteY2" fmla="*/ 25655 h 880832"/>
              <a:gd name="connsiteX3" fmla="*/ 703831 w 1077492"/>
              <a:gd name="connsiteY3" fmla="*/ 142493 h 880832"/>
              <a:gd name="connsiteX4" fmla="*/ 665641 w 1077492"/>
              <a:gd name="connsiteY4" fmla="*/ 157025 h 880832"/>
              <a:gd name="connsiteX5" fmla="*/ 665641 w 1077492"/>
              <a:gd name="connsiteY5" fmla="*/ 352605 h 880832"/>
              <a:gd name="connsiteX6" fmla="*/ 684786 w 1077492"/>
              <a:gd name="connsiteY6" fmla="*/ 356972 h 880832"/>
              <a:gd name="connsiteX7" fmla="*/ 718689 w 1077492"/>
              <a:gd name="connsiteY7" fmla="*/ 380793 h 880832"/>
              <a:gd name="connsiteX8" fmla="*/ 738749 w 1077492"/>
              <a:gd name="connsiteY8" fmla="*/ 496690 h 880832"/>
              <a:gd name="connsiteX9" fmla="*/ 735230 w 1077492"/>
              <a:gd name="connsiteY9" fmla="*/ 501698 h 880832"/>
              <a:gd name="connsiteX10" fmla="*/ 845060 w 1077492"/>
              <a:gd name="connsiteY10" fmla="*/ 617186 h 880832"/>
              <a:gd name="connsiteX11" fmla="*/ 879258 w 1077492"/>
              <a:gd name="connsiteY11" fmla="*/ 595803 h 880832"/>
              <a:gd name="connsiteX12" fmla="*/ 1037048 w 1077492"/>
              <a:gd name="connsiteY12" fmla="*/ 632408 h 880832"/>
              <a:gd name="connsiteX13" fmla="*/ 1031825 w 1077492"/>
              <a:gd name="connsiteY13" fmla="*/ 840388 h 880832"/>
              <a:gd name="connsiteX14" fmla="*/ 823846 w 1077492"/>
              <a:gd name="connsiteY14" fmla="*/ 835165 h 880832"/>
              <a:gd name="connsiteX15" fmla="*/ 795994 w 1077492"/>
              <a:gd name="connsiteY15" fmla="*/ 674255 h 880832"/>
              <a:gd name="connsiteX16" fmla="*/ 803191 w 1077492"/>
              <a:gd name="connsiteY16" fmla="*/ 664013 h 880832"/>
              <a:gd name="connsiteX17" fmla="*/ 690708 w 1077492"/>
              <a:gd name="connsiteY17" fmla="*/ 545736 h 880832"/>
              <a:gd name="connsiteX18" fmla="*/ 678778 w 1077492"/>
              <a:gd name="connsiteY18" fmla="*/ 553196 h 880832"/>
              <a:gd name="connsiteX19" fmla="*/ 565128 w 1077492"/>
              <a:gd name="connsiteY19" fmla="*/ 526831 h 880832"/>
              <a:gd name="connsiteX20" fmla="*/ 562479 w 1077492"/>
              <a:gd name="connsiteY20" fmla="*/ 522594 h 880832"/>
              <a:gd name="connsiteX21" fmla="*/ 207664 w 1077492"/>
              <a:gd name="connsiteY21" fmla="*/ 608151 h 880832"/>
              <a:gd name="connsiteX22" fmla="*/ 203307 w 1077492"/>
              <a:gd name="connsiteY22" fmla="*/ 628640 h 880832"/>
              <a:gd name="connsiteX23" fmla="*/ 178918 w 1077492"/>
              <a:gd name="connsiteY23" fmla="*/ 663609 h 880832"/>
              <a:gd name="connsiteX24" fmla="*/ 29119 w 1077492"/>
              <a:gd name="connsiteY24" fmla="*/ 659847 h 880832"/>
              <a:gd name="connsiteX25" fmla="*/ 32881 w 1077492"/>
              <a:gd name="connsiteY25" fmla="*/ 510048 h 880832"/>
              <a:gd name="connsiteX26" fmla="*/ 67936 w 1077492"/>
              <a:gd name="connsiteY26" fmla="*/ 487958 h 880832"/>
              <a:gd name="connsiteX27" fmla="*/ 182679 w 1077492"/>
              <a:gd name="connsiteY27" fmla="*/ 513810 h 880832"/>
              <a:gd name="connsiteX28" fmla="*/ 199867 w 1077492"/>
              <a:gd name="connsiteY28" fmla="*/ 541086 h 880832"/>
              <a:gd name="connsiteX29" fmla="*/ 537541 w 1077492"/>
              <a:gd name="connsiteY29" fmla="*/ 459661 h 880832"/>
              <a:gd name="connsiteX30" fmla="*/ 536059 w 1077492"/>
              <a:gd name="connsiteY30" fmla="*/ 450434 h 880832"/>
              <a:gd name="connsiteX31" fmla="*/ 568890 w 1077492"/>
              <a:gd name="connsiteY31" fmla="*/ 377032 h 880832"/>
              <a:gd name="connsiteX32" fmla="*/ 605039 w 1077492"/>
              <a:gd name="connsiteY32" fmla="*/ 354429 h 880832"/>
              <a:gd name="connsiteX33" fmla="*/ 624516 w 1077492"/>
              <a:gd name="connsiteY33" fmla="*/ 351300 h 880832"/>
              <a:gd name="connsiteX34" fmla="*/ 624516 w 1077492"/>
              <a:gd name="connsiteY34" fmla="*/ 160667 h 880832"/>
              <a:gd name="connsiteX35" fmla="*/ 613436 w 1077492"/>
              <a:gd name="connsiteY35" fmla="*/ 158139 h 880832"/>
              <a:gd name="connsiteX36" fmla="*/ 586993 w 1077492"/>
              <a:gd name="connsiteY36" fmla="*/ 139559 h 880832"/>
              <a:gd name="connsiteX37" fmla="*/ 589927 w 1077492"/>
              <a:gd name="connsiteY37" fmla="*/ 22721 h 880832"/>
              <a:gd name="connsiteX38" fmla="*/ 618123 w 1077492"/>
              <a:gd name="connsiteY38" fmla="*/ 5091 h 880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1077492" h="880832">
                <a:moveTo>
                  <a:pt x="618123" y="5091"/>
                </a:moveTo>
                <a:cubicBezTo>
                  <a:pt x="628264" y="1341"/>
                  <a:pt x="638938" y="-311"/>
                  <a:pt x="649515" y="48"/>
                </a:cubicBezTo>
                <a:cubicBezTo>
                  <a:pt x="670668" y="767"/>
                  <a:pt x="691432" y="9532"/>
                  <a:pt x="706766" y="25655"/>
                </a:cubicBezTo>
                <a:cubicBezTo>
                  <a:pt x="738893" y="59437"/>
                  <a:pt x="736078" y="111827"/>
                  <a:pt x="703831" y="142493"/>
                </a:cubicBezTo>
                <a:lnTo>
                  <a:pt x="665641" y="157025"/>
                </a:lnTo>
                <a:lnTo>
                  <a:pt x="665641" y="352605"/>
                </a:lnTo>
                <a:lnTo>
                  <a:pt x="684786" y="356972"/>
                </a:lnTo>
                <a:cubicBezTo>
                  <a:pt x="697289" y="362480"/>
                  <a:pt x="708859" y="370458"/>
                  <a:pt x="718689" y="380793"/>
                </a:cubicBezTo>
                <a:cubicBezTo>
                  <a:pt x="749581" y="413278"/>
                  <a:pt x="755275" y="459181"/>
                  <a:pt x="738749" y="496690"/>
                </a:cubicBezTo>
                <a:lnTo>
                  <a:pt x="735230" y="501698"/>
                </a:lnTo>
                <a:lnTo>
                  <a:pt x="845060" y="617186"/>
                </a:lnTo>
                <a:lnTo>
                  <a:pt x="879258" y="595803"/>
                </a:lnTo>
                <a:cubicBezTo>
                  <a:pt x="933414" y="575777"/>
                  <a:pt x="996107" y="589357"/>
                  <a:pt x="1037048" y="632408"/>
                </a:cubicBezTo>
                <a:cubicBezTo>
                  <a:pt x="1094236" y="692542"/>
                  <a:pt x="1089226" y="785799"/>
                  <a:pt x="1031825" y="840388"/>
                </a:cubicBezTo>
                <a:cubicBezTo>
                  <a:pt x="971691" y="897576"/>
                  <a:pt x="878434" y="892566"/>
                  <a:pt x="823846" y="835165"/>
                </a:cubicBezTo>
                <a:cubicBezTo>
                  <a:pt x="780955" y="790064"/>
                  <a:pt x="773050" y="726332"/>
                  <a:pt x="795994" y="674255"/>
                </a:cubicBezTo>
                <a:lnTo>
                  <a:pt x="803191" y="664013"/>
                </a:lnTo>
                <a:lnTo>
                  <a:pt x="690708" y="545736"/>
                </a:lnTo>
                <a:lnTo>
                  <a:pt x="678778" y="553196"/>
                </a:lnTo>
                <a:cubicBezTo>
                  <a:pt x="639771" y="567620"/>
                  <a:pt x="594617" y="557839"/>
                  <a:pt x="565128" y="526831"/>
                </a:cubicBezTo>
                <a:lnTo>
                  <a:pt x="562479" y="522594"/>
                </a:lnTo>
                <a:lnTo>
                  <a:pt x="207664" y="608151"/>
                </a:lnTo>
                <a:lnTo>
                  <a:pt x="203307" y="628640"/>
                </a:lnTo>
                <a:cubicBezTo>
                  <a:pt x="197853" y="641384"/>
                  <a:pt x="189746" y="653311"/>
                  <a:pt x="178918" y="663609"/>
                </a:cubicBezTo>
                <a:cubicBezTo>
                  <a:pt x="137575" y="702927"/>
                  <a:pt x="70309" y="703160"/>
                  <a:pt x="29119" y="659847"/>
                </a:cubicBezTo>
                <a:cubicBezTo>
                  <a:pt x="-10199" y="618504"/>
                  <a:pt x="-10431" y="551239"/>
                  <a:pt x="32881" y="510048"/>
                </a:cubicBezTo>
                <a:cubicBezTo>
                  <a:pt x="43217" y="500219"/>
                  <a:pt x="55173" y="492832"/>
                  <a:pt x="67936" y="487958"/>
                </a:cubicBezTo>
                <a:cubicBezTo>
                  <a:pt x="106227" y="473336"/>
                  <a:pt x="151787" y="481326"/>
                  <a:pt x="182679" y="513810"/>
                </a:cubicBezTo>
                <a:lnTo>
                  <a:pt x="199867" y="541086"/>
                </a:lnTo>
                <a:lnTo>
                  <a:pt x="537541" y="459661"/>
                </a:lnTo>
                <a:lnTo>
                  <a:pt x="536059" y="450434"/>
                </a:lnTo>
                <a:cubicBezTo>
                  <a:pt x="536980" y="423313"/>
                  <a:pt x="548218" y="396691"/>
                  <a:pt x="568890" y="377032"/>
                </a:cubicBezTo>
                <a:cubicBezTo>
                  <a:pt x="579718" y="366735"/>
                  <a:pt x="592037" y="359237"/>
                  <a:pt x="605039" y="354429"/>
                </a:cubicBezTo>
                <a:lnTo>
                  <a:pt x="624516" y="351300"/>
                </a:lnTo>
                <a:lnTo>
                  <a:pt x="624516" y="160667"/>
                </a:lnTo>
                <a:lnTo>
                  <a:pt x="613436" y="158139"/>
                </a:lnTo>
                <a:cubicBezTo>
                  <a:pt x="603685" y="153843"/>
                  <a:pt x="594660" y="147621"/>
                  <a:pt x="586993" y="139559"/>
                </a:cubicBezTo>
                <a:cubicBezTo>
                  <a:pt x="554867" y="105778"/>
                  <a:pt x="557681" y="53388"/>
                  <a:pt x="589927" y="22721"/>
                </a:cubicBezTo>
                <a:cubicBezTo>
                  <a:pt x="598373" y="14690"/>
                  <a:pt x="607982" y="8842"/>
                  <a:pt x="618123" y="5091"/>
                </a:cubicBezTo>
                <a:close/>
              </a:path>
            </a:pathLst>
          </a:custGeom>
          <a:solidFill>
            <a:schemeClr val="bg2">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Freeform: Shape 381">
            <a:extLst>
              <a:ext uri="{FF2B5EF4-FFF2-40B4-BE49-F238E27FC236}">
                <a16:creationId xmlns:a16="http://schemas.microsoft.com/office/drawing/2014/main" id="{8EDE9968-83DA-0C58-3D96-D3720913F9FA}"/>
              </a:ext>
            </a:extLst>
          </p:cNvPr>
          <p:cNvSpPr/>
          <p:nvPr/>
        </p:nvSpPr>
        <p:spPr>
          <a:xfrm rot="11654967" flipH="1">
            <a:off x="2413000" y="1868488"/>
            <a:ext cx="1941513" cy="1833562"/>
          </a:xfrm>
          <a:custGeom>
            <a:avLst/>
            <a:gdLst>
              <a:gd name="connsiteX0" fmla="*/ 943257 w 2013900"/>
              <a:gd name="connsiteY0" fmla="*/ 1501970 h 1900583"/>
              <a:gd name="connsiteX1" fmla="*/ 744074 w 2013900"/>
              <a:gd name="connsiteY1" fmla="*/ 1348088 h 1900583"/>
              <a:gd name="connsiteX2" fmla="*/ 748630 w 2013900"/>
              <a:gd name="connsiteY2" fmla="*/ 1338807 h 1900583"/>
              <a:gd name="connsiteX3" fmla="*/ 706808 w 2013900"/>
              <a:gd name="connsiteY3" fmla="*/ 1216890 h 1900583"/>
              <a:gd name="connsiteX4" fmla="*/ 695446 w 2013900"/>
              <a:gd name="connsiteY4" fmla="*/ 1211313 h 1900583"/>
              <a:gd name="connsiteX5" fmla="*/ 726700 w 2013900"/>
              <a:gd name="connsiteY5" fmla="*/ 978267 h 1900583"/>
              <a:gd name="connsiteX6" fmla="*/ 764518 w 2013900"/>
              <a:gd name="connsiteY6" fmla="*/ 965451 h 1900583"/>
              <a:gd name="connsiteX7" fmla="*/ 799083 w 2013900"/>
              <a:gd name="connsiteY7" fmla="*/ 935439 h 1900583"/>
              <a:gd name="connsiteX8" fmla="*/ 819837 w 2013900"/>
              <a:gd name="connsiteY8" fmla="*/ 893157 h 1900583"/>
              <a:gd name="connsiteX9" fmla="*/ 822213 w 2013900"/>
              <a:gd name="connsiteY9" fmla="*/ 851356 h 1900583"/>
              <a:gd name="connsiteX10" fmla="*/ 1043738 w 2013900"/>
              <a:gd name="connsiteY10" fmla="*/ 760675 h 1900583"/>
              <a:gd name="connsiteX11" fmla="*/ 1061832 w 2013900"/>
              <a:gd name="connsiteY11" fmla="*/ 781899 h 1900583"/>
              <a:gd name="connsiteX12" fmla="*/ 1191467 w 2013900"/>
              <a:gd name="connsiteY12" fmla="*/ 790843 h 1900583"/>
              <a:gd name="connsiteX13" fmla="*/ 1200605 w 2013900"/>
              <a:gd name="connsiteY13" fmla="*/ 782908 h 1900583"/>
              <a:gd name="connsiteX14" fmla="*/ 1391604 w 2013900"/>
              <a:gd name="connsiteY14" fmla="*/ 930468 h 1900583"/>
              <a:gd name="connsiteX15" fmla="*/ 1386234 w 2013900"/>
              <a:gd name="connsiteY15" fmla="*/ 941312 h 1900583"/>
              <a:gd name="connsiteX16" fmla="*/ 1427616 w 2013900"/>
              <a:gd name="connsiteY16" fmla="*/ 1064490 h 1900583"/>
              <a:gd name="connsiteX17" fmla="*/ 1447779 w 2013900"/>
              <a:gd name="connsiteY17" fmla="*/ 1074387 h 1900583"/>
              <a:gd name="connsiteX18" fmla="*/ 1417037 w 2013900"/>
              <a:gd name="connsiteY18" fmla="*/ 1303612 h 1900583"/>
              <a:gd name="connsiteX19" fmla="*/ 1377304 w 2013900"/>
              <a:gd name="connsiteY19" fmla="*/ 1316666 h 1900583"/>
              <a:gd name="connsiteX20" fmla="*/ 1342096 w 2013900"/>
              <a:gd name="connsiteY20" fmla="*/ 1347016 h 1900583"/>
              <a:gd name="connsiteX21" fmla="*/ 1318419 w 2013900"/>
              <a:gd name="connsiteY21" fmla="*/ 1433424 h 1900583"/>
              <a:gd name="connsiteX22" fmla="*/ 1318667 w 2013900"/>
              <a:gd name="connsiteY22" fmla="*/ 1434179 h 1900583"/>
              <a:gd name="connsiteX23" fmla="*/ 1097018 w 2013900"/>
              <a:gd name="connsiteY23" fmla="*/ 1524911 h 1900583"/>
              <a:gd name="connsiteX24" fmla="*/ 1079718 w 2013900"/>
              <a:gd name="connsiteY24" fmla="*/ 1504987 h 1900583"/>
              <a:gd name="connsiteX25" fmla="*/ 950083 w 2013900"/>
              <a:gd name="connsiteY25" fmla="*/ 1496043 h 1900583"/>
              <a:gd name="connsiteX26" fmla="*/ 75043 w 2013900"/>
              <a:gd name="connsiteY26" fmla="*/ 1597161 h 1900583"/>
              <a:gd name="connsiteX27" fmla="*/ 108134 w 2013900"/>
              <a:gd name="connsiteY27" fmla="*/ 1604721 h 1900583"/>
              <a:gd name="connsiteX28" fmla="*/ 154857 w 2013900"/>
              <a:gd name="connsiteY28" fmla="*/ 1598764 h 1900583"/>
              <a:gd name="connsiteX29" fmla="*/ 233875 w 2013900"/>
              <a:gd name="connsiteY29" fmla="*/ 1496935 h 1900583"/>
              <a:gd name="connsiteX30" fmla="*/ 231813 w 2013900"/>
              <a:gd name="connsiteY30" fmla="*/ 1480763 h 1900583"/>
              <a:gd name="connsiteX31" fmla="*/ 540598 w 2013900"/>
              <a:gd name="connsiteY31" fmla="*/ 1375577 h 1900583"/>
              <a:gd name="connsiteX32" fmla="*/ 563677 w 2013900"/>
              <a:gd name="connsiteY32" fmla="*/ 1402157 h 1900583"/>
              <a:gd name="connsiteX33" fmla="*/ 692537 w 2013900"/>
              <a:gd name="connsiteY33" fmla="*/ 1412103 h 1900583"/>
              <a:gd name="connsiteX34" fmla="*/ 693400 w 2013900"/>
              <a:gd name="connsiteY34" fmla="*/ 1411346 h 1900583"/>
              <a:gd name="connsiteX35" fmla="*/ 797736 w 2013900"/>
              <a:gd name="connsiteY35" fmla="*/ 1491953 h 1900583"/>
              <a:gd name="connsiteX36" fmla="*/ 894945 w 2013900"/>
              <a:gd name="connsiteY36" fmla="*/ 1567053 h 1900583"/>
              <a:gd name="connsiteX37" fmla="*/ 894430 w 2013900"/>
              <a:gd name="connsiteY37" fmla="*/ 1568079 h 1900583"/>
              <a:gd name="connsiteX38" fmla="*/ 936587 w 2013900"/>
              <a:gd name="connsiteY38" fmla="*/ 1690255 h 1900583"/>
              <a:gd name="connsiteX39" fmla="*/ 1100786 w 2013900"/>
              <a:gd name="connsiteY39" fmla="*/ 1669186 h 1900583"/>
              <a:gd name="connsiteX40" fmla="*/ 1121540 w 2013900"/>
              <a:gd name="connsiteY40" fmla="*/ 1626904 h 1900583"/>
              <a:gd name="connsiteX41" fmla="*/ 1123204 w 2013900"/>
              <a:gd name="connsiteY41" fmla="*/ 1597620 h 1900583"/>
              <a:gd name="connsiteX42" fmla="*/ 1237555 w 2013900"/>
              <a:gd name="connsiteY42" fmla="*/ 1551067 h 1900583"/>
              <a:gd name="connsiteX43" fmla="*/ 1355644 w 2013900"/>
              <a:gd name="connsiteY43" fmla="*/ 1502993 h 1900583"/>
              <a:gd name="connsiteX44" fmla="*/ 1362776 w 2013900"/>
              <a:gd name="connsiteY44" fmla="*/ 1511266 h 1900583"/>
              <a:gd name="connsiteX45" fmla="*/ 1491817 w 2013900"/>
              <a:gd name="connsiteY45" fmla="*/ 1520936 h 1900583"/>
              <a:gd name="connsiteX46" fmla="*/ 1499270 w 2013900"/>
              <a:gd name="connsiteY46" fmla="*/ 1514511 h 1900583"/>
              <a:gd name="connsiteX47" fmla="*/ 1790657 w 2013900"/>
              <a:gd name="connsiteY47" fmla="*/ 1739626 h 1900583"/>
              <a:gd name="connsiteX48" fmla="*/ 1783473 w 2013900"/>
              <a:gd name="connsiteY48" fmla="*/ 1754261 h 1900583"/>
              <a:gd name="connsiteX49" fmla="*/ 1825296 w 2013900"/>
              <a:gd name="connsiteY49" fmla="*/ 1876178 h 1900583"/>
              <a:gd name="connsiteX50" fmla="*/ 1867578 w 2013900"/>
              <a:gd name="connsiteY50" fmla="*/ 1896932 h 1900583"/>
              <a:gd name="connsiteX51" fmla="*/ 1989494 w 2013900"/>
              <a:gd name="connsiteY51" fmla="*/ 1855110 h 1900583"/>
              <a:gd name="connsiteX52" fmla="*/ 1968427 w 2013900"/>
              <a:gd name="connsiteY52" fmla="*/ 1690911 h 1900583"/>
              <a:gd name="connsiteX53" fmla="*/ 1838792 w 2013900"/>
              <a:gd name="connsiteY53" fmla="*/ 1681967 h 1900583"/>
              <a:gd name="connsiteX54" fmla="*/ 1838014 w 2013900"/>
              <a:gd name="connsiteY54" fmla="*/ 1682642 h 1900583"/>
              <a:gd name="connsiteX55" fmla="*/ 1544325 w 2013900"/>
              <a:gd name="connsiteY55" fmla="*/ 1455749 h 1900583"/>
              <a:gd name="connsiteX56" fmla="*/ 1547700 w 2013900"/>
              <a:gd name="connsiteY56" fmla="*/ 1448953 h 1900583"/>
              <a:gd name="connsiteX57" fmla="*/ 1506345 w 2013900"/>
              <a:gd name="connsiteY57" fmla="*/ 1326336 h 1900583"/>
              <a:gd name="connsiteX58" fmla="*/ 1493239 w 2013900"/>
              <a:gd name="connsiteY58" fmla="*/ 1319828 h 1900583"/>
              <a:gd name="connsiteX59" fmla="*/ 1509136 w 2013900"/>
              <a:gd name="connsiteY59" fmla="*/ 1199535 h 1900583"/>
              <a:gd name="connsiteX60" fmla="*/ 1524327 w 2013900"/>
              <a:gd name="connsiteY60" fmla="*/ 1084591 h 1900583"/>
              <a:gd name="connsiteX61" fmla="*/ 1557251 w 2013900"/>
              <a:gd name="connsiteY61" fmla="*/ 1073434 h 1900583"/>
              <a:gd name="connsiteX62" fmla="*/ 1591815 w 2013900"/>
              <a:gd name="connsiteY62" fmla="*/ 1043422 h 1900583"/>
              <a:gd name="connsiteX63" fmla="*/ 1570748 w 2013900"/>
              <a:gd name="connsiteY63" fmla="*/ 879222 h 1900583"/>
              <a:gd name="connsiteX64" fmla="*/ 1483503 w 2013900"/>
              <a:gd name="connsiteY64" fmla="*/ 855912 h 1900583"/>
              <a:gd name="connsiteX65" fmla="*/ 1444684 w 2013900"/>
              <a:gd name="connsiteY65" fmla="*/ 869068 h 1900583"/>
              <a:gd name="connsiteX66" fmla="*/ 1340899 w 2013900"/>
              <a:gd name="connsiteY66" fmla="*/ 788887 h 1900583"/>
              <a:gd name="connsiteX67" fmla="*/ 1246914 w 2013900"/>
              <a:gd name="connsiteY67" fmla="*/ 716278 h 1900583"/>
              <a:gd name="connsiteX68" fmla="*/ 1249341 w 2013900"/>
              <a:gd name="connsiteY68" fmla="*/ 673586 h 1900583"/>
              <a:gd name="connsiteX69" fmla="*/ 1204964 w 2013900"/>
              <a:gd name="connsiteY69" fmla="*/ 596631 h 1900583"/>
              <a:gd name="connsiteX70" fmla="*/ 1168993 w 2013900"/>
              <a:gd name="connsiteY70" fmla="*/ 578975 h 1900583"/>
              <a:gd name="connsiteX71" fmla="*/ 1168993 w 2013900"/>
              <a:gd name="connsiteY71" fmla="*/ 225315 h 1900583"/>
              <a:gd name="connsiteX72" fmla="*/ 1170003 w 2013900"/>
              <a:gd name="connsiteY72" fmla="*/ 225113 h 1900583"/>
              <a:gd name="connsiteX73" fmla="*/ 1242179 w 2013900"/>
              <a:gd name="connsiteY73" fmla="*/ 117058 h 1900583"/>
              <a:gd name="connsiteX74" fmla="*/ 1125121 w 2013900"/>
              <a:gd name="connsiteY74" fmla="*/ 1 h 1900583"/>
              <a:gd name="connsiteX75" fmla="*/ 1008063 w 2013900"/>
              <a:gd name="connsiteY75" fmla="*/ 117059 h 1900583"/>
              <a:gd name="connsiteX76" fmla="*/ 1078973 w 2013900"/>
              <a:gd name="connsiteY76" fmla="*/ 224691 h 1900583"/>
              <a:gd name="connsiteX77" fmla="*/ 1094946 w 2013900"/>
              <a:gd name="connsiteY77" fmla="*/ 227954 h 1900583"/>
              <a:gd name="connsiteX78" fmla="*/ 1094946 w 2013900"/>
              <a:gd name="connsiteY78" fmla="*/ 580718 h 1900583"/>
              <a:gd name="connsiteX79" fmla="*/ 1086671 w 2013900"/>
              <a:gd name="connsiteY79" fmla="*/ 583843 h 1900583"/>
              <a:gd name="connsiteX80" fmla="*/ 1075329 w 2013900"/>
              <a:gd name="connsiteY80" fmla="*/ 587687 h 1900583"/>
              <a:gd name="connsiteX81" fmla="*/ 1040783 w 2013900"/>
              <a:gd name="connsiteY81" fmla="*/ 617683 h 1900583"/>
              <a:gd name="connsiteX82" fmla="*/ 1040763 w 2013900"/>
              <a:gd name="connsiteY82" fmla="*/ 617700 h 1900583"/>
              <a:gd name="connsiteX83" fmla="*/ 1021723 w 2013900"/>
              <a:gd name="connsiteY83" fmla="*/ 656920 h 1900583"/>
              <a:gd name="connsiteX84" fmla="*/ 1021715 w 2013900"/>
              <a:gd name="connsiteY84" fmla="*/ 657057 h 1900583"/>
              <a:gd name="connsiteX85" fmla="*/ 1020784 w 2013900"/>
              <a:gd name="connsiteY85" fmla="*/ 658980 h 1900583"/>
              <a:gd name="connsiteX86" fmla="*/ 1019460 w 2013900"/>
              <a:gd name="connsiteY86" fmla="*/ 681579 h 1900583"/>
              <a:gd name="connsiteX87" fmla="*/ 901080 w 2013900"/>
              <a:gd name="connsiteY87" fmla="*/ 729772 h 1900583"/>
              <a:gd name="connsiteX88" fmla="*/ 783553 w 2013900"/>
              <a:gd name="connsiteY88" fmla="*/ 777618 h 1900583"/>
              <a:gd name="connsiteX89" fmla="*/ 778015 w 2013900"/>
              <a:gd name="connsiteY89" fmla="*/ 771240 h 1900583"/>
              <a:gd name="connsiteX90" fmla="*/ 613815 w 2013900"/>
              <a:gd name="connsiteY90" fmla="*/ 792308 h 1900583"/>
              <a:gd name="connsiteX91" fmla="*/ 634884 w 2013900"/>
              <a:gd name="connsiteY91" fmla="*/ 956507 h 1900583"/>
              <a:gd name="connsiteX92" fmla="*/ 645314 w 2013900"/>
              <a:gd name="connsiteY92" fmla="*/ 961627 h 1900583"/>
              <a:gd name="connsiteX93" fmla="*/ 629499 w 2013900"/>
              <a:gd name="connsiteY93" fmla="*/ 1081304 h 1900583"/>
              <a:gd name="connsiteX94" fmla="*/ 614430 w 2013900"/>
              <a:gd name="connsiteY94" fmla="*/ 1195319 h 1900583"/>
              <a:gd name="connsiteX95" fmla="*/ 577174 w 2013900"/>
              <a:gd name="connsiteY95" fmla="*/ 1207946 h 1900583"/>
              <a:gd name="connsiteX96" fmla="*/ 542608 w 2013900"/>
              <a:gd name="connsiteY96" fmla="*/ 1237958 h 1900583"/>
              <a:gd name="connsiteX97" fmla="*/ 521855 w 2013900"/>
              <a:gd name="connsiteY97" fmla="*/ 1280240 h 1900583"/>
              <a:gd name="connsiteX98" fmla="*/ 520493 w 2013900"/>
              <a:gd name="connsiteY98" fmla="*/ 1304200 h 1900583"/>
              <a:gd name="connsiteX99" fmla="*/ 205439 w 2013900"/>
              <a:gd name="connsiteY99" fmla="*/ 1411522 h 1900583"/>
              <a:gd name="connsiteX100" fmla="*/ 204922 w 2013900"/>
              <a:gd name="connsiteY100" fmla="*/ 1410631 h 1900583"/>
              <a:gd name="connsiteX101" fmla="*/ 79366 w 2013900"/>
              <a:gd name="connsiteY101" fmla="*/ 1377152 h 1900583"/>
              <a:gd name="connsiteX102" fmla="*/ 6306 w 2013900"/>
              <a:gd name="connsiteY102" fmla="*/ 1525703 h 1900583"/>
              <a:gd name="connsiteX103" fmla="*/ 75043 w 2013900"/>
              <a:gd name="connsiteY103" fmla="*/ 1597161 h 1900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2013900" h="1900583">
                <a:moveTo>
                  <a:pt x="943257" y="1501970"/>
                </a:moveTo>
                <a:lnTo>
                  <a:pt x="744074" y="1348088"/>
                </a:lnTo>
                <a:lnTo>
                  <a:pt x="748630" y="1338807"/>
                </a:lnTo>
                <a:cubicBezTo>
                  <a:pt x="760072" y="1294309"/>
                  <a:pt x="744218" y="1245791"/>
                  <a:pt x="706808" y="1216890"/>
                </a:cubicBezTo>
                <a:lnTo>
                  <a:pt x="695446" y="1211313"/>
                </a:lnTo>
                <a:lnTo>
                  <a:pt x="726700" y="978267"/>
                </a:lnTo>
                <a:lnTo>
                  <a:pt x="764518" y="965451"/>
                </a:lnTo>
                <a:cubicBezTo>
                  <a:pt x="777636" y="957984"/>
                  <a:pt x="789449" y="947909"/>
                  <a:pt x="799083" y="935439"/>
                </a:cubicBezTo>
                <a:cubicBezTo>
                  <a:pt x="809176" y="922375"/>
                  <a:pt x="816023" y="907989"/>
                  <a:pt x="819837" y="893157"/>
                </a:cubicBezTo>
                <a:lnTo>
                  <a:pt x="822213" y="851356"/>
                </a:lnTo>
                <a:lnTo>
                  <a:pt x="1043738" y="760675"/>
                </a:lnTo>
                <a:lnTo>
                  <a:pt x="1061832" y="781899"/>
                </a:lnTo>
                <a:cubicBezTo>
                  <a:pt x="1101024" y="812177"/>
                  <a:pt x="1152114" y="813244"/>
                  <a:pt x="1191467" y="790843"/>
                </a:cubicBezTo>
                <a:lnTo>
                  <a:pt x="1200605" y="782908"/>
                </a:lnTo>
                <a:lnTo>
                  <a:pt x="1391604" y="930468"/>
                </a:lnTo>
                <a:lnTo>
                  <a:pt x="1386234" y="941312"/>
                </a:lnTo>
                <a:cubicBezTo>
                  <a:pt x="1374493" y="985046"/>
                  <a:pt x="1388425" y="1034212"/>
                  <a:pt x="1427616" y="1064490"/>
                </a:cubicBezTo>
                <a:lnTo>
                  <a:pt x="1447779" y="1074387"/>
                </a:lnTo>
                <a:lnTo>
                  <a:pt x="1417037" y="1303612"/>
                </a:lnTo>
                <a:lnTo>
                  <a:pt x="1377304" y="1316666"/>
                </a:lnTo>
                <a:cubicBezTo>
                  <a:pt x="1364036" y="1324096"/>
                  <a:pt x="1352007" y="1334250"/>
                  <a:pt x="1342096" y="1347016"/>
                </a:cubicBezTo>
                <a:cubicBezTo>
                  <a:pt x="1322273" y="1372550"/>
                  <a:pt x="1314676" y="1403701"/>
                  <a:pt x="1318419" y="1433424"/>
                </a:cubicBezTo>
                <a:lnTo>
                  <a:pt x="1318667" y="1434179"/>
                </a:lnTo>
                <a:lnTo>
                  <a:pt x="1097018" y="1524911"/>
                </a:lnTo>
                <a:lnTo>
                  <a:pt x="1079718" y="1504987"/>
                </a:lnTo>
                <a:cubicBezTo>
                  <a:pt x="1040526" y="1474709"/>
                  <a:pt x="989436" y="1473641"/>
                  <a:pt x="950083" y="1496043"/>
                </a:cubicBezTo>
                <a:close/>
                <a:moveTo>
                  <a:pt x="75043" y="1597161"/>
                </a:moveTo>
                <a:cubicBezTo>
                  <a:pt x="85545" y="1601240"/>
                  <a:pt x="96683" y="1603828"/>
                  <a:pt x="108134" y="1604721"/>
                </a:cubicBezTo>
                <a:cubicBezTo>
                  <a:pt x="123403" y="1605911"/>
                  <a:pt x="139230" y="1604086"/>
                  <a:pt x="154857" y="1598764"/>
                </a:cubicBezTo>
                <a:cubicBezTo>
                  <a:pt x="199605" y="1583520"/>
                  <a:pt x="230305" y="1542741"/>
                  <a:pt x="233875" y="1496935"/>
                </a:cubicBezTo>
                <a:lnTo>
                  <a:pt x="231813" y="1480763"/>
                </a:lnTo>
                <a:lnTo>
                  <a:pt x="540598" y="1375577"/>
                </a:lnTo>
                <a:lnTo>
                  <a:pt x="563677" y="1402157"/>
                </a:lnTo>
                <a:cubicBezTo>
                  <a:pt x="602868" y="1432435"/>
                  <a:pt x="652926" y="1434839"/>
                  <a:pt x="692537" y="1412103"/>
                </a:cubicBezTo>
                <a:lnTo>
                  <a:pt x="693400" y="1411346"/>
                </a:lnTo>
                <a:lnTo>
                  <a:pt x="797736" y="1491953"/>
                </a:lnTo>
                <a:lnTo>
                  <a:pt x="894945" y="1567053"/>
                </a:lnTo>
                <a:lnTo>
                  <a:pt x="894430" y="1568079"/>
                </a:lnTo>
                <a:cubicBezTo>
                  <a:pt x="882432" y="1612147"/>
                  <a:pt x="897395" y="1659977"/>
                  <a:pt x="936587" y="1690255"/>
                </a:cubicBezTo>
                <a:cubicBezTo>
                  <a:pt x="986466" y="1728790"/>
                  <a:pt x="1060415" y="1721441"/>
                  <a:pt x="1100786" y="1669186"/>
                </a:cubicBezTo>
                <a:cubicBezTo>
                  <a:pt x="1110878" y="1656123"/>
                  <a:pt x="1117725" y="1641737"/>
                  <a:pt x="1121540" y="1626904"/>
                </a:cubicBezTo>
                <a:lnTo>
                  <a:pt x="1123204" y="1597620"/>
                </a:lnTo>
                <a:lnTo>
                  <a:pt x="1237555" y="1551067"/>
                </a:lnTo>
                <a:lnTo>
                  <a:pt x="1355644" y="1502993"/>
                </a:lnTo>
                <a:lnTo>
                  <a:pt x="1362776" y="1511266"/>
                </a:lnTo>
                <a:cubicBezTo>
                  <a:pt x="1401076" y="1541000"/>
                  <a:pt x="1452016" y="1543225"/>
                  <a:pt x="1491817" y="1520936"/>
                </a:cubicBezTo>
                <a:lnTo>
                  <a:pt x="1499270" y="1514511"/>
                </a:lnTo>
                <a:lnTo>
                  <a:pt x="1790657" y="1739626"/>
                </a:lnTo>
                <a:lnTo>
                  <a:pt x="1783473" y="1754261"/>
                </a:lnTo>
                <a:cubicBezTo>
                  <a:pt x="1772031" y="1798759"/>
                  <a:pt x="1787886" y="1847276"/>
                  <a:pt x="1825296" y="1876178"/>
                </a:cubicBezTo>
                <a:cubicBezTo>
                  <a:pt x="1838359" y="1886271"/>
                  <a:pt x="1852745" y="1893118"/>
                  <a:pt x="1867578" y="1896932"/>
                </a:cubicBezTo>
                <a:cubicBezTo>
                  <a:pt x="1912075" y="1908374"/>
                  <a:pt x="1960593" y="1892520"/>
                  <a:pt x="1989494" y="1855110"/>
                </a:cubicBezTo>
                <a:cubicBezTo>
                  <a:pt x="2029865" y="1802855"/>
                  <a:pt x="2018306" y="1729446"/>
                  <a:pt x="1968427" y="1690911"/>
                </a:cubicBezTo>
                <a:cubicBezTo>
                  <a:pt x="1929235" y="1660633"/>
                  <a:pt x="1878145" y="1659565"/>
                  <a:pt x="1838792" y="1681967"/>
                </a:cubicBezTo>
                <a:lnTo>
                  <a:pt x="1838014" y="1682642"/>
                </a:lnTo>
                <a:lnTo>
                  <a:pt x="1544325" y="1455749"/>
                </a:lnTo>
                <a:lnTo>
                  <a:pt x="1547700" y="1448953"/>
                </a:lnTo>
                <a:cubicBezTo>
                  <a:pt x="1559428" y="1404868"/>
                  <a:pt x="1544645" y="1356070"/>
                  <a:pt x="1506345" y="1326336"/>
                </a:cubicBezTo>
                <a:lnTo>
                  <a:pt x="1493239" y="1319828"/>
                </a:lnTo>
                <a:lnTo>
                  <a:pt x="1509136" y="1199535"/>
                </a:lnTo>
                <a:lnTo>
                  <a:pt x="1524327" y="1084591"/>
                </a:lnTo>
                <a:lnTo>
                  <a:pt x="1557251" y="1073434"/>
                </a:lnTo>
                <a:cubicBezTo>
                  <a:pt x="1570368" y="1065966"/>
                  <a:pt x="1582182" y="1055892"/>
                  <a:pt x="1591815" y="1043422"/>
                </a:cubicBezTo>
                <a:cubicBezTo>
                  <a:pt x="1632186" y="991167"/>
                  <a:pt x="1620627" y="917758"/>
                  <a:pt x="1570748" y="879222"/>
                </a:cubicBezTo>
                <a:cubicBezTo>
                  <a:pt x="1544620" y="859037"/>
                  <a:pt x="1513204" y="851834"/>
                  <a:pt x="1483503" y="855912"/>
                </a:cubicBezTo>
                <a:lnTo>
                  <a:pt x="1444684" y="869068"/>
                </a:lnTo>
                <a:lnTo>
                  <a:pt x="1340899" y="788887"/>
                </a:lnTo>
                <a:lnTo>
                  <a:pt x="1246914" y="716278"/>
                </a:lnTo>
                <a:lnTo>
                  <a:pt x="1249341" y="673586"/>
                </a:lnTo>
                <a:cubicBezTo>
                  <a:pt x="1245263" y="643885"/>
                  <a:pt x="1229903" y="615899"/>
                  <a:pt x="1204964" y="596631"/>
                </a:cubicBezTo>
                <a:lnTo>
                  <a:pt x="1168993" y="578975"/>
                </a:lnTo>
                <a:lnTo>
                  <a:pt x="1168993" y="225315"/>
                </a:lnTo>
                <a:lnTo>
                  <a:pt x="1170003" y="225113"/>
                </a:lnTo>
                <a:cubicBezTo>
                  <a:pt x="1211789" y="207666"/>
                  <a:pt x="1242179" y="166584"/>
                  <a:pt x="1242179" y="117058"/>
                </a:cubicBezTo>
                <a:cubicBezTo>
                  <a:pt x="1242179" y="54028"/>
                  <a:pt x="1191154" y="0"/>
                  <a:pt x="1125121" y="1"/>
                </a:cubicBezTo>
                <a:cubicBezTo>
                  <a:pt x="1062090" y="1"/>
                  <a:pt x="1008063" y="51026"/>
                  <a:pt x="1008063" y="117059"/>
                </a:cubicBezTo>
                <a:cubicBezTo>
                  <a:pt x="1008063" y="164333"/>
                  <a:pt x="1036765" y="206541"/>
                  <a:pt x="1078973" y="224691"/>
                </a:cubicBezTo>
                <a:lnTo>
                  <a:pt x="1094946" y="227954"/>
                </a:lnTo>
                <a:lnTo>
                  <a:pt x="1094946" y="580718"/>
                </a:lnTo>
                <a:lnTo>
                  <a:pt x="1086671" y="583843"/>
                </a:lnTo>
                <a:lnTo>
                  <a:pt x="1075329" y="587687"/>
                </a:lnTo>
                <a:lnTo>
                  <a:pt x="1040783" y="617683"/>
                </a:lnTo>
                <a:lnTo>
                  <a:pt x="1040763" y="617700"/>
                </a:lnTo>
                <a:cubicBezTo>
                  <a:pt x="1031588" y="629576"/>
                  <a:pt x="1025281" y="642956"/>
                  <a:pt x="1021723" y="656920"/>
                </a:cubicBezTo>
                <a:lnTo>
                  <a:pt x="1021715" y="657057"/>
                </a:lnTo>
                <a:lnTo>
                  <a:pt x="1020784" y="658980"/>
                </a:lnTo>
                <a:lnTo>
                  <a:pt x="1019460" y="681579"/>
                </a:lnTo>
                <a:lnTo>
                  <a:pt x="901080" y="729772"/>
                </a:lnTo>
                <a:lnTo>
                  <a:pt x="783553" y="777618"/>
                </a:lnTo>
                <a:lnTo>
                  <a:pt x="778015" y="771240"/>
                </a:lnTo>
                <a:cubicBezTo>
                  <a:pt x="725760" y="730869"/>
                  <a:pt x="652351" y="742428"/>
                  <a:pt x="613815" y="792308"/>
                </a:cubicBezTo>
                <a:cubicBezTo>
                  <a:pt x="575280" y="842187"/>
                  <a:pt x="582629" y="916137"/>
                  <a:pt x="634884" y="956507"/>
                </a:cubicBezTo>
                <a:lnTo>
                  <a:pt x="645314" y="961627"/>
                </a:lnTo>
                <a:lnTo>
                  <a:pt x="629499" y="1081304"/>
                </a:lnTo>
                <a:lnTo>
                  <a:pt x="614430" y="1195319"/>
                </a:lnTo>
                <a:lnTo>
                  <a:pt x="577174" y="1207946"/>
                </a:lnTo>
                <a:cubicBezTo>
                  <a:pt x="564056" y="1215413"/>
                  <a:pt x="552242" y="1225488"/>
                  <a:pt x="542608" y="1237958"/>
                </a:cubicBezTo>
                <a:cubicBezTo>
                  <a:pt x="532516" y="1251022"/>
                  <a:pt x="525669" y="1265407"/>
                  <a:pt x="521855" y="1280240"/>
                </a:cubicBezTo>
                <a:lnTo>
                  <a:pt x="520493" y="1304200"/>
                </a:lnTo>
                <a:lnTo>
                  <a:pt x="205439" y="1411522"/>
                </a:lnTo>
                <a:lnTo>
                  <a:pt x="204922" y="1410631"/>
                </a:lnTo>
                <a:cubicBezTo>
                  <a:pt x="174933" y="1376702"/>
                  <a:pt x="126246" y="1361182"/>
                  <a:pt x="79366" y="1377152"/>
                </a:cubicBezTo>
                <a:cubicBezTo>
                  <a:pt x="19701" y="1397476"/>
                  <a:pt x="-14987" y="1463197"/>
                  <a:pt x="6306" y="1525703"/>
                </a:cubicBezTo>
                <a:cubicBezTo>
                  <a:pt x="17738" y="1559264"/>
                  <a:pt x="43535" y="1584923"/>
                  <a:pt x="75043" y="1597161"/>
                </a:cubicBezTo>
                <a:close/>
              </a:path>
            </a:pathLst>
          </a:custGeom>
          <a:solidFill>
            <a:schemeClr val="bg2">
              <a:lumMod val="50000"/>
              <a:alpha val="20000"/>
            </a:schemeClr>
          </a:solidFill>
          <a:ln w="43323" cap="flat">
            <a:noFill/>
            <a:prstDash val="solid"/>
            <a:miter/>
          </a:ln>
        </p:spPr>
        <p:txBody>
          <a:bodyPr anchor="ctr"/>
          <a:lstStyle/>
          <a:p>
            <a:pPr>
              <a:defRPr/>
            </a:pPr>
            <a:endParaRPr lang="en-US" dirty="0"/>
          </a:p>
        </p:txBody>
      </p:sp>
      <p:sp>
        <p:nvSpPr>
          <p:cNvPr id="8" name="Freeform: Shape 386">
            <a:extLst>
              <a:ext uri="{FF2B5EF4-FFF2-40B4-BE49-F238E27FC236}">
                <a16:creationId xmlns:a16="http://schemas.microsoft.com/office/drawing/2014/main" id="{0B6578C6-7A11-03A3-34BC-61A1BC04262C}"/>
              </a:ext>
            </a:extLst>
          </p:cNvPr>
          <p:cNvSpPr/>
          <p:nvPr/>
        </p:nvSpPr>
        <p:spPr>
          <a:xfrm rot="6936088">
            <a:off x="6863556" y="2318545"/>
            <a:ext cx="1076325" cy="881062"/>
          </a:xfrm>
          <a:custGeom>
            <a:avLst/>
            <a:gdLst>
              <a:gd name="connsiteX0" fmla="*/ 618123 w 1077492"/>
              <a:gd name="connsiteY0" fmla="*/ 5091 h 880832"/>
              <a:gd name="connsiteX1" fmla="*/ 649515 w 1077492"/>
              <a:gd name="connsiteY1" fmla="*/ 48 h 880832"/>
              <a:gd name="connsiteX2" fmla="*/ 706766 w 1077492"/>
              <a:gd name="connsiteY2" fmla="*/ 25655 h 880832"/>
              <a:gd name="connsiteX3" fmla="*/ 703831 w 1077492"/>
              <a:gd name="connsiteY3" fmla="*/ 142493 h 880832"/>
              <a:gd name="connsiteX4" fmla="*/ 665641 w 1077492"/>
              <a:gd name="connsiteY4" fmla="*/ 157025 h 880832"/>
              <a:gd name="connsiteX5" fmla="*/ 665641 w 1077492"/>
              <a:gd name="connsiteY5" fmla="*/ 352605 h 880832"/>
              <a:gd name="connsiteX6" fmla="*/ 684786 w 1077492"/>
              <a:gd name="connsiteY6" fmla="*/ 356972 h 880832"/>
              <a:gd name="connsiteX7" fmla="*/ 718689 w 1077492"/>
              <a:gd name="connsiteY7" fmla="*/ 380793 h 880832"/>
              <a:gd name="connsiteX8" fmla="*/ 738749 w 1077492"/>
              <a:gd name="connsiteY8" fmla="*/ 496690 h 880832"/>
              <a:gd name="connsiteX9" fmla="*/ 735230 w 1077492"/>
              <a:gd name="connsiteY9" fmla="*/ 501698 h 880832"/>
              <a:gd name="connsiteX10" fmla="*/ 845060 w 1077492"/>
              <a:gd name="connsiteY10" fmla="*/ 617186 h 880832"/>
              <a:gd name="connsiteX11" fmla="*/ 879258 w 1077492"/>
              <a:gd name="connsiteY11" fmla="*/ 595803 h 880832"/>
              <a:gd name="connsiteX12" fmla="*/ 1037048 w 1077492"/>
              <a:gd name="connsiteY12" fmla="*/ 632408 h 880832"/>
              <a:gd name="connsiteX13" fmla="*/ 1031825 w 1077492"/>
              <a:gd name="connsiteY13" fmla="*/ 840388 h 880832"/>
              <a:gd name="connsiteX14" fmla="*/ 823846 w 1077492"/>
              <a:gd name="connsiteY14" fmla="*/ 835165 h 880832"/>
              <a:gd name="connsiteX15" fmla="*/ 795994 w 1077492"/>
              <a:gd name="connsiteY15" fmla="*/ 674255 h 880832"/>
              <a:gd name="connsiteX16" fmla="*/ 803191 w 1077492"/>
              <a:gd name="connsiteY16" fmla="*/ 664013 h 880832"/>
              <a:gd name="connsiteX17" fmla="*/ 690708 w 1077492"/>
              <a:gd name="connsiteY17" fmla="*/ 545736 h 880832"/>
              <a:gd name="connsiteX18" fmla="*/ 678778 w 1077492"/>
              <a:gd name="connsiteY18" fmla="*/ 553196 h 880832"/>
              <a:gd name="connsiteX19" fmla="*/ 565128 w 1077492"/>
              <a:gd name="connsiteY19" fmla="*/ 526831 h 880832"/>
              <a:gd name="connsiteX20" fmla="*/ 562479 w 1077492"/>
              <a:gd name="connsiteY20" fmla="*/ 522594 h 880832"/>
              <a:gd name="connsiteX21" fmla="*/ 207664 w 1077492"/>
              <a:gd name="connsiteY21" fmla="*/ 608151 h 880832"/>
              <a:gd name="connsiteX22" fmla="*/ 203307 w 1077492"/>
              <a:gd name="connsiteY22" fmla="*/ 628640 h 880832"/>
              <a:gd name="connsiteX23" fmla="*/ 178918 w 1077492"/>
              <a:gd name="connsiteY23" fmla="*/ 663609 h 880832"/>
              <a:gd name="connsiteX24" fmla="*/ 29119 w 1077492"/>
              <a:gd name="connsiteY24" fmla="*/ 659847 h 880832"/>
              <a:gd name="connsiteX25" fmla="*/ 32881 w 1077492"/>
              <a:gd name="connsiteY25" fmla="*/ 510048 h 880832"/>
              <a:gd name="connsiteX26" fmla="*/ 67936 w 1077492"/>
              <a:gd name="connsiteY26" fmla="*/ 487958 h 880832"/>
              <a:gd name="connsiteX27" fmla="*/ 182679 w 1077492"/>
              <a:gd name="connsiteY27" fmla="*/ 513810 h 880832"/>
              <a:gd name="connsiteX28" fmla="*/ 199867 w 1077492"/>
              <a:gd name="connsiteY28" fmla="*/ 541086 h 880832"/>
              <a:gd name="connsiteX29" fmla="*/ 537541 w 1077492"/>
              <a:gd name="connsiteY29" fmla="*/ 459661 h 880832"/>
              <a:gd name="connsiteX30" fmla="*/ 536059 w 1077492"/>
              <a:gd name="connsiteY30" fmla="*/ 450434 h 880832"/>
              <a:gd name="connsiteX31" fmla="*/ 568890 w 1077492"/>
              <a:gd name="connsiteY31" fmla="*/ 377032 h 880832"/>
              <a:gd name="connsiteX32" fmla="*/ 605039 w 1077492"/>
              <a:gd name="connsiteY32" fmla="*/ 354429 h 880832"/>
              <a:gd name="connsiteX33" fmla="*/ 624516 w 1077492"/>
              <a:gd name="connsiteY33" fmla="*/ 351300 h 880832"/>
              <a:gd name="connsiteX34" fmla="*/ 624516 w 1077492"/>
              <a:gd name="connsiteY34" fmla="*/ 160667 h 880832"/>
              <a:gd name="connsiteX35" fmla="*/ 613436 w 1077492"/>
              <a:gd name="connsiteY35" fmla="*/ 158139 h 880832"/>
              <a:gd name="connsiteX36" fmla="*/ 586993 w 1077492"/>
              <a:gd name="connsiteY36" fmla="*/ 139559 h 880832"/>
              <a:gd name="connsiteX37" fmla="*/ 589927 w 1077492"/>
              <a:gd name="connsiteY37" fmla="*/ 22721 h 880832"/>
              <a:gd name="connsiteX38" fmla="*/ 618123 w 1077492"/>
              <a:gd name="connsiteY38" fmla="*/ 5091 h 880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1077492" h="880832">
                <a:moveTo>
                  <a:pt x="618123" y="5091"/>
                </a:moveTo>
                <a:cubicBezTo>
                  <a:pt x="628264" y="1341"/>
                  <a:pt x="638938" y="-311"/>
                  <a:pt x="649515" y="48"/>
                </a:cubicBezTo>
                <a:cubicBezTo>
                  <a:pt x="670668" y="767"/>
                  <a:pt x="691432" y="9532"/>
                  <a:pt x="706766" y="25655"/>
                </a:cubicBezTo>
                <a:cubicBezTo>
                  <a:pt x="738893" y="59437"/>
                  <a:pt x="736078" y="111827"/>
                  <a:pt x="703831" y="142493"/>
                </a:cubicBezTo>
                <a:lnTo>
                  <a:pt x="665641" y="157025"/>
                </a:lnTo>
                <a:lnTo>
                  <a:pt x="665641" y="352605"/>
                </a:lnTo>
                <a:lnTo>
                  <a:pt x="684786" y="356972"/>
                </a:lnTo>
                <a:cubicBezTo>
                  <a:pt x="697289" y="362480"/>
                  <a:pt x="708859" y="370458"/>
                  <a:pt x="718689" y="380793"/>
                </a:cubicBezTo>
                <a:cubicBezTo>
                  <a:pt x="749581" y="413278"/>
                  <a:pt x="755275" y="459181"/>
                  <a:pt x="738749" y="496690"/>
                </a:cubicBezTo>
                <a:lnTo>
                  <a:pt x="735230" y="501698"/>
                </a:lnTo>
                <a:lnTo>
                  <a:pt x="845060" y="617186"/>
                </a:lnTo>
                <a:lnTo>
                  <a:pt x="879258" y="595803"/>
                </a:lnTo>
                <a:cubicBezTo>
                  <a:pt x="933414" y="575777"/>
                  <a:pt x="996107" y="589357"/>
                  <a:pt x="1037048" y="632408"/>
                </a:cubicBezTo>
                <a:cubicBezTo>
                  <a:pt x="1094236" y="692542"/>
                  <a:pt x="1089226" y="785799"/>
                  <a:pt x="1031825" y="840388"/>
                </a:cubicBezTo>
                <a:cubicBezTo>
                  <a:pt x="971691" y="897576"/>
                  <a:pt x="878434" y="892566"/>
                  <a:pt x="823846" y="835165"/>
                </a:cubicBezTo>
                <a:cubicBezTo>
                  <a:pt x="780955" y="790064"/>
                  <a:pt x="773050" y="726332"/>
                  <a:pt x="795994" y="674255"/>
                </a:cubicBezTo>
                <a:lnTo>
                  <a:pt x="803191" y="664013"/>
                </a:lnTo>
                <a:lnTo>
                  <a:pt x="690708" y="545736"/>
                </a:lnTo>
                <a:lnTo>
                  <a:pt x="678778" y="553196"/>
                </a:lnTo>
                <a:cubicBezTo>
                  <a:pt x="639771" y="567620"/>
                  <a:pt x="594617" y="557839"/>
                  <a:pt x="565128" y="526831"/>
                </a:cubicBezTo>
                <a:lnTo>
                  <a:pt x="562479" y="522594"/>
                </a:lnTo>
                <a:lnTo>
                  <a:pt x="207664" y="608151"/>
                </a:lnTo>
                <a:lnTo>
                  <a:pt x="203307" y="628640"/>
                </a:lnTo>
                <a:cubicBezTo>
                  <a:pt x="197853" y="641384"/>
                  <a:pt x="189746" y="653311"/>
                  <a:pt x="178918" y="663609"/>
                </a:cubicBezTo>
                <a:cubicBezTo>
                  <a:pt x="137575" y="702927"/>
                  <a:pt x="70309" y="703160"/>
                  <a:pt x="29119" y="659847"/>
                </a:cubicBezTo>
                <a:cubicBezTo>
                  <a:pt x="-10199" y="618504"/>
                  <a:pt x="-10431" y="551239"/>
                  <a:pt x="32881" y="510048"/>
                </a:cubicBezTo>
                <a:cubicBezTo>
                  <a:pt x="43217" y="500219"/>
                  <a:pt x="55173" y="492832"/>
                  <a:pt x="67936" y="487958"/>
                </a:cubicBezTo>
                <a:cubicBezTo>
                  <a:pt x="106227" y="473336"/>
                  <a:pt x="151787" y="481326"/>
                  <a:pt x="182679" y="513810"/>
                </a:cubicBezTo>
                <a:lnTo>
                  <a:pt x="199867" y="541086"/>
                </a:lnTo>
                <a:lnTo>
                  <a:pt x="537541" y="459661"/>
                </a:lnTo>
                <a:lnTo>
                  <a:pt x="536059" y="450434"/>
                </a:lnTo>
                <a:cubicBezTo>
                  <a:pt x="536980" y="423313"/>
                  <a:pt x="548218" y="396691"/>
                  <a:pt x="568890" y="377032"/>
                </a:cubicBezTo>
                <a:cubicBezTo>
                  <a:pt x="579718" y="366735"/>
                  <a:pt x="592037" y="359237"/>
                  <a:pt x="605039" y="354429"/>
                </a:cubicBezTo>
                <a:lnTo>
                  <a:pt x="624516" y="351300"/>
                </a:lnTo>
                <a:lnTo>
                  <a:pt x="624516" y="160667"/>
                </a:lnTo>
                <a:lnTo>
                  <a:pt x="613436" y="158139"/>
                </a:lnTo>
                <a:cubicBezTo>
                  <a:pt x="603685" y="153843"/>
                  <a:pt x="594660" y="147621"/>
                  <a:pt x="586993" y="139559"/>
                </a:cubicBezTo>
                <a:cubicBezTo>
                  <a:pt x="554867" y="105778"/>
                  <a:pt x="557681" y="53388"/>
                  <a:pt x="589927" y="22721"/>
                </a:cubicBezTo>
                <a:cubicBezTo>
                  <a:pt x="598373" y="14690"/>
                  <a:pt x="607982" y="8842"/>
                  <a:pt x="618123" y="5091"/>
                </a:cubicBezTo>
                <a:close/>
              </a:path>
            </a:pathLst>
          </a:custGeom>
          <a:solidFill>
            <a:schemeClr val="bg2">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Freeform: Shape 388">
            <a:extLst>
              <a:ext uri="{FF2B5EF4-FFF2-40B4-BE49-F238E27FC236}">
                <a16:creationId xmlns:a16="http://schemas.microsoft.com/office/drawing/2014/main" id="{A96DF2EA-D27B-DD8C-4B7F-67B4A8DE20E3}"/>
              </a:ext>
            </a:extLst>
          </p:cNvPr>
          <p:cNvSpPr/>
          <p:nvPr/>
        </p:nvSpPr>
        <p:spPr>
          <a:xfrm rot="1022389">
            <a:off x="9542463" y="315913"/>
            <a:ext cx="1025525" cy="838200"/>
          </a:xfrm>
          <a:custGeom>
            <a:avLst/>
            <a:gdLst>
              <a:gd name="connsiteX0" fmla="*/ 618123 w 1077492"/>
              <a:gd name="connsiteY0" fmla="*/ 5091 h 880832"/>
              <a:gd name="connsiteX1" fmla="*/ 649515 w 1077492"/>
              <a:gd name="connsiteY1" fmla="*/ 48 h 880832"/>
              <a:gd name="connsiteX2" fmla="*/ 706766 w 1077492"/>
              <a:gd name="connsiteY2" fmla="*/ 25655 h 880832"/>
              <a:gd name="connsiteX3" fmla="*/ 703831 w 1077492"/>
              <a:gd name="connsiteY3" fmla="*/ 142493 h 880832"/>
              <a:gd name="connsiteX4" fmla="*/ 665641 w 1077492"/>
              <a:gd name="connsiteY4" fmla="*/ 157025 h 880832"/>
              <a:gd name="connsiteX5" fmla="*/ 665641 w 1077492"/>
              <a:gd name="connsiteY5" fmla="*/ 352605 h 880832"/>
              <a:gd name="connsiteX6" fmla="*/ 684786 w 1077492"/>
              <a:gd name="connsiteY6" fmla="*/ 356972 h 880832"/>
              <a:gd name="connsiteX7" fmla="*/ 718689 w 1077492"/>
              <a:gd name="connsiteY7" fmla="*/ 380793 h 880832"/>
              <a:gd name="connsiteX8" fmla="*/ 738749 w 1077492"/>
              <a:gd name="connsiteY8" fmla="*/ 496690 h 880832"/>
              <a:gd name="connsiteX9" fmla="*/ 735230 w 1077492"/>
              <a:gd name="connsiteY9" fmla="*/ 501698 h 880832"/>
              <a:gd name="connsiteX10" fmla="*/ 845060 w 1077492"/>
              <a:gd name="connsiteY10" fmla="*/ 617186 h 880832"/>
              <a:gd name="connsiteX11" fmla="*/ 879258 w 1077492"/>
              <a:gd name="connsiteY11" fmla="*/ 595803 h 880832"/>
              <a:gd name="connsiteX12" fmla="*/ 1037048 w 1077492"/>
              <a:gd name="connsiteY12" fmla="*/ 632408 h 880832"/>
              <a:gd name="connsiteX13" fmla="*/ 1031825 w 1077492"/>
              <a:gd name="connsiteY13" fmla="*/ 840388 h 880832"/>
              <a:gd name="connsiteX14" fmla="*/ 823846 w 1077492"/>
              <a:gd name="connsiteY14" fmla="*/ 835165 h 880832"/>
              <a:gd name="connsiteX15" fmla="*/ 795994 w 1077492"/>
              <a:gd name="connsiteY15" fmla="*/ 674255 h 880832"/>
              <a:gd name="connsiteX16" fmla="*/ 803191 w 1077492"/>
              <a:gd name="connsiteY16" fmla="*/ 664013 h 880832"/>
              <a:gd name="connsiteX17" fmla="*/ 690708 w 1077492"/>
              <a:gd name="connsiteY17" fmla="*/ 545736 h 880832"/>
              <a:gd name="connsiteX18" fmla="*/ 678778 w 1077492"/>
              <a:gd name="connsiteY18" fmla="*/ 553196 h 880832"/>
              <a:gd name="connsiteX19" fmla="*/ 565128 w 1077492"/>
              <a:gd name="connsiteY19" fmla="*/ 526831 h 880832"/>
              <a:gd name="connsiteX20" fmla="*/ 562479 w 1077492"/>
              <a:gd name="connsiteY20" fmla="*/ 522594 h 880832"/>
              <a:gd name="connsiteX21" fmla="*/ 207664 w 1077492"/>
              <a:gd name="connsiteY21" fmla="*/ 608151 h 880832"/>
              <a:gd name="connsiteX22" fmla="*/ 203307 w 1077492"/>
              <a:gd name="connsiteY22" fmla="*/ 628640 h 880832"/>
              <a:gd name="connsiteX23" fmla="*/ 178918 w 1077492"/>
              <a:gd name="connsiteY23" fmla="*/ 663609 h 880832"/>
              <a:gd name="connsiteX24" fmla="*/ 29119 w 1077492"/>
              <a:gd name="connsiteY24" fmla="*/ 659847 h 880832"/>
              <a:gd name="connsiteX25" fmla="*/ 32881 w 1077492"/>
              <a:gd name="connsiteY25" fmla="*/ 510048 h 880832"/>
              <a:gd name="connsiteX26" fmla="*/ 67936 w 1077492"/>
              <a:gd name="connsiteY26" fmla="*/ 487958 h 880832"/>
              <a:gd name="connsiteX27" fmla="*/ 182679 w 1077492"/>
              <a:gd name="connsiteY27" fmla="*/ 513810 h 880832"/>
              <a:gd name="connsiteX28" fmla="*/ 199867 w 1077492"/>
              <a:gd name="connsiteY28" fmla="*/ 541086 h 880832"/>
              <a:gd name="connsiteX29" fmla="*/ 537541 w 1077492"/>
              <a:gd name="connsiteY29" fmla="*/ 459661 h 880832"/>
              <a:gd name="connsiteX30" fmla="*/ 536059 w 1077492"/>
              <a:gd name="connsiteY30" fmla="*/ 450434 h 880832"/>
              <a:gd name="connsiteX31" fmla="*/ 568890 w 1077492"/>
              <a:gd name="connsiteY31" fmla="*/ 377032 h 880832"/>
              <a:gd name="connsiteX32" fmla="*/ 605039 w 1077492"/>
              <a:gd name="connsiteY32" fmla="*/ 354429 h 880832"/>
              <a:gd name="connsiteX33" fmla="*/ 624516 w 1077492"/>
              <a:gd name="connsiteY33" fmla="*/ 351300 h 880832"/>
              <a:gd name="connsiteX34" fmla="*/ 624516 w 1077492"/>
              <a:gd name="connsiteY34" fmla="*/ 160667 h 880832"/>
              <a:gd name="connsiteX35" fmla="*/ 613436 w 1077492"/>
              <a:gd name="connsiteY35" fmla="*/ 158139 h 880832"/>
              <a:gd name="connsiteX36" fmla="*/ 586993 w 1077492"/>
              <a:gd name="connsiteY36" fmla="*/ 139559 h 880832"/>
              <a:gd name="connsiteX37" fmla="*/ 589927 w 1077492"/>
              <a:gd name="connsiteY37" fmla="*/ 22721 h 880832"/>
              <a:gd name="connsiteX38" fmla="*/ 618123 w 1077492"/>
              <a:gd name="connsiteY38" fmla="*/ 5091 h 880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1077492" h="880832">
                <a:moveTo>
                  <a:pt x="618123" y="5091"/>
                </a:moveTo>
                <a:cubicBezTo>
                  <a:pt x="628264" y="1341"/>
                  <a:pt x="638938" y="-311"/>
                  <a:pt x="649515" y="48"/>
                </a:cubicBezTo>
                <a:cubicBezTo>
                  <a:pt x="670668" y="767"/>
                  <a:pt x="691432" y="9532"/>
                  <a:pt x="706766" y="25655"/>
                </a:cubicBezTo>
                <a:cubicBezTo>
                  <a:pt x="738893" y="59437"/>
                  <a:pt x="736078" y="111827"/>
                  <a:pt x="703831" y="142493"/>
                </a:cubicBezTo>
                <a:lnTo>
                  <a:pt x="665641" y="157025"/>
                </a:lnTo>
                <a:lnTo>
                  <a:pt x="665641" y="352605"/>
                </a:lnTo>
                <a:lnTo>
                  <a:pt x="684786" y="356972"/>
                </a:lnTo>
                <a:cubicBezTo>
                  <a:pt x="697289" y="362480"/>
                  <a:pt x="708859" y="370458"/>
                  <a:pt x="718689" y="380793"/>
                </a:cubicBezTo>
                <a:cubicBezTo>
                  <a:pt x="749581" y="413278"/>
                  <a:pt x="755275" y="459181"/>
                  <a:pt x="738749" y="496690"/>
                </a:cubicBezTo>
                <a:lnTo>
                  <a:pt x="735230" y="501698"/>
                </a:lnTo>
                <a:lnTo>
                  <a:pt x="845060" y="617186"/>
                </a:lnTo>
                <a:lnTo>
                  <a:pt x="879258" y="595803"/>
                </a:lnTo>
                <a:cubicBezTo>
                  <a:pt x="933414" y="575777"/>
                  <a:pt x="996107" y="589357"/>
                  <a:pt x="1037048" y="632408"/>
                </a:cubicBezTo>
                <a:cubicBezTo>
                  <a:pt x="1094236" y="692542"/>
                  <a:pt x="1089226" y="785799"/>
                  <a:pt x="1031825" y="840388"/>
                </a:cubicBezTo>
                <a:cubicBezTo>
                  <a:pt x="971691" y="897576"/>
                  <a:pt x="878434" y="892566"/>
                  <a:pt x="823846" y="835165"/>
                </a:cubicBezTo>
                <a:cubicBezTo>
                  <a:pt x="780955" y="790064"/>
                  <a:pt x="773050" y="726332"/>
                  <a:pt x="795994" y="674255"/>
                </a:cubicBezTo>
                <a:lnTo>
                  <a:pt x="803191" y="664013"/>
                </a:lnTo>
                <a:lnTo>
                  <a:pt x="690708" y="545736"/>
                </a:lnTo>
                <a:lnTo>
                  <a:pt x="678778" y="553196"/>
                </a:lnTo>
                <a:cubicBezTo>
                  <a:pt x="639771" y="567620"/>
                  <a:pt x="594617" y="557839"/>
                  <a:pt x="565128" y="526831"/>
                </a:cubicBezTo>
                <a:lnTo>
                  <a:pt x="562479" y="522594"/>
                </a:lnTo>
                <a:lnTo>
                  <a:pt x="207664" y="608151"/>
                </a:lnTo>
                <a:lnTo>
                  <a:pt x="203307" y="628640"/>
                </a:lnTo>
                <a:cubicBezTo>
                  <a:pt x="197853" y="641384"/>
                  <a:pt x="189746" y="653311"/>
                  <a:pt x="178918" y="663609"/>
                </a:cubicBezTo>
                <a:cubicBezTo>
                  <a:pt x="137575" y="702927"/>
                  <a:pt x="70309" y="703160"/>
                  <a:pt x="29119" y="659847"/>
                </a:cubicBezTo>
                <a:cubicBezTo>
                  <a:pt x="-10199" y="618504"/>
                  <a:pt x="-10431" y="551239"/>
                  <a:pt x="32881" y="510048"/>
                </a:cubicBezTo>
                <a:cubicBezTo>
                  <a:pt x="43217" y="500219"/>
                  <a:pt x="55173" y="492832"/>
                  <a:pt x="67936" y="487958"/>
                </a:cubicBezTo>
                <a:cubicBezTo>
                  <a:pt x="106227" y="473336"/>
                  <a:pt x="151787" y="481326"/>
                  <a:pt x="182679" y="513810"/>
                </a:cubicBezTo>
                <a:lnTo>
                  <a:pt x="199867" y="541086"/>
                </a:lnTo>
                <a:lnTo>
                  <a:pt x="537541" y="459661"/>
                </a:lnTo>
                <a:lnTo>
                  <a:pt x="536059" y="450434"/>
                </a:lnTo>
                <a:cubicBezTo>
                  <a:pt x="536980" y="423313"/>
                  <a:pt x="548218" y="396691"/>
                  <a:pt x="568890" y="377032"/>
                </a:cubicBezTo>
                <a:cubicBezTo>
                  <a:pt x="579718" y="366735"/>
                  <a:pt x="592037" y="359237"/>
                  <a:pt x="605039" y="354429"/>
                </a:cubicBezTo>
                <a:lnTo>
                  <a:pt x="624516" y="351300"/>
                </a:lnTo>
                <a:lnTo>
                  <a:pt x="624516" y="160667"/>
                </a:lnTo>
                <a:lnTo>
                  <a:pt x="613436" y="158139"/>
                </a:lnTo>
                <a:cubicBezTo>
                  <a:pt x="603685" y="153843"/>
                  <a:pt x="594660" y="147621"/>
                  <a:pt x="586993" y="139559"/>
                </a:cubicBezTo>
                <a:cubicBezTo>
                  <a:pt x="554867" y="105778"/>
                  <a:pt x="557681" y="53388"/>
                  <a:pt x="589927" y="22721"/>
                </a:cubicBezTo>
                <a:cubicBezTo>
                  <a:pt x="598373" y="14690"/>
                  <a:pt x="607982" y="8842"/>
                  <a:pt x="618123" y="5091"/>
                </a:cubicBezTo>
                <a:close/>
              </a:path>
            </a:pathLst>
          </a:custGeom>
          <a:solidFill>
            <a:schemeClr val="bg2">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 name="Freeform: Shape 384">
            <a:extLst>
              <a:ext uri="{FF2B5EF4-FFF2-40B4-BE49-F238E27FC236}">
                <a16:creationId xmlns:a16="http://schemas.microsoft.com/office/drawing/2014/main" id="{FFCAC789-37BB-8242-2990-9C2FBE2DC514}"/>
              </a:ext>
            </a:extLst>
          </p:cNvPr>
          <p:cNvSpPr/>
          <p:nvPr/>
        </p:nvSpPr>
        <p:spPr>
          <a:xfrm rot="1022389">
            <a:off x="2794000" y="401638"/>
            <a:ext cx="1076325" cy="881062"/>
          </a:xfrm>
          <a:custGeom>
            <a:avLst/>
            <a:gdLst>
              <a:gd name="connsiteX0" fmla="*/ 618123 w 1077492"/>
              <a:gd name="connsiteY0" fmla="*/ 5091 h 880832"/>
              <a:gd name="connsiteX1" fmla="*/ 649515 w 1077492"/>
              <a:gd name="connsiteY1" fmla="*/ 48 h 880832"/>
              <a:gd name="connsiteX2" fmla="*/ 706766 w 1077492"/>
              <a:gd name="connsiteY2" fmla="*/ 25655 h 880832"/>
              <a:gd name="connsiteX3" fmla="*/ 703831 w 1077492"/>
              <a:gd name="connsiteY3" fmla="*/ 142493 h 880832"/>
              <a:gd name="connsiteX4" fmla="*/ 665641 w 1077492"/>
              <a:gd name="connsiteY4" fmla="*/ 157025 h 880832"/>
              <a:gd name="connsiteX5" fmla="*/ 665641 w 1077492"/>
              <a:gd name="connsiteY5" fmla="*/ 352605 h 880832"/>
              <a:gd name="connsiteX6" fmla="*/ 684786 w 1077492"/>
              <a:gd name="connsiteY6" fmla="*/ 356972 h 880832"/>
              <a:gd name="connsiteX7" fmla="*/ 718689 w 1077492"/>
              <a:gd name="connsiteY7" fmla="*/ 380793 h 880832"/>
              <a:gd name="connsiteX8" fmla="*/ 738749 w 1077492"/>
              <a:gd name="connsiteY8" fmla="*/ 496690 h 880832"/>
              <a:gd name="connsiteX9" fmla="*/ 735230 w 1077492"/>
              <a:gd name="connsiteY9" fmla="*/ 501698 h 880832"/>
              <a:gd name="connsiteX10" fmla="*/ 845060 w 1077492"/>
              <a:gd name="connsiteY10" fmla="*/ 617186 h 880832"/>
              <a:gd name="connsiteX11" fmla="*/ 879258 w 1077492"/>
              <a:gd name="connsiteY11" fmla="*/ 595803 h 880832"/>
              <a:gd name="connsiteX12" fmla="*/ 1037048 w 1077492"/>
              <a:gd name="connsiteY12" fmla="*/ 632408 h 880832"/>
              <a:gd name="connsiteX13" fmla="*/ 1031825 w 1077492"/>
              <a:gd name="connsiteY13" fmla="*/ 840388 h 880832"/>
              <a:gd name="connsiteX14" fmla="*/ 823846 w 1077492"/>
              <a:gd name="connsiteY14" fmla="*/ 835165 h 880832"/>
              <a:gd name="connsiteX15" fmla="*/ 795994 w 1077492"/>
              <a:gd name="connsiteY15" fmla="*/ 674255 h 880832"/>
              <a:gd name="connsiteX16" fmla="*/ 803191 w 1077492"/>
              <a:gd name="connsiteY16" fmla="*/ 664013 h 880832"/>
              <a:gd name="connsiteX17" fmla="*/ 690708 w 1077492"/>
              <a:gd name="connsiteY17" fmla="*/ 545736 h 880832"/>
              <a:gd name="connsiteX18" fmla="*/ 678778 w 1077492"/>
              <a:gd name="connsiteY18" fmla="*/ 553196 h 880832"/>
              <a:gd name="connsiteX19" fmla="*/ 565128 w 1077492"/>
              <a:gd name="connsiteY19" fmla="*/ 526831 h 880832"/>
              <a:gd name="connsiteX20" fmla="*/ 562479 w 1077492"/>
              <a:gd name="connsiteY20" fmla="*/ 522594 h 880832"/>
              <a:gd name="connsiteX21" fmla="*/ 207664 w 1077492"/>
              <a:gd name="connsiteY21" fmla="*/ 608151 h 880832"/>
              <a:gd name="connsiteX22" fmla="*/ 203307 w 1077492"/>
              <a:gd name="connsiteY22" fmla="*/ 628640 h 880832"/>
              <a:gd name="connsiteX23" fmla="*/ 178918 w 1077492"/>
              <a:gd name="connsiteY23" fmla="*/ 663609 h 880832"/>
              <a:gd name="connsiteX24" fmla="*/ 29119 w 1077492"/>
              <a:gd name="connsiteY24" fmla="*/ 659847 h 880832"/>
              <a:gd name="connsiteX25" fmla="*/ 32881 w 1077492"/>
              <a:gd name="connsiteY25" fmla="*/ 510048 h 880832"/>
              <a:gd name="connsiteX26" fmla="*/ 67936 w 1077492"/>
              <a:gd name="connsiteY26" fmla="*/ 487958 h 880832"/>
              <a:gd name="connsiteX27" fmla="*/ 182679 w 1077492"/>
              <a:gd name="connsiteY27" fmla="*/ 513810 h 880832"/>
              <a:gd name="connsiteX28" fmla="*/ 199867 w 1077492"/>
              <a:gd name="connsiteY28" fmla="*/ 541086 h 880832"/>
              <a:gd name="connsiteX29" fmla="*/ 537541 w 1077492"/>
              <a:gd name="connsiteY29" fmla="*/ 459661 h 880832"/>
              <a:gd name="connsiteX30" fmla="*/ 536059 w 1077492"/>
              <a:gd name="connsiteY30" fmla="*/ 450434 h 880832"/>
              <a:gd name="connsiteX31" fmla="*/ 568890 w 1077492"/>
              <a:gd name="connsiteY31" fmla="*/ 377032 h 880832"/>
              <a:gd name="connsiteX32" fmla="*/ 605039 w 1077492"/>
              <a:gd name="connsiteY32" fmla="*/ 354429 h 880832"/>
              <a:gd name="connsiteX33" fmla="*/ 624516 w 1077492"/>
              <a:gd name="connsiteY33" fmla="*/ 351300 h 880832"/>
              <a:gd name="connsiteX34" fmla="*/ 624516 w 1077492"/>
              <a:gd name="connsiteY34" fmla="*/ 160667 h 880832"/>
              <a:gd name="connsiteX35" fmla="*/ 613436 w 1077492"/>
              <a:gd name="connsiteY35" fmla="*/ 158139 h 880832"/>
              <a:gd name="connsiteX36" fmla="*/ 586993 w 1077492"/>
              <a:gd name="connsiteY36" fmla="*/ 139559 h 880832"/>
              <a:gd name="connsiteX37" fmla="*/ 589927 w 1077492"/>
              <a:gd name="connsiteY37" fmla="*/ 22721 h 880832"/>
              <a:gd name="connsiteX38" fmla="*/ 618123 w 1077492"/>
              <a:gd name="connsiteY38" fmla="*/ 5091 h 880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1077492" h="880832">
                <a:moveTo>
                  <a:pt x="618123" y="5091"/>
                </a:moveTo>
                <a:cubicBezTo>
                  <a:pt x="628264" y="1341"/>
                  <a:pt x="638938" y="-311"/>
                  <a:pt x="649515" y="48"/>
                </a:cubicBezTo>
                <a:cubicBezTo>
                  <a:pt x="670668" y="767"/>
                  <a:pt x="691432" y="9532"/>
                  <a:pt x="706766" y="25655"/>
                </a:cubicBezTo>
                <a:cubicBezTo>
                  <a:pt x="738893" y="59437"/>
                  <a:pt x="736078" y="111827"/>
                  <a:pt x="703831" y="142493"/>
                </a:cubicBezTo>
                <a:lnTo>
                  <a:pt x="665641" y="157025"/>
                </a:lnTo>
                <a:lnTo>
                  <a:pt x="665641" y="352605"/>
                </a:lnTo>
                <a:lnTo>
                  <a:pt x="684786" y="356972"/>
                </a:lnTo>
                <a:cubicBezTo>
                  <a:pt x="697289" y="362480"/>
                  <a:pt x="708859" y="370458"/>
                  <a:pt x="718689" y="380793"/>
                </a:cubicBezTo>
                <a:cubicBezTo>
                  <a:pt x="749581" y="413278"/>
                  <a:pt x="755275" y="459181"/>
                  <a:pt x="738749" y="496690"/>
                </a:cubicBezTo>
                <a:lnTo>
                  <a:pt x="735230" y="501698"/>
                </a:lnTo>
                <a:lnTo>
                  <a:pt x="845060" y="617186"/>
                </a:lnTo>
                <a:lnTo>
                  <a:pt x="879258" y="595803"/>
                </a:lnTo>
                <a:cubicBezTo>
                  <a:pt x="933414" y="575777"/>
                  <a:pt x="996107" y="589357"/>
                  <a:pt x="1037048" y="632408"/>
                </a:cubicBezTo>
                <a:cubicBezTo>
                  <a:pt x="1094236" y="692542"/>
                  <a:pt x="1089226" y="785799"/>
                  <a:pt x="1031825" y="840388"/>
                </a:cubicBezTo>
                <a:cubicBezTo>
                  <a:pt x="971691" y="897576"/>
                  <a:pt x="878434" y="892566"/>
                  <a:pt x="823846" y="835165"/>
                </a:cubicBezTo>
                <a:cubicBezTo>
                  <a:pt x="780955" y="790064"/>
                  <a:pt x="773050" y="726332"/>
                  <a:pt x="795994" y="674255"/>
                </a:cubicBezTo>
                <a:lnTo>
                  <a:pt x="803191" y="664013"/>
                </a:lnTo>
                <a:lnTo>
                  <a:pt x="690708" y="545736"/>
                </a:lnTo>
                <a:lnTo>
                  <a:pt x="678778" y="553196"/>
                </a:lnTo>
                <a:cubicBezTo>
                  <a:pt x="639771" y="567620"/>
                  <a:pt x="594617" y="557839"/>
                  <a:pt x="565128" y="526831"/>
                </a:cubicBezTo>
                <a:lnTo>
                  <a:pt x="562479" y="522594"/>
                </a:lnTo>
                <a:lnTo>
                  <a:pt x="207664" y="608151"/>
                </a:lnTo>
                <a:lnTo>
                  <a:pt x="203307" y="628640"/>
                </a:lnTo>
                <a:cubicBezTo>
                  <a:pt x="197853" y="641384"/>
                  <a:pt x="189746" y="653311"/>
                  <a:pt x="178918" y="663609"/>
                </a:cubicBezTo>
                <a:cubicBezTo>
                  <a:pt x="137575" y="702927"/>
                  <a:pt x="70309" y="703160"/>
                  <a:pt x="29119" y="659847"/>
                </a:cubicBezTo>
                <a:cubicBezTo>
                  <a:pt x="-10199" y="618504"/>
                  <a:pt x="-10431" y="551239"/>
                  <a:pt x="32881" y="510048"/>
                </a:cubicBezTo>
                <a:cubicBezTo>
                  <a:pt x="43217" y="500219"/>
                  <a:pt x="55173" y="492832"/>
                  <a:pt x="67936" y="487958"/>
                </a:cubicBezTo>
                <a:cubicBezTo>
                  <a:pt x="106227" y="473336"/>
                  <a:pt x="151787" y="481326"/>
                  <a:pt x="182679" y="513810"/>
                </a:cubicBezTo>
                <a:lnTo>
                  <a:pt x="199867" y="541086"/>
                </a:lnTo>
                <a:lnTo>
                  <a:pt x="537541" y="459661"/>
                </a:lnTo>
                <a:lnTo>
                  <a:pt x="536059" y="450434"/>
                </a:lnTo>
                <a:cubicBezTo>
                  <a:pt x="536980" y="423313"/>
                  <a:pt x="548218" y="396691"/>
                  <a:pt x="568890" y="377032"/>
                </a:cubicBezTo>
                <a:cubicBezTo>
                  <a:pt x="579718" y="366735"/>
                  <a:pt x="592037" y="359237"/>
                  <a:pt x="605039" y="354429"/>
                </a:cubicBezTo>
                <a:lnTo>
                  <a:pt x="624516" y="351300"/>
                </a:lnTo>
                <a:lnTo>
                  <a:pt x="624516" y="160667"/>
                </a:lnTo>
                <a:lnTo>
                  <a:pt x="613436" y="158139"/>
                </a:lnTo>
                <a:cubicBezTo>
                  <a:pt x="603685" y="153843"/>
                  <a:pt x="594660" y="147621"/>
                  <a:pt x="586993" y="139559"/>
                </a:cubicBezTo>
                <a:cubicBezTo>
                  <a:pt x="554867" y="105778"/>
                  <a:pt x="557681" y="53388"/>
                  <a:pt x="589927" y="22721"/>
                </a:cubicBezTo>
                <a:cubicBezTo>
                  <a:pt x="598373" y="14690"/>
                  <a:pt x="607982" y="8842"/>
                  <a:pt x="618123" y="5091"/>
                </a:cubicBezTo>
                <a:close/>
              </a:path>
            </a:pathLst>
          </a:custGeom>
          <a:solidFill>
            <a:schemeClr val="bg2">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 name="Freeform: Shape 387">
            <a:extLst>
              <a:ext uri="{FF2B5EF4-FFF2-40B4-BE49-F238E27FC236}">
                <a16:creationId xmlns:a16="http://schemas.microsoft.com/office/drawing/2014/main" id="{1F4ECDA3-C4F9-8880-5BC7-AF19BC95A55A}"/>
              </a:ext>
            </a:extLst>
          </p:cNvPr>
          <p:cNvSpPr/>
          <p:nvPr/>
        </p:nvSpPr>
        <p:spPr>
          <a:xfrm rot="355510">
            <a:off x="6770688" y="9525"/>
            <a:ext cx="1911350" cy="1944688"/>
          </a:xfrm>
          <a:custGeom>
            <a:avLst/>
            <a:gdLst>
              <a:gd name="connsiteX0" fmla="*/ 859940 w 1882134"/>
              <a:gd name="connsiteY0" fmla="*/ 932267 h 1915580"/>
              <a:gd name="connsiteX1" fmla="*/ 747989 w 1882134"/>
              <a:gd name="connsiteY1" fmla="*/ 997319 h 1915580"/>
              <a:gd name="connsiteX2" fmla="*/ 636844 w 1882134"/>
              <a:gd name="connsiteY2" fmla="*/ 1061903 h 1915580"/>
              <a:gd name="connsiteX3" fmla="*/ 638527 w 1882134"/>
              <a:gd name="connsiteY3" fmla="*/ 1070293 h 1915580"/>
              <a:gd name="connsiteX4" fmla="*/ 565410 w 1882134"/>
              <a:gd name="connsiteY4" fmla="*/ 1179755 h 1915580"/>
              <a:gd name="connsiteX5" fmla="*/ 562511 w 1882134"/>
              <a:gd name="connsiteY5" fmla="*/ 1180336 h 1915580"/>
              <a:gd name="connsiteX6" fmla="*/ 562511 w 1882134"/>
              <a:gd name="connsiteY6" fmla="*/ 1439244 h 1915580"/>
              <a:gd name="connsiteX7" fmla="*/ 572773 w 1882134"/>
              <a:gd name="connsiteY7" fmla="*/ 1441246 h 1915580"/>
              <a:gd name="connsiteX8" fmla="*/ 644608 w 1882134"/>
              <a:gd name="connsiteY8" fmla="*/ 1550707 h 1915580"/>
              <a:gd name="connsiteX9" fmla="*/ 640375 w 1882134"/>
              <a:gd name="connsiteY9" fmla="*/ 1571429 h 1915580"/>
              <a:gd name="connsiteX10" fmla="*/ 865510 w 1882134"/>
              <a:gd name="connsiteY10" fmla="*/ 1701672 h 1915580"/>
              <a:gd name="connsiteX11" fmla="*/ 886716 w 1882134"/>
              <a:gd name="connsiteY11" fmla="*/ 1687534 h 1915580"/>
              <a:gd name="connsiteX12" fmla="*/ 933465 w 1882134"/>
              <a:gd name="connsiteY12" fmla="*/ 1678413 h 1915580"/>
              <a:gd name="connsiteX13" fmla="*/ 980215 w 1882134"/>
              <a:gd name="connsiteY13" fmla="*/ 1687962 h 1915580"/>
              <a:gd name="connsiteX14" fmla="*/ 997982 w 1882134"/>
              <a:gd name="connsiteY14" fmla="*/ 1700143 h 1915580"/>
              <a:gd name="connsiteX15" fmla="*/ 1212258 w 1882134"/>
              <a:gd name="connsiteY15" fmla="*/ 1576182 h 1915580"/>
              <a:gd name="connsiteX16" fmla="*/ 1210160 w 1882134"/>
              <a:gd name="connsiteY16" fmla="*/ 1565911 h 1915580"/>
              <a:gd name="connsiteX17" fmla="*/ 1283277 w 1882134"/>
              <a:gd name="connsiteY17" fmla="*/ 1456450 h 1915580"/>
              <a:gd name="connsiteX18" fmla="*/ 1298338 w 1882134"/>
              <a:gd name="connsiteY18" fmla="*/ 1453428 h 1915580"/>
              <a:gd name="connsiteX19" fmla="*/ 1298338 w 1882134"/>
              <a:gd name="connsiteY19" fmla="*/ 1189696 h 1915580"/>
              <a:gd name="connsiteX20" fmla="*/ 1292399 w 1882134"/>
              <a:gd name="connsiteY20" fmla="*/ 1188448 h 1915580"/>
              <a:gd name="connsiteX21" fmla="*/ 1219282 w 1882134"/>
              <a:gd name="connsiteY21" fmla="*/ 1079414 h 1915580"/>
              <a:gd name="connsiteX22" fmla="*/ 1223749 w 1882134"/>
              <a:gd name="connsiteY22" fmla="*/ 1057548 h 1915580"/>
              <a:gd name="connsiteX23" fmla="*/ 997965 w 1882134"/>
              <a:gd name="connsiteY23" fmla="*/ 926929 h 1915580"/>
              <a:gd name="connsiteX24" fmla="*/ 994296 w 1882134"/>
              <a:gd name="connsiteY24" fmla="*/ 929366 h 1915580"/>
              <a:gd name="connsiteX25" fmla="*/ 988000 w 1882134"/>
              <a:gd name="connsiteY25" fmla="*/ 935188 h 1915580"/>
              <a:gd name="connsiteX26" fmla="*/ 978749 w 1882134"/>
              <a:gd name="connsiteY26" fmla="*/ 939691 h 1915580"/>
              <a:gd name="connsiteX27" fmla="*/ 969810 w 1882134"/>
              <a:gd name="connsiteY27" fmla="*/ 945628 h 1915580"/>
              <a:gd name="connsiteX28" fmla="*/ 964268 w 1882134"/>
              <a:gd name="connsiteY28" fmla="*/ 946740 h 1915580"/>
              <a:gd name="connsiteX29" fmla="*/ 958437 w 1882134"/>
              <a:gd name="connsiteY29" fmla="*/ 949579 h 1915580"/>
              <a:gd name="connsiteX30" fmla="*/ 924343 w 1882134"/>
              <a:gd name="connsiteY30" fmla="*/ 954750 h 1915580"/>
              <a:gd name="connsiteX31" fmla="*/ 924343 w 1882134"/>
              <a:gd name="connsiteY31" fmla="*/ 954750 h 1915580"/>
              <a:gd name="connsiteX32" fmla="*/ 923835 w 1882134"/>
              <a:gd name="connsiteY32" fmla="*/ 954643 h 1915580"/>
              <a:gd name="connsiteX33" fmla="*/ 881110 w 1882134"/>
              <a:gd name="connsiteY33" fmla="*/ 945723 h 1915580"/>
              <a:gd name="connsiteX34" fmla="*/ 880997 w 1882134"/>
              <a:gd name="connsiteY34" fmla="*/ 945646 h 1915580"/>
              <a:gd name="connsiteX35" fmla="*/ 878876 w 1882134"/>
              <a:gd name="connsiteY35" fmla="*/ 945200 h 1915580"/>
              <a:gd name="connsiteX36" fmla="*/ 1285908 w 1882134"/>
              <a:gd name="connsiteY36" fmla="*/ 209454 h 1915580"/>
              <a:gd name="connsiteX37" fmla="*/ 1039711 w 1882134"/>
              <a:gd name="connsiteY37" fmla="*/ 351883 h 1915580"/>
              <a:gd name="connsiteX38" fmla="*/ 1042927 w 1882134"/>
              <a:gd name="connsiteY38" fmla="*/ 367913 h 1915580"/>
              <a:gd name="connsiteX39" fmla="*/ 1007580 w 1882134"/>
              <a:gd name="connsiteY39" fmla="*/ 452291 h 1915580"/>
              <a:gd name="connsiteX40" fmla="*/ 972994 w 1882134"/>
              <a:gd name="connsiteY40" fmla="*/ 475261 h 1915580"/>
              <a:gd name="connsiteX41" fmla="*/ 972994 w 1882134"/>
              <a:gd name="connsiteY41" fmla="*/ 608121 h 1915580"/>
              <a:gd name="connsiteX42" fmla="*/ 972994 w 1882134"/>
              <a:gd name="connsiteY42" fmla="*/ 728436 h 1915580"/>
              <a:gd name="connsiteX43" fmla="*/ 1008720 w 1882134"/>
              <a:gd name="connsiteY43" fmla="*/ 752929 h 1915580"/>
              <a:gd name="connsiteX44" fmla="*/ 1042927 w 1882134"/>
              <a:gd name="connsiteY44" fmla="*/ 836166 h 1915580"/>
              <a:gd name="connsiteX45" fmla="*/ 1038547 w 1882134"/>
              <a:gd name="connsiteY45" fmla="*/ 857606 h 1915580"/>
              <a:gd name="connsiteX46" fmla="*/ 1264627 w 1882134"/>
              <a:gd name="connsiteY46" fmla="*/ 988396 h 1915580"/>
              <a:gd name="connsiteX47" fmla="*/ 1292399 w 1882134"/>
              <a:gd name="connsiteY47" fmla="*/ 969952 h 1915580"/>
              <a:gd name="connsiteX48" fmla="*/ 1337865 w 1882134"/>
              <a:gd name="connsiteY48" fmla="*/ 960830 h 1915580"/>
              <a:gd name="connsiteX49" fmla="*/ 1384615 w 1882134"/>
              <a:gd name="connsiteY49" fmla="*/ 970380 h 1915580"/>
              <a:gd name="connsiteX50" fmla="*/ 1410990 w 1882134"/>
              <a:gd name="connsiteY50" fmla="*/ 988463 h 1915580"/>
              <a:gd name="connsiteX51" fmla="*/ 1650068 w 1882134"/>
              <a:gd name="connsiteY51" fmla="*/ 850153 h 1915580"/>
              <a:gd name="connsiteX52" fmla="*/ 1644966 w 1882134"/>
              <a:gd name="connsiteY52" fmla="*/ 824004 h 1915580"/>
              <a:gd name="connsiteX53" fmla="*/ 1680313 w 1882134"/>
              <a:gd name="connsiteY53" fmla="*/ 739627 h 1915580"/>
              <a:gd name="connsiteX54" fmla="*/ 1705780 w 1882134"/>
              <a:gd name="connsiteY54" fmla="*/ 722714 h 1915580"/>
              <a:gd name="connsiteX55" fmla="*/ 1705779 w 1882134"/>
              <a:gd name="connsiteY55" fmla="*/ 484271 h 1915580"/>
              <a:gd name="connsiteX56" fmla="*/ 1701598 w 1882134"/>
              <a:gd name="connsiteY56" fmla="*/ 483455 h 1915580"/>
              <a:gd name="connsiteX57" fmla="*/ 1629764 w 1882134"/>
              <a:gd name="connsiteY57" fmla="*/ 373993 h 1915580"/>
              <a:gd name="connsiteX58" fmla="*/ 1634464 w 1882134"/>
              <a:gd name="connsiteY58" fmla="*/ 350982 h 1915580"/>
              <a:gd name="connsiteX59" fmla="*/ 1412691 w 1882134"/>
              <a:gd name="connsiteY59" fmla="*/ 222683 h 1915580"/>
              <a:gd name="connsiteX60" fmla="*/ 1404617 w 1882134"/>
              <a:gd name="connsiteY60" fmla="*/ 228046 h 1915580"/>
              <a:gd name="connsiteX61" fmla="*/ 1359150 w 1882134"/>
              <a:gd name="connsiteY61" fmla="*/ 237167 h 1915580"/>
              <a:gd name="connsiteX62" fmla="*/ 1312401 w 1882134"/>
              <a:gd name="connsiteY62" fmla="*/ 227618 h 1915580"/>
              <a:gd name="connsiteX63" fmla="*/ 441920 w 1882134"/>
              <a:gd name="connsiteY63" fmla="*/ 226293 h 1915580"/>
              <a:gd name="connsiteX64" fmla="*/ 231909 w 1882134"/>
              <a:gd name="connsiteY64" fmla="*/ 347787 h 1915580"/>
              <a:gd name="connsiteX65" fmla="*/ 237167 w 1882134"/>
              <a:gd name="connsiteY65" fmla="*/ 373994 h 1915580"/>
              <a:gd name="connsiteX66" fmla="*/ 164050 w 1882134"/>
              <a:gd name="connsiteY66" fmla="*/ 483456 h 1915580"/>
              <a:gd name="connsiteX67" fmla="*/ 155071 w 1882134"/>
              <a:gd name="connsiteY67" fmla="*/ 485258 h 1915580"/>
              <a:gd name="connsiteX68" fmla="*/ 155071 w 1882134"/>
              <a:gd name="connsiteY68" fmla="*/ 740239 h 1915580"/>
              <a:gd name="connsiteX69" fmla="*/ 165333 w 1882134"/>
              <a:gd name="connsiteY69" fmla="*/ 742335 h 1915580"/>
              <a:gd name="connsiteX70" fmla="*/ 237167 w 1882134"/>
              <a:gd name="connsiteY70" fmla="*/ 851369 h 1915580"/>
              <a:gd name="connsiteX71" fmla="*/ 234601 w 1882134"/>
              <a:gd name="connsiteY71" fmla="*/ 863932 h 1915580"/>
              <a:gd name="connsiteX72" fmla="*/ 440781 w 1882134"/>
              <a:gd name="connsiteY72" fmla="*/ 983210 h 1915580"/>
              <a:gd name="connsiteX73" fmla="*/ 474477 w 1882134"/>
              <a:gd name="connsiteY73" fmla="*/ 960831 h 1915580"/>
              <a:gd name="connsiteX74" fmla="*/ 519943 w 1882134"/>
              <a:gd name="connsiteY74" fmla="*/ 951709 h 1915580"/>
              <a:gd name="connsiteX75" fmla="*/ 566693 w 1882134"/>
              <a:gd name="connsiteY75" fmla="*/ 961258 h 1915580"/>
              <a:gd name="connsiteX76" fmla="*/ 601190 w 1882134"/>
              <a:gd name="connsiteY76" fmla="*/ 984910 h 1915580"/>
              <a:gd name="connsiteX77" fmla="*/ 705420 w 1882134"/>
              <a:gd name="connsiteY77" fmla="*/ 924344 h 1915580"/>
              <a:gd name="connsiteX78" fmla="*/ 785942 w 1882134"/>
              <a:gd name="connsiteY78" fmla="*/ 878642 h 1915580"/>
              <a:gd name="connsiteX79" fmla="*/ 811567 w 1882134"/>
              <a:gd name="connsiteY79" fmla="*/ 863817 h 1915580"/>
              <a:gd name="connsiteX80" fmla="*/ 805759 w 1882134"/>
              <a:gd name="connsiteY80" fmla="*/ 836166 h 1915580"/>
              <a:gd name="connsiteX81" fmla="*/ 878876 w 1882134"/>
              <a:gd name="connsiteY81" fmla="*/ 726704 h 1915580"/>
              <a:gd name="connsiteX82" fmla="*/ 887857 w 1882134"/>
              <a:gd name="connsiteY82" fmla="*/ 724902 h 1915580"/>
              <a:gd name="connsiteX83" fmla="*/ 887857 w 1882134"/>
              <a:gd name="connsiteY83" fmla="*/ 602041 h 1915580"/>
              <a:gd name="connsiteX84" fmla="*/ 887857 w 1882134"/>
              <a:gd name="connsiteY84" fmla="*/ 479177 h 1915580"/>
              <a:gd name="connsiteX85" fmla="*/ 878877 w 1882134"/>
              <a:gd name="connsiteY85" fmla="*/ 477375 h 1915580"/>
              <a:gd name="connsiteX86" fmla="*/ 805760 w 1882134"/>
              <a:gd name="connsiteY86" fmla="*/ 367913 h 1915580"/>
              <a:gd name="connsiteX87" fmla="*/ 810313 w 1882134"/>
              <a:gd name="connsiteY87" fmla="*/ 345620 h 1915580"/>
              <a:gd name="connsiteX88" fmla="*/ 607514 w 1882134"/>
              <a:gd name="connsiteY88" fmla="*/ 228297 h 1915580"/>
              <a:gd name="connsiteX89" fmla="*/ 572440 w 1882134"/>
              <a:gd name="connsiteY89" fmla="*/ 252065 h 1915580"/>
              <a:gd name="connsiteX90" fmla="*/ 526305 w 1882134"/>
              <a:gd name="connsiteY90" fmla="*/ 261493 h 1915580"/>
              <a:gd name="connsiteX91" fmla="*/ 442371 w 1882134"/>
              <a:gd name="connsiteY91" fmla="*/ 226958 h 1915580"/>
              <a:gd name="connsiteX92" fmla="*/ 525745 w 1882134"/>
              <a:gd name="connsiteY92" fmla="*/ 24326 h 1915580"/>
              <a:gd name="connsiteX93" fmla="*/ 644609 w 1882134"/>
              <a:gd name="connsiteY93" fmla="*/ 142629 h 1915580"/>
              <a:gd name="connsiteX94" fmla="*/ 641709 w 1882134"/>
              <a:gd name="connsiteY94" fmla="*/ 157167 h 1915580"/>
              <a:gd name="connsiteX95" fmla="*/ 747989 w 1882134"/>
              <a:gd name="connsiteY95" fmla="*/ 218924 h 1915580"/>
              <a:gd name="connsiteX96" fmla="*/ 849541 w 1882134"/>
              <a:gd name="connsiteY96" fmla="*/ 277934 h 1915580"/>
              <a:gd name="connsiteX97" fmla="*/ 878877 w 1882134"/>
              <a:gd name="connsiteY97" fmla="*/ 258452 h 1915580"/>
              <a:gd name="connsiteX98" fmla="*/ 924343 w 1882134"/>
              <a:gd name="connsiteY98" fmla="*/ 249330 h 1915580"/>
              <a:gd name="connsiteX99" fmla="*/ 971093 w 1882134"/>
              <a:gd name="connsiteY99" fmla="*/ 258879 h 1915580"/>
              <a:gd name="connsiteX100" fmla="*/ 999784 w 1882134"/>
              <a:gd name="connsiteY100" fmla="*/ 278550 h 1915580"/>
              <a:gd name="connsiteX101" fmla="*/ 1112862 w 1882134"/>
              <a:gd name="connsiteY101" fmla="*/ 212843 h 1915580"/>
              <a:gd name="connsiteX102" fmla="*/ 1244810 w 1882134"/>
              <a:gd name="connsiteY102" fmla="*/ 139736 h 1915580"/>
              <a:gd name="connsiteX103" fmla="*/ 1240567 w 1882134"/>
              <a:gd name="connsiteY103" fmla="*/ 118583 h 1915580"/>
              <a:gd name="connsiteX104" fmla="*/ 1359150 w 1882134"/>
              <a:gd name="connsiteY104" fmla="*/ 0 h 1915580"/>
              <a:gd name="connsiteX105" fmla="*/ 1477734 w 1882134"/>
              <a:gd name="connsiteY105" fmla="*/ 118583 h 1915580"/>
              <a:gd name="connsiteX106" fmla="*/ 1468446 w 1882134"/>
              <a:gd name="connsiteY106" fmla="*/ 164056 h 1915580"/>
              <a:gd name="connsiteX107" fmla="*/ 1562871 w 1882134"/>
              <a:gd name="connsiteY107" fmla="*/ 218924 h 1915580"/>
              <a:gd name="connsiteX108" fmla="*/ 1674171 w 1882134"/>
              <a:gd name="connsiteY108" fmla="*/ 283599 h 1915580"/>
              <a:gd name="connsiteX109" fmla="*/ 1702880 w 1882134"/>
              <a:gd name="connsiteY109" fmla="*/ 264532 h 1915580"/>
              <a:gd name="connsiteX110" fmla="*/ 1748347 w 1882134"/>
              <a:gd name="connsiteY110" fmla="*/ 255410 h 1915580"/>
              <a:gd name="connsiteX111" fmla="*/ 1866931 w 1882134"/>
              <a:gd name="connsiteY111" fmla="*/ 373993 h 1915580"/>
              <a:gd name="connsiteX112" fmla="*/ 1793814 w 1882134"/>
              <a:gd name="connsiteY112" fmla="*/ 483456 h 1915580"/>
              <a:gd name="connsiteX113" fmla="*/ 1787876 w 1882134"/>
              <a:gd name="connsiteY113" fmla="*/ 484647 h 1915580"/>
              <a:gd name="connsiteX114" fmla="*/ 1787876 w 1882134"/>
              <a:gd name="connsiteY114" fmla="*/ 608121 h 1915580"/>
              <a:gd name="connsiteX115" fmla="*/ 1787876 w 1882134"/>
              <a:gd name="connsiteY115" fmla="*/ 710390 h 1915580"/>
              <a:gd name="connsiteX116" fmla="*/ 1810299 w 1882134"/>
              <a:gd name="connsiteY116" fmla="*/ 714970 h 1915580"/>
              <a:gd name="connsiteX117" fmla="*/ 1882134 w 1882134"/>
              <a:gd name="connsiteY117" fmla="*/ 824004 h 1915580"/>
              <a:gd name="connsiteX118" fmla="*/ 1763550 w 1882134"/>
              <a:gd name="connsiteY118" fmla="*/ 942588 h 1915580"/>
              <a:gd name="connsiteX119" fmla="*/ 1716800 w 1882134"/>
              <a:gd name="connsiteY119" fmla="*/ 933466 h 1915580"/>
              <a:gd name="connsiteX120" fmla="*/ 1696290 w 1882134"/>
              <a:gd name="connsiteY120" fmla="*/ 919792 h 1915580"/>
              <a:gd name="connsiteX121" fmla="*/ 1562871 w 1882134"/>
              <a:gd name="connsiteY121" fmla="*/ 997319 h 1915580"/>
              <a:gd name="connsiteX122" fmla="*/ 1452273 w 1882134"/>
              <a:gd name="connsiteY122" fmla="*/ 1058596 h 1915580"/>
              <a:gd name="connsiteX123" fmla="*/ 1456449 w 1882134"/>
              <a:gd name="connsiteY123" fmla="*/ 1079414 h 1915580"/>
              <a:gd name="connsiteX124" fmla="*/ 1383332 w 1882134"/>
              <a:gd name="connsiteY124" fmla="*/ 1188876 h 1915580"/>
              <a:gd name="connsiteX125" fmla="*/ 1380434 w 1882134"/>
              <a:gd name="connsiteY125" fmla="*/ 1189457 h 1915580"/>
              <a:gd name="connsiteX126" fmla="*/ 1380434 w 1882134"/>
              <a:gd name="connsiteY126" fmla="*/ 1316581 h 1915580"/>
              <a:gd name="connsiteX127" fmla="*/ 1380434 w 1882134"/>
              <a:gd name="connsiteY127" fmla="*/ 1459744 h 1915580"/>
              <a:gd name="connsiteX128" fmla="*/ 1413121 w 1882134"/>
              <a:gd name="connsiteY128" fmla="*/ 1481535 h 1915580"/>
              <a:gd name="connsiteX129" fmla="*/ 1447328 w 1882134"/>
              <a:gd name="connsiteY129" fmla="*/ 1565911 h 1915580"/>
              <a:gd name="connsiteX130" fmla="*/ 1328743 w 1882134"/>
              <a:gd name="connsiteY130" fmla="*/ 1684495 h 1915580"/>
              <a:gd name="connsiteX131" fmla="*/ 1283277 w 1882134"/>
              <a:gd name="connsiteY131" fmla="*/ 1675374 h 1915580"/>
              <a:gd name="connsiteX132" fmla="*/ 1245755 w 1882134"/>
              <a:gd name="connsiteY132" fmla="*/ 1650453 h 1915580"/>
              <a:gd name="connsiteX133" fmla="*/ 1152389 w 1882134"/>
              <a:gd name="connsiteY133" fmla="*/ 1702738 h 1915580"/>
              <a:gd name="connsiteX134" fmla="*/ 1045590 w 1882134"/>
              <a:gd name="connsiteY134" fmla="*/ 1764797 h 1915580"/>
              <a:gd name="connsiteX135" fmla="*/ 1052050 w 1882134"/>
              <a:gd name="connsiteY135" fmla="*/ 1796996 h 1915580"/>
              <a:gd name="connsiteX136" fmla="*/ 933465 w 1882134"/>
              <a:gd name="connsiteY136" fmla="*/ 1915580 h 1915580"/>
              <a:gd name="connsiteX137" fmla="*/ 814882 w 1882134"/>
              <a:gd name="connsiteY137" fmla="*/ 1796996 h 1915580"/>
              <a:gd name="connsiteX138" fmla="*/ 820094 w 1882134"/>
              <a:gd name="connsiteY138" fmla="*/ 1770286 h 1915580"/>
              <a:gd name="connsiteX139" fmla="*/ 705420 w 1882134"/>
              <a:gd name="connsiteY139" fmla="*/ 1702738 h 1915580"/>
              <a:gd name="connsiteX140" fmla="*/ 599803 w 1882134"/>
              <a:gd name="connsiteY140" fmla="*/ 1641366 h 1915580"/>
              <a:gd name="connsiteX141" fmla="*/ 571490 w 1882134"/>
              <a:gd name="connsiteY141" fmla="*/ 1660170 h 1915580"/>
              <a:gd name="connsiteX142" fmla="*/ 526023 w 1882134"/>
              <a:gd name="connsiteY142" fmla="*/ 1669292 h 1915580"/>
              <a:gd name="connsiteX143" fmla="*/ 407440 w 1882134"/>
              <a:gd name="connsiteY143" fmla="*/ 1550707 h 1915580"/>
              <a:gd name="connsiteX144" fmla="*/ 442787 w 1882134"/>
              <a:gd name="connsiteY144" fmla="*/ 1466331 h 1915580"/>
              <a:gd name="connsiteX145" fmla="*/ 480415 w 1882134"/>
              <a:gd name="connsiteY145" fmla="*/ 1441340 h 1915580"/>
              <a:gd name="connsiteX146" fmla="*/ 480415 w 1882134"/>
              <a:gd name="connsiteY146" fmla="*/ 1313541 h 1915580"/>
              <a:gd name="connsiteX147" fmla="*/ 480415 w 1882134"/>
              <a:gd name="connsiteY147" fmla="*/ 1180946 h 1915580"/>
              <a:gd name="connsiteX148" fmla="*/ 474477 w 1882134"/>
              <a:gd name="connsiteY148" fmla="*/ 1179755 h 1915580"/>
              <a:gd name="connsiteX149" fmla="*/ 401359 w 1882134"/>
              <a:gd name="connsiteY149" fmla="*/ 1070292 h 1915580"/>
              <a:gd name="connsiteX150" fmla="*/ 403715 w 1882134"/>
              <a:gd name="connsiteY150" fmla="*/ 1058760 h 1915580"/>
              <a:gd name="connsiteX151" fmla="*/ 297980 w 1882134"/>
              <a:gd name="connsiteY151" fmla="*/ 997319 h 1915580"/>
              <a:gd name="connsiteX152" fmla="*/ 197246 w 1882134"/>
              <a:gd name="connsiteY152" fmla="*/ 938785 h 1915580"/>
              <a:gd name="connsiteX153" fmla="*/ 164050 w 1882134"/>
              <a:gd name="connsiteY153" fmla="*/ 960831 h 1915580"/>
              <a:gd name="connsiteX154" fmla="*/ 118583 w 1882134"/>
              <a:gd name="connsiteY154" fmla="*/ 969953 h 1915580"/>
              <a:gd name="connsiteX155" fmla="*/ 0 w 1882134"/>
              <a:gd name="connsiteY155" fmla="*/ 851369 h 1915580"/>
              <a:gd name="connsiteX156" fmla="*/ 71834 w 1882134"/>
              <a:gd name="connsiteY156" fmla="*/ 741907 h 1915580"/>
              <a:gd name="connsiteX157" fmla="*/ 72975 w 1882134"/>
              <a:gd name="connsiteY157" fmla="*/ 741685 h 1915580"/>
              <a:gd name="connsiteX158" fmla="*/ 72975 w 1882134"/>
              <a:gd name="connsiteY158" fmla="*/ 608121 h 1915580"/>
              <a:gd name="connsiteX159" fmla="*/ 72975 w 1882134"/>
              <a:gd name="connsiteY159" fmla="*/ 483679 h 1915580"/>
              <a:gd name="connsiteX160" fmla="*/ 71834 w 1882134"/>
              <a:gd name="connsiteY160" fmla="*/ 483456 h 1915580"/>
              <a:gd name="connsiteX161" fmla="*/ 0 w 1882134"/>
              <a:gd name="connsiteY161" fmla="*/ 373994 h 1915580"/>
              <a:gd name="connsiteX162" fmla="*/ 118583 w 1882134"/>
              <a:gd name="connsiteY162" fmla="*/ 255410 h 1915580"/>
              <a:gd name="connsiteX163" fmla="*/ 165333 w 1882134"/>
              <a:gd name="connsiteY163" fmla="*/ 264960 h 1915580"/>
              <a:gd name="connsiteX164" fmla="*/ 189840 w 1882134"/>
              <a:gd name="connsiteY164" fmla="*/ 281762 h 1915580"/>
              <a:gd name="connsiteX165" fmla="*/ 297980 w 1882134"/>
              <a:gd name="connsiteY165" fmla="*/ 218924 h 1915580"/>
              <a:gd name="connsiteX166" fmla="*/ 409656 w 1882134"/>
              <a:gd name="connsiteY166" fmla="*/ 154031 h 1915580"/>
              <a:gd name="connsiteX167" fmla="*/ 407441 w 1882134"/>
              <a:gd name="connsiteY167" fmla="*/ 143189 h 1915580"/>
              <a:gd name="connsiteX168" fmla="*/ 525745 w 1882134"/>
              <a:gd name="connsiteY168" fmla="*/ 24326 h 1915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Lst>
            <a:rect l="l" t="t" r="r" b="b"/>
            <a:pathLst>
              <a:path w="1882134" h="1915580">
                <a:moveTo>
                  <a:pt x="859940" y="932267"/>
                </a:moveTo>
                <a:lnTo>
                  <a:pt x="747989" y="997319"/>
                </a:lnTo>
                <a:lnTo>
                  <a:pt x="636844" y="1061903"/>
                </a:lnTo>
                <a:lnTo>
                  <a:pt x="638527" y="1070293"/>
                </a:lnTo>
                <a:cubicBezTo>
                  <a:pt x="638527" y="1120463"/>
                  <a:pt x="607741" y="1162081"/>
                  <a:pt x="565410" y="1179755"/>
                </a:cubicBezTo>
                <a:lnTo>
                  <a:pt x="562511" y="1180336"/>
                </a:lnTo>
                <a:lnTo>
                  <a:pt x="562511" y="1439244"/>
                </a:lnTo>
                <a:lnTo>
                  <a:pt x="572773" y="1441246"/>
                </a:lnTo>
                <a:cubicBezTo>
                  <a:pt x="615532" y="1458919"/>
                  <a:pt x="644608" y="1500537"/>
                  <a:pt x="644608" y="1550707"/>
                </a:cubicBezTo>
                <a:lnTo>
                  <a:pt x="640375" y="1571429"/>
                </a:lnTo>
                <a:lnTo>
                  <a:pt x="865510" y="1701672"/>
                </a:lnTo>
                <a:lnTo>
                  <a:pt x="886716" y="1687534"/>
                </a:lnTo>
                <a:cubicBezTo>
                  <a:pt x="900969" y="1681643"/>
                  <a:pt x="916742" y="1678413"/>
                  <a:pt x="933465" y="1678413"/>
                </a:cubicBezTo>
                <a:cubicBezTo>
                  <a:pt x="950189" y="1678413"/>
                  <a:pt x="965962" y="1681833"/>
                  <a:pt x="980215" y="1687962"/>
                </a:cubicBezTo>
                <a:lnTo>
                  <a:pt x="997982" y="1700143"/>
                </a:lnTo>
                <a:lnTo>
                  <a:pt x="1212258" y="1576182"/>
                </a:lnTo>
                <a:lnTo>
                  <a:pt x="1210160" y="1565911"/>
                </a:lnTo>
                <a:cubicBezTo>
                  <a:pt x="1210160" y="1515742"/>
                  <a:pt x="1240946" y="1474123"/>
                  <a:pt x="1283277" y="1456450"/>
                </a:cubicBezTo>
                <a:lnTo>
                  <a:pt x="1298338" y="1453428"/>
                </a:lnTo>
                <a:lnTo>
                  <a:pt x="1298338" y="1189696"/>
                </a:lnTo>
                <a:lnTo>
                  <a:pt x="1292399" y="1188448"/>
                </a:lnTo>
                <a:cubicBezTo>
                  <a:pt x="1250068" y="1170062"/>
                  <a:pt x="1219282" y="1127303"/>
                  <a:pt x="1219282" y="1079414"/>
                </a:cubicBezTo>
                <a:lnTo>
                  <a:pt x="1223749" y="1057548"/>
                </a:lnTo>
                <a:lnTo>
                  <a:pt x="997965" y="926929"/>
                </a:lnTo>
                <a:lnTo>
                  <a:pt x="994296" y="929366"/>
                </a:lnTo>
                <a:lnTo>
                  <a:pt x="988000" y="935188"/>
                </a:lnTo>
                <a:lnTo>
                  <a:pt x="978749" y="939691"/>
                </a:lnTo>
                <a:lnTo>
                  <a:pt x="969810" y="945628"/>
                </a:lnTo>
                <a:lnTo>
                  <a:pt x="964268" y="946740"/>
                </a:lnTo>
                <a:lnTo>
                  <a:pt x="958437" y="949579"/>
                </a:lnTo>
                <a:cubicBezTo>
                  <a:pt x="947754" y="952933"/>
                  <a:pt x="936316" y="954750"/>
                  <a:pt x="924343" y="954750"/>
                </a:cubicBezTo>
                <a:lnTo>
                  <a:pt x="924343" y="954750"/>
                </a:lnTo>
                <a:lnTo>
                  <a:pt x="923835" y="954643"/>
                </a:lnTo>
                <a:lnTo>
                  <a:pt x="881110" y="945723"/>
                </a:lnTo>
                <a:lnTo>
                  <a:pt x="880997" y="945646"/>
                </a:lnTo>
                <a:lnTo>
                  <a:pt x="878876" y="945200"/>
                </a:lnTo>
                <a:close/>
                <a:moveTo>
                  <a:pt x="1285908" y="209454"/>
                </a:moveTo>
                <a:lnTo>
                  <a:pt x="1039711" y="351883"/>
                </a:lnTo>
                <a:lnTo>
                  <a:pt x="1042927" y="367913"/>
                </a:lnTo>
                <a:cubicBezTo>
                  <a:pt x="1042927" y="401360"/>
                  <a:pt x="1029244" y="431006"/>
                  <a:pt x="1007580" y="452291"/>
                </a:cubicBezTo>
                <a:lnTo>
                  <a:pt x="972994" y="475261"/>
                </a:lnTo>
                <a:lnTo>
                  <a:pt x="972994" y="608121"/>
                </a:lnTo>
                <a:lnTo>
                  <a:pt x="972994" y="728436"/>
                </a:lnTo>
                <a:lnTo>
                  <a:pt x="1008720" y="752929"/>
                </a:lnTo>
                <a:cubicBezTo>
                  <a:pt x="1030004" y="774594"/>
                  <a:pt x="1042927" y="804239"/>
                  <a:pt x="1042927" y="836166"/>
                </a:cubicBezTo>
                <a:lnTo>
                  <a:pt x="1038547" y="857606"/>
                </a:lnTo>
                <a:lnTo>
                  <a:pt x="1264627" y="988396"/>
                </a:lnTo>
                <a:lnTo>
                  <a:pt x="1292399" y="969952"/>
                </a:lnTo>
                <a:cubicBezTo>
                  <a:pt x="1306509" y="964061"/>
                  <a:pt x="1321902" y="960830"/>
                  <a:pt x="1337865" y="960830"/>
                </a:cubicBezTo>
                <a:cubicBezTo>
                  <a:pt x="1354588" y="960830"/>
                  <a:pt x="1370362" y="964251"/>
                  <a:pt x="1384615" y="970380"/>
                </a:cubicBezTo>
                <a:lnTo>
                  <a:pt x="1410990" y="988463"/>
                </a:lnTo>
                <a:lnTo>
                  <a:pt x="1650068" y="850153"/>
                </a:lnTo>
                <a:lnTo>
                  <a:pt x="1644966" y="824004"/>
                </a:lnTo>
                <a:cubicBezTo>
                  <a:pt x="1644966" y="790557"/>
                  <a:pt x="1658649" y="760911"/>
                  <a:pt x="1680313" y="739627"/>
                </a:cubicBezTo>
                <a:lnTo>
                  <a:pt x="1705780" y="722714"/>
                </a:lnTo>
                <a:lnTo>
                  <a:pt x="1705779" y="484271"/>
                </a:lnTo>
                <a:lnTo>
                  <a:pt x="1701598" y="483455"/>
                </a:lnTo>
                <a:cubicBezTo>
                  <a:pt x="1658839" y="465782"/>
                  <a:pt x="1629764" y="424164"/>
                  <a:pt x="1629764" y="373993"/>
                </a:cubicBezTo>
                <a:lnTo>
                  <a:pt x="1634464" y="350982"/>
                </a:lnTo>
                <a:lnTo>
                  <a:pt x="1412691" y="222683"/>
                </a:lnTo>
                <a:lnTo>
                  <a:pt x="1404617" y="228046"/>
                </a:lnTo>
                <a:cubicBezTo>
                  <a:pt x="1390507" y="233937"/>
                  <a:pt x="1375113" y="237167"/>
                  <a:pt x="1359150" y="237167"/>
                </a:cubicBezTo>
                <a:cubicBezTo>
                  <a:pt x="1342427" y="237167"/>
                  <a:pt x="1326653" y="233747"/>
                  <a:pt x="1312401" y="227618"/>
                </a:cubicBezTo>
                <a:close/>
                <a:moveTo>
                  <a:pt x="441920" y="226293"/>
                </a:moveTo>
                <a:lnTo>
                  <a:pt x="231909" y="347787"/>
                </a:lnTo>
                <a:lnTo>
                  <a:pt x="237167" y="373994"/>
                </a:lnTo>
                <a:cubicBezTo>
                  <a:pt x="237167" y="424164"/>
                  <a:pt x="206381" y="465783"/>
                  <a:pt x="164050" y="483456"/>
                </a:cubicBezTo>
                <a:lnTo>
                  <a:pt x="155071" y="485258"/>
                </a:lnTo>
                <a:lnTo>
                  <a:pt x="155071" y="740239"/>
                </a:lnTo>
                <a:lnTo>
                  <a:pt x="165333" y="742335"/>
                </a:lnTo>
                <a:cubicBezTo>
                  <a:pt x="208092" y="760721"/>
                  <a:pt x="237168" y="803479"/>
                  <a:pt x="237167" y="851369"/>
                </a:cubicBezTo>
                <a:lnTo>
                  <a:pt x="234601" y="863932"/>
                </a:lnTo>
                <a:lnTo>
                  <a:pt x="440781" y="983210"/>
                </a:lnTo>
                <a:lnTo>
                  <a:pt x="474477" y="960831"/>
                </a:lnTo>
                <a:cubicBezTo>
                  <a:pt x="488587" y="954940"/>
                  <a:pt x="503980" y="951709"/>
                  <a:pt x="519943" y="951709"/>
                </a:cubicBezTo>
                <a:cubicBezTo>
                  <a:pt x="536667" y="951709"/>
                  <a:pt x="552440" y="955130"/>
                  <a:pt x="566693" y="961258"/>
                </a:cubicBezTo>
                <a:lnTo>
                  <a:pt x="601190" y="984910"/>
                </a:lnTo>
                <a:lnTo>
                  <a:pt x="705420" y="924344"/>
                </a:lnTo>
                <a:lnTo>
                  <a:pt x="785942" y="878642"/>
                </a:lnTo>
                <a:lnTo>
                  <a:pt x="811567" y="863817"/>
                </a:lnTo>
                <a:lnTo>
                  <a:pt x="805759" y="836166"/>
                </a:lnTo>
                <a:cubicBezTo>
                  <a:pt x="805759" y="785996"/>
                  <a:pt x="836545" y="744378"/>
                  <a:pt x="878876" y="726704"/>
                </a:cubicBezTo>
                <a:lnTo>
                  <a:pt x="887857" y="724902"/>
                </a:lnTo>
                <a:lnTo>
                  <a:pt x="887857" y="602041"/>
                </a:lnTo>
                <a:lnTo>
                  <a:pt x="887857" y="479177"/>
                </a:lnTo>
                <a:lnTo>
                  <a:pt x="878877" y="477375"/>
                </a:lnTo>
                <a:cubicBezTo>
                  <a:pt x="836546" y="459702"/>
                  <a:pt x="805760" y="418084"/>
                  <a:pt x="805760" y="367913"/>
                </a:cubicBezTo>
                <a:lnTo>
                  <a:pt x="810313" y="345620"/>
                </a:lnTo>
                <a:lnTo>
                  <a:pt x="607514" y="228297"/>
                </a:lnTo>
                <a:lnTo>
                  <a:pt x="572440" y="252065"/>
                </a:lnTo>
                <a:cubicBezTo>
                  <a:pt x="558268" y="258099"/>
                  <a:pt x="542678" y="261454"/>
                  <a:pt x="526305" y="261493"/>
                </a:cubicBezTo>
                <a:cubicBezTo>
                  <a:pt x="493559" y="261570"/>
                  <a:pt x="463882" y="248367"/>
                  <a:pt x="442371" y="226958"/>
                </a:cubicBezTo>
                <a:close/>
                <a:moveTo>
                  <a:pt x="525745" y="24326"/>
                </a:moveTo>
                <a:cubicBezTo>
                  <a:pt x="591236" y="24171"/>
                  <a:pt x="644453" y="77137"/>
                  <a:pt x="644609" y="142629"/>
                </a:cubicBezTo>
                <a:lnTo>
                  <a:pt x="641709" y="157167"/>
                </a:lnTo>
                <a:lnTo>
                  <a:pt x="747989" y="218924"/>
                </a:lnTo>
                <a:lnTo>
                  <a:pt x="849541" y="277934"/>
                </a:lnTo>
                <a:lnTo>
                  <a:pt x="878877" y="258452"/>
                </a:lnTo>
                <a:cubicBezTo>
                  <a:pt x="892987" y="252560"/>
                  <a:pt x="908380" y="249330"/>
                  <a:pt x="924343" y="249330"/>
                </a:cubicBezTo>
                <a:cubicBezTo>
                  <a:pt x="941066" y="249330"/>
                  <a:pt x="956840" y="252750"/>
                  <a:pt x="971093" y="258879"/>
                </a:cubicBezTo>
                <a:lnTo>
                  <a:pt x="999784" y="278550"/>
                </a:lnTo>
                <a:lnTo>
                  <a:pt x="1112862" y="212843"/>
                </a:lnTo>
                <a:lnTo>
                  <a:pt x="1244810" y="139736"/>
                </a:lnTo>
                <a:lnTo>
                  <a:pt x="1240567" y="118583"/>
                </a:lnTo>
                <a:cubicBezTo>
                  <a:pt x="1240566" y="51690"/>
                  <a:pt x="1295297" y="0"/>
                  <a:pt x="1359150" y="0"/>
                </a:cubicBezTo>
                <a:cubicBezTo>
                  <a:pt x="1426044" y="0"/>
                  <a:pt x="1477734" y="54731"/>
                  <a:pt x="1477734" y="118583"/>
                </a:cubicBezTo>
                <a:lnTo>
                  <a:pt x="1468446" y="164056"/>
                </a:lnTo>
                <a:lnTo>
                  <a:pt x="1562871" y="218924"/>
                </a:lnTo>
                <a:lnTo>
                  <a:pt x="1674171" y="283599"/>
                </a:lnTo>
                <a:lnTo>
                  <a:pt x="1702880" y="264532"/>
                </a:lnTo>
                <a:cubicBezTo>
                  <a:pt x="1716991" y="258640"/>
                  <a:pt x="1732384" y="255410"/>
                  <a:pt x="1748347" y="255410"/>
                </a:cubicBezTo>
                <a:cubicBezTo>
                  <a:pt x="1815241" y="255410"/>
                  <a:pt x="1866931" y="310141"/>
                  <a:pt x="1866931" y="373993"/>
                </a:cubicBezTo>
                <a:cubicBezTo>
                  <a:pt x="1866931" y="424164"/>
                  <a:pt x="1836145" y="465782"/>
                  <a:pt x="1793814" y="483456"/>
                </a:cubicBezTo>
                <a:lnTo>
                  <a:pt x="1787876" y="484647"/>
                </a:lnTo>
                <a:lnTo>
                  <a:pt x="1787876" y="608121"/>
                </a:lnTo>
                <a:lnTo>
                  <a:pt x="1787876" y="710390"/>
                </a:lnTo>
                <a:lnTo>
                  <a:pt x="1810299" y="714970"/>
                </a:lnTo>
                <a:cubicBezTo>
                  <a:pt x="1853058" y="733356"/>
                  <a:pt x="1882134" y="776115"/>
                  <a:pt x="1882134" y="824004"/>
                </a:cubicBezTo>
                <a:cubicBezTo>
                  <a:pt x="1882134" y="890898"/>
                  <a:pt x="1827403" y="942588"/>
                  <a:pt x="1763550" y="942588"/>
                </a:cubicBezTo>
                <a:cubicBezTo>
                  <a:pt x="1746826" y="942588"/>
                  <a:pt x="1731053" y="939357"/>
                  <a:pt x="1716800" y="933466"/>
                </a:cubicBezTo>
                <a:lnTo>
                  <a:pt x="1696290" y="919792"/>
                </a:lnTo>
                <a:lnTo>
                  <a:pt x="1562871" y="997319"/>
                </a:lnTo>
                <a:lnTo>
                  <a:pt x="1452273" y="1058596"/>
                </a:lnTo>
                <a:lnTo>
                  <a:pt x="1456449" y="1079414"/>
                </a:lnTo>
                <a:cubicBezTo>
                  <a:pt x="1456450" y="1129584"/>
                  <a:pt x="1425663" y="1171202"/>
                  <a:pt x="1383332" y="1188876"/>
                </a:cubicBezTo>
                <a:lnTo>
                  <a:pt x="1380434" y="1189457"/>
                </a:lnTo>
                <a:lnTo>
                  <a:pt x="1380434" y="1316581"/>
                </a:lnTo>
                <a:lnTo>
                  <a:pt x="1380434" y="1459744"/>
                </a:lnTo>
                <a:lnTo>
                  <a:pt x="1413121" y="1481535"/>
                </a:lnTo>
                <a:cubicBezTo>
                  <a:pt x="1434405" y="1502819"/>
                  <a:pt x="1447327" y="1532465"/>
                  <a:pt x="1447328" y="1565911"/>
                </a:cubicBezTo>
                <a:cubicBezTo>
                  <a:pt x="1447328" y="1632805"/>
                  <a:pt x="1392597" y="1684495"/>
                  <a:pt x="1328743" y="1684495"/>
                </a:cubicBezTo>
                <a:cubicBezTo>
                  <a:pt x="1312780" y="1684496"/>
                  <a:pt x="1297387" y="1681265"/>
                  <a:pt x="1283277" y="1675374"/>
                </a:cubicBezTo>
                <a:lnTo>
                  <a:pt x="1245755" y="1650453"/>
                </a:lnTo>
                <a:lnTo>
                  <a:pt x="1152389" y="1702738"/>
                </a:lnTo>
                <a:lnTo>
                  <a:pt x="1045590" y="1764797"/>
                </a:lnTo>
                <a:lnTo>
                  <a:pt x="1052050" y="1796996"/>
                </a:lnTo>
                <a:cubicBezTo>
                  <a:pt x="1052050" y="1863890"/>
                  <a:pt x="997319" y="1915580"/>
                  <a:pt x="933465" y="1915580"/>
                </a:cubicBezTo>
                <a:cubicBezTo>
                  <a:pt x="869613" y="1915580"/>
                  <a:pt x="814882" y="1860849"/>
                  <a:pt x="814882" y="1796996"/>
                </a:cubicBezTo>
                <a:lnTo>
                  <a:pt x="820094" y="1770286"/>
                </a:lnTo>
                <a:lnTo>
                  <a:pt x="705420" y="1702738"/>
                </a:lnTo>
                <a:lnTo>
                  <a:pt x="599803" y="1641366"/>
                </a:lnTo>
                <a:lnTo>
                  <a:pt x="571490" y="1660170"/>
                </a:lnTo>
                <a:cubicBezTo>
                  <a:pt x="557380" y="1666061"/>
                  <a:pt x="541987" y="1669291"/>
                  <a:pt x="526023" y="1669292"/>
                </a:cubicBezTo>
                <a:cubicBezTo>
                  <a:pt x="462171" y="1669292"/>
                  <a:pt x="407440" y="1617602"/>
                  <a:pt x="407440" y="1550707"/>
                </a:cubicBezTo>
                <a:cubicBezTo>
                  <a:pt x="407440" y="1517261"/>
                  <a:pt x="421123" y="1487615"/>
                  <a:pt x="442787" y="1466331"/>
                </a:cubicBezTo>
                <a:lnTo>
                  <a:pt x="480415" y="1441340"/>
                </a:lnTo>
                <a:lnTo>
                  <a:pt x="480415" y="1313541"/>
                </a:lnTo>
                <a:lnTo>
                  <a:pt x="480415" y="1180946"/>
                </a:lnTo>
                <a:lnTo>
                  <a:pt x="474477" y="1179755"/>
                </a:lnTo>
                <a:cubicBezTo>
                  <a:pt x="432146" y="1162081"/>
                  <a:pt x="401359" y="1120463"/>
                  <a:pt x="401359" y="1070292"/>
                </a:cubicBezTo>
                <a:lnTo>
                  <a:pt x="403715" y="1058760"/>
                </a:lnTo>
                <a:lnTo>
                  <a:pt x="297980" y="997319"/>
                </a:lnTo>
                <a:lnTo>
                  <a:pt x="197246" y="938785"/>
                </a:lnTo>
                <a:lnTo>
                  <a:pt x="164050" y="960831"/>
                </a:lnTo>
                <a:cubicBezTo>
                  <a:pt x="149940" y="966723"/>
                  <a:pt x="134547" y="969953"/>
                  <a:pt x="118583" y="969953"/>
                </a:cubicBezTo>
                <a:cubicBezTo>
                  <a:pt x="51690" y="969953"/>
                  <a:pt x="0" y="915222"/>
                  <a:pt x="0" y="851369"/>
                </a:cubicBezTo>
                <a:cubicBezTo>
                  <a:pt x="0" y="801199"/>
                  <a:pt x="29076" y="759581"/>
                  <a:pt x="71834" y="741907"/>
                </a:cubicBezTo>
                <a:lnTo>
                  <a:pt x="72975" y="741685"/>
                </a:lnTo>
                <a:lnTo>
                  <a:pt x="72975" y="608121"/>
                </a:lnTo>
                <a:lnTo>
                  <a:pt x="72975" y="483679"/>
                </a:lnTo>
                <a:lnTo>
                  <a:pt x="71834" y="483456"/>
                </a:lnTo>
                <a:cubicBezTo>
                  <a:pt x="29076" y="465783"/>
                  <a:pt x="0" y="424164"/>
                  <a:pt x="0" y="373994"/>
                </a:cubicBezTo>
                <a:cubicBezTo>
                  <a:pt x="0" y="310141"/>
                  <a:pt x="51690" y="255410"/>
                  <a:pt x="118583" y="255410"/>
                </a:cubicBezTo>
                <a:cubicBezTo>
                  <a:pt x="135307" y="255410"/>
                  <a:pt x="151080" y="258831"/>
                  <a:pt x="165333" y="264960"/>
                </a:cubicBezTo>
                <a:lnTo>
                  <a:pt x="189840" y="281762"/>
                </a:lnTo>
                <a:lnTo>
                  <a:pt x="297980" y="218924"/>
                </a:lnTo>
                <a:lnTo>
                  <a:pt x="409656" y="154031"/>
                </a:lnTo>
                <a:lnTo>
                  <a:pt x="407441" y="143189"/>
                </a:lnTo>
                <a:cubicBezTo>
                  <a:pt x="407286" y="77697"/>
                  <a:pt x="460252" y="24480"/>
                  <a:pt x="525745" y="24326"/>
                </a:cubicBezTo>
                <a:close/>
              </a:path>
            </a:pathLst>
          </a:custGeom>
          <a:solidFill>
            <a:schemeClr val="bg2">
              <a:lumMod val="50000"/>
              <a:alpha val="20000"/>
            </a:schemeClr>
          </a:solidFill>
          <a:ln w="43323" cap="flat">
            <a:noFill/>
            <a:prstDash val="solid"/>
            <a:miter/>
          </a:ln>
        </p:spPr>
        <p:txBody>
          <a:bodyPr anchor="ctr"/>
          <a:lstStyle/>
          <a:p>
            <a:pPr>
              <a:defRPr/>
            </a:pPr>
            <a:endParaRPr lang="en-US"/>
          </a:p>
        </p:txBody>
      </p:sp>
      <p:sp>
        <p:nvSpPr>
          <p:cNvPr id="21" name="Freeform: Shape 382">
            <a:extLst>
              <a:ext uri="{FF2B5EF4-FFF2-40B4-BE49-F238E27FC236}">
                <a16:creationId xmlns:a16="http://schemas.microsoft.com/office/drawing/2014/main" id="{6806B7B0-FA57-35AB-CE92-C5A09C85B474}"/>
              </a:ext>
            </a:extLst>
          </p:cNvPr>
          <p:cNvSpPr/>
          <p:nvPr/>
        </p:nvSpPr>
        <p:spPr>
          <a:xfrm rot="19743079">
            <a:off x="10683875" y="1743075"/>
            <a:ext cx="1457325" cy="1482725"/>
          </a:xfrm>
          <a:custGeom>
            <a:avLst/>
            <a:gdLst>
              <a:gd name="connsiteX0" fmla="*/ 859940 w 1882134"/>
              <a:gd name="connsiteY0" fmla="*/ 932267 h 1915580"/>
              <a:gd name="connsiteX1" fmla="*/ 747989 w 1882134"/>
              <a:gd name="connsiteY1" fmla="*/ 997319 h 1915580"/>
              <a:gd name="connsiteX2" fmla="*/ 636844 w 1882134"/>
              <a:gd name="connsiteY2" fmla="*/ 1061903 h 1915580"/>
              <a:gd name="connsiteX3" fmla="*/ 638527 w 1882134"/>
              <a:gd name="connsiteY3" fmla="*/ 1070293 h 1915580"/>
              <a:gd name="connsiteX4" fmla="*/ 565410 w 1882134"/>
              <a:gd name="connsiteY4" fmla="*/ 1179755 h 1915580"/>
              <a:gd name="connsiteX5" fmla="*/ 562511 w 1882134"/>
              <a:gd name="connsiteY5" fmla="*/ 1180336 h 1915580"/>
              <a:gd name="connsiteX6" fmla="*/ 562511 w 1882134"/>
              <a:gd name="connsiteY6" fmla="*/ 1439244 h 1915580"/>
              <a:gd name="connsiteX7" fmla="*/ 572773 w 1882134"/>
              <a:gd name="connsiteY7" fmla="*/ 1441246 h 1915580"/>
              <a:gd name="connsiteX8" fmla="*/ 644608 w 1882134"/>
              <a:gd name="connsiteY8" fmla="*/ 1550707 h 1915580"/>
              <a:gd name="connsiteX9" fmla="*/ 640375 w 1882134"/>
              <a:gd name="connsiteY9" fmla="*/ 1571429 h 1915580"/>
              <a:gd name="connsiteX10" fmla="*/ 865510 w 1882134"/>
              <a:gd name="connsiteY10" fmla="*/ 1701672 h 1915580"/>
              <a:gd name="connsiteX11" fmla="*/ 886716 w 1882134"/>
              <a:gd name="connsiteY11" fmla="*/ 1687534 h 1915580"/>
              <a:gd name="connsiteX12" fmla="*/ 933465 w 1882134"/>
              <a:gd name="connsiteY12" fmla="*/ 1678413 h 1915580"/>
              <a:gd name="connsiteX13" fmla="*/ 980215 w 1882134"/>
              <a:gd name="connsiteY13" fmla="*/ 1687962 h 1915580"/>
              <a:gd name="connsiteX14" fmla="*/ 997982 w 1882134"/>
              <a:gd name="connsiteY14" fmla="*/ 1700143 h 1915580"/>
              <a:gd name="connsiteX15" fmla="*/ 1212258 w 1882134"/>
              <a:gd name="connsiteY15" fmla="*/ 1576182 h 1915580"/>
              <a:gd name="connsiteX16" fmla="*/ 1210160 w 1882134"/>
              <a:gd name="connsiteY16" fmla="*/ 1565911 h 1915580"/>
              <a:gd name="connsiteX17" fmla="*/ 1283277 w 1882134"/>
              <a:gd name="connsiteY17" fmla="*/ 1456450 h 1915580"/>
              <a:gd name="connsiteX18" fmla="*/ 1298338 w 1882134"/>
              <a:gd name="connsiteY18" fmla="*/ 1453428 h 1915580"/>
              <a:gd name="connsiteX19" fmla="*/ 1298338 w 1882134"/>
              <a:gd name="connsiteY19" fmla="*/ 1189696 h 1915580"/>
              <a:gd name="connsiteX20" fmla="*/ 1292399 w 1882134"/>
              <a:gd name="connsiteY20" fmla="*/ 1188448 h 1915580"/>
              <a:gd name="connsiteX21" fmla="*/ 1219282 w 1882134"/>
              <a:gd name="connsiteY21" fmla="*/ 1079414 h 1915580"/>
              <a:gd name="connsiteX22" fmla="*/ 1223749 w 1882134"/>
              <a:gd name="connsiteY22" fmla="*/ 1057548 h 1915580"/>
              <a:gd name="connsiteX23" fmla="*/ 997965 w 1882134"/>
              <a:gd name="connsiteY23" fmla="*/ 926929 h 1915580"/>
              <a:gd name="connsiteX24" fmla="*/ 994296 w 1882134"/>
              <a:gd name="connsiteY24" fmla="*/ 929366 h 1915580"/>
              <a:gd name="connsiteX25" fmla="*/ 988000 w 1882134"/>
              <a:gd name="connsiteY25" fmla="*/ 935188 h 1915580"/>
              <a:gd name="connsiteX26" fmla="*/ 978749 w 1882134"/>
              <a:gd name="connsiteY26" fmla="*/ 939691 h 1915580"/>
              <a:gd name="connsiteX27" fmla="*/ 969810 w 1882134"/>
              <a:gd name="connsiteY27" fmla="*/ 945628 h 1915580"/>
              <a:gd name="connsiteX28" fmla="*/ 964268 w 1882134"/>
              <a:gd name="connsiteY28" fmla="*/ 946740 h 1915580"/>
              <a:gd name="connsiteX29" fmla="*/ 958437 w 1882134"/>
              <a:gd name="connsiteY29" fmla="*/ 949579 h 1915580"/>
              <a:gd name="connsiteX30" fmla="*/ 924343 w 1882134"/>
              <a:gd name="connsiteY30" fmla="*/ 954750 h 1915580"/>
              <a:gd name="connsiteX31" fmla="*/ 924343 w 1882134"/>
              <a:gd name="connsiteY31" fmla="*/ 954750 h 1915580"/>
              <a:gd name="connsiteX32" fmla="*/ 923835 w 1882134"/>
              <a:gd name="connsiteY32" fmla="*/ 954643 h 1915580"/>
              <a:gd name="connsiteX33" fmla="*/ 881110 w 1882134"/>
              <a:gd name="connsiteY33" fmla="*/ 945723 h 1915580"/>
              <a:gd name="connsiteX34" fmla="*/ 880997 w 1882134"/>
              <a:gd name="connsiteY34" fmla="*/ 945646 h 1915580"/>
              <a:gd name="connsiteX35" fmla="*/ 878876 w 1882134"/>
              <a:gd name="connsiteY35" fmla="*/ 945200 h 1915580"/>
              <a:gd name="connsiteX36" fmla="*/ 1285908 w 1882134"/>
              <a:gd name="connsiteY36" fmla="*/ 209454 h 1915580"/>
              <a:gd name="connsiteX37" fmla="*/ 1039711 w 1882134"/>
              <a:gd name="connsiteY37" fmla="*/ 351883 h 1915580"/>
              <a:gd name="connsiteX38" fmla="*/ 1042927 w 1882134"/>
              <a:gd name="connsiteY38" fmla="*/ 367913 h 1915580"/>
              <a:gd name="connsiteX39" fmla="*/ 1007580 w 1882134"/>
              <a:gd name="connsiteY39" fmla="*/ 452291 h 1915580"/>
              <a:gd name="connsiteX40" fmla="*/ 972994 w 1882134"/>
              <a:gd name="connsiteY40" fmla="*/ 475261 h 1915580"/>
              <a:gd name="connsiteX41" fmla="*/ 972994 w 1882134"/>
              <a:gd name="connsiteY41" fmla="*/ 608121 h 1915580"/>
              <a:gd name="connsiteX42" fmla="*/ 972994 w 1882134"/>
              <a:gd name="connsiteY42" fmla="*/ 728436 h 1915580"/>
              <a:gd name="connsiteX43" fmla="*/ 1008720 w 1882134"/>
              <a:gd name="connsiteY43" fmla="*/ 752929 h 1915580"/>
              <a:gd name="connsiteX44" fmla="*/ 1042927 w 1882134"/>
              <a:gd name="connsiteY44" fmla="*/ 836166 h 1915580"/>
              <a:gd name="connsiteX45" fmla="*/ 1038547 w 1882134"/>
              <a:gd name="connsiteY45" fmla="*/ 857606 h 1915580"/>
              <a:gd name="connsiteX46" fmla="*/ 1264627 w 1882134"/>
              <a:gd name="connsiteY46" fmla="*/ 988396 h 1915580"/>
              <a:gd name="connsiteX47" fmla="*/ 1292399 w 1882134"/>
              <a:gd name="connsiteY47" fmla="*/ 969952 h 1915580"/>
              <a:gd name="connsiteX48" fmla="*/ 1337865 w 1882134"/>
              <a:gd name="connsiteY48" fmla="*/ 960830 h 1915580"/>
              <a:gd name="connsiteX49" fmla="*/ 1384615 w 1882134"/>
              <a:gd name="connsiteY49" fmla="*/ 970380 h 1915580"/>
              <a:gd name="connsiteX50" fmla="*/ 1410990 w 1882134"/>
              <a:gd name="connsiteY50" fmla="*/ 988463 h 1915580"/>
              <a:gd name="connsiteX51" fmla="*/ 1650068 w 1882134"/>
              <a:gd name="connsiteY51" fmla="*/ 850153 h 1915580"/>
              <a:gd name="connsiteX52" fmla="*/ 1644966 w 1882134"/>
              <a:gd name="connsiteY52" fmla="*/ 824004 h 1915580"/>
              <a:gd name="connsiteX53" fmla="*/ 1680313 w 1882134"/>
              <a:gd name="connsiteY53" fmla="*/ 739627 h 1915580"/>
              <a:gd name="connsiteX54" fmla="*/ 1705780 w 1882134"/>
              <a:gd name="connsiteY54" fmla="*/ 722714 h 1915580"/>
              <a:gd name="connsiteX55" fmla="*/ 1705779 w 1882134"/>
              <a:gd name="connsiteY55" fmla="*/ 484271 h 1915580"/>
              <a:gd name="connsiteX56" fmla="*/ 1701598 w 1882134"/>
              <a:gd name="connsiteY56" fmla="*/ 483455 h 1915580"/>
              <a:gd name="connsiteX57" fmla="*/ 1629764 w 1882134"/>
              <a:gd name="connsiteY57" fmla="*/ 373993 h 1915580"/>
              <a:gd name="connsiteX58" fmla="*/ 1634464 w 1882134"/>
              <a:gd name="connsiteY58" fmla="*/ 350982 h 1915580"/>
              <a:gd name="connsiteX59" fmla="*/ 1412691 w 1882134"/>
              <a:gd name="connsiteY59" fmla="*/ 222683 h 1915580"/>
              <a:gd name="connsiteX60" fmla="*/ 1404617 w 1882134"/>
              <a:gd name="connsiteY60" fmla="*/ 228046 h 1915580"/>
              <a:gd name="connsiteX61" fmla="*/ 1359150 w 1882134"/>
              <a:gd name="connsiteY61" fmla="*/ 237167 h 1915580"/>
              <a:gd name="connsiteX62" fmla="*/ 1312401 w 1882134"/>
              <a:gd name="connsiteY62" fmla="*/ 227618 h 1915580"/>
              <a:gd name="connsiteX63" fmla="*/ 441920 w 1882134"/>
              <a:gd name="connsiteY63" fmla="*/ 226293 h 1915580"/>
              <a:gd name="connsiteX64" fmla="*/ 231909 w 1882134"/>
              <a:gd name="connsiteY64" fmla="*/ 347787 h 1915580"/>
              <a:gd name="connsiteX65" fmla="*/ 237167 w 1882134"/>
              <a:gd name="connsiteY65" fmla="*/ 373994 h 1915580"/>
              <a:gd name="connsiteX66" fmla="*/ 164050 w 1882134"/>
              <a:gd name="connsiteY66" fmla="*/ 483456 h 1915580"/>
              <a:gd name="connsiteX67" fmla="*/ 155071 w 1882134"/>
              <a:gd name="connsiteY67" fmla="*/ 485258 h 1915580"/>
              <a:gd name="connsiteX68" fmla="*/ 155071 w 1882134"/>
              <a:gd name="connsiteY68" fmla="*/ 740239 h 1915580"/>
              <a:gd name="connsiteX69" fmla="*/ 165333 w 1882134"/>
              <a:gd name="connsiteY69" fmla="*/ 742335 h 1915580"/>
              <a:gd name="connsiteX70" fmla="*/ 237167 w 1882134"/>
              <a:gd name="connsiteY70" fmla="*/ 851369 h 1915580"/>
              <a:gd name="connsiteX71" fmla="*/ 234601 w 1882134"/>
              <a:gd name="connsiteY71" fmla="*/ 863932 h 1915580"/>
              <a:gd name="connsiteX72" fmla="*/ 440781 w 1882134"/>
              <a:gd name="connsiteY72" fmla="*/ 983210 h 1915580"/>
              <a:gd name="connsiteX73" fmla="*/ 474477 w 1882134"/>
              <a:gd name="connsiteY73" fmla="*/ 960831 h 1915580"/>
              <a:gd name="connsiteX74" fmla="*/ 519943 w 1882134"/>
              <a:gd name="connsiteY74" fmla="*/ 951709 h 1915580"/>
              <a:gd name="connsiteX75" fmla="*/ 566693 w 1882134"/>
              <a:gd name="connsiteY75" fmla="*/ 961258 h 1915580"/>
              <a:gd name="connsiteX76" fmla="*/ 601190 w 1882134"/>
              <a:gd name="connsiteY76" fmla="*/ 984910 h 1915580"/>
              <a:gd name="connsiteX77" fmla="*/ 705420 w 1882134"/>
              <a:gd name="connsiteY77" fmla="*/ 924344 h 1915580"/>
              <a:gd name="connsiteX78" fmla="*/ 785942 w 1882134"/>
              <a:gd name="connsiteY78" fmla="*/ 878642 h 1915580"/>
              <a:gd name="connsiteX79" fmla="*/ 811567 w 1882134"/>
              <a:gd name="connsiteY79" fmla="*/ 863817 h 1915580"/>
              <a:gd name="connsiteX80" fmla="*/ 805759 w 1882134"/>
              <a:gd name="connsiteY80" fmla="*/ 836166 h 1915580"/>
              <a:gd name="connsiteX81" fmla="*/ 878876 w 1882134"/>
              <a:gd name="connsiteY81" fmla="*/ 726704 h 1915580"/>
              <a:gd name="connsiteX82" fmla="*/ 887857 w 1882134"/>
              <a:gd name="connsiteY82" fmla="*/ 724902 h 1915580"/>
              <a:gd name="connsiteX83" fmla="*/ 887857 w 1882134"/>
              <a:gd name="connsiteY83" fmla="*/ 602041 h 1915580"/>
              <a:gd name="connsiteX84" fmla="*/ 887857 w 1882134"/>
              <a:gd name="connsiteY84" fmla="*/ 479177 h 1915580"/>
              <a:gd name="connsiteX85" fmla="*/ 878877 w 1882134"/>
              <a:gd name="connsiteY85" fmla="*/ 477375 h 1915580"/>
              <a:gd name="connsiteX86" fmla="*/ 805760 w 1882134"/>
              <a:gd name="connsiteY86" fmla="*/ 367913 h 1915580"/>
              <a:gd name="connsiteX87" fmla="*/ 810313 w 1882134"/>
              <a:gd name="connsiteY87" fmla="*/ 345620 h 1915580"/>
              <a:gd name="connsiteX88" fmla="*/ 607514 w 1882134"/>
              <a:gd name="connsiteY88" fmla="*/ 228297 h 1915580"/>
              <a:gd name="connsiteX89" fmla="*/ 572440 w 1882134"/>
              <a:gd name="connsiteY89" fmla="*/ 252065 h 1915580"/>
              <a:gd name="connsiteX90" fmla="*/ 526305 w 1882134"/>
              <a:gd name="connsiteY90" fmla="*/ 261493 h 1915580"/>
              <a:gd name="connsiteX91" fmla="*/ 442371 w 1882134"/>
              <a:gd name="connsiteY91" fmla="*/ 226958 h 1915580"/>
              <a:gd name="connsiteX92" fmla="*/ 525745 w 1882134"/>
              <a:gd name="connsiteY92" fmla="*/ 24326 h 1915580"/>
              <a:gd name="connsiteX93" fmla="*/ 644609 w 1882134"/>
              <a:gd name="connsiteY93" fmla="*/ 142629 h 1915580"/>
              <a:gd name="connsiteX94" fmla="*/ 641709 w 1882134"/>
              <a:gd name="connsiteY94" fmla="*/ 157167 h 1915580"/>
              <a:gd name="connsiteX95" fmla="*/ 747989 w 1882134"/>
              <a:gd name="connsiteY95" fmla="*/ 218924 h 1915580"/>
              <a:gd name="connsiteX96" fmla="*/ 849541 w 1882134"/>
              <a:gd name="connsiteY96" fmla="*/ 277934 h 1915580"/>
              <a:gd name="connsiteX97" fmla="*/ 878877 w 1882134"/>
              <a:gd name="connsiteY97" fmla="*/ 258452 h 1915580"/>
              <a:gd name="connsiteX98" fmla="*/ 924343 w 1882134"/>
              <a:gd name="connsiteY98" fmla="*/ 249330 h 1915580"/>
              <a:gd name="connsiteX99" fmla="*/ 971093 w 1882134"/>
              <a:gd name="connsiteY99" fmla="*/ 258879 h 1915580"/>
              <a:gd name="connsiteX100" fmla="*/ 999784 w 1882134"/>
              <a:gd name="connsiteY100" fmla="*/ 278550 h 1915580"/>
              <a:gd name="connsiteX101" fmla="*/ 1112862 w 1882134"/>
              <a:gd name="connsiteY101" fmla="*/ 212843 h 1915580"/>
              <a:gd name="connsiteX102" fmla="*/ 1244810 w 1882134"/>
              <a:gd name="connsiteY102" fmla="*/ 139736 h 1915580"/>
              <a:gd name="connsiteX103" fmla="*/ 1240567 w 1882134"/>
              <a:gd name="connsiteY103" fmla="*/ 118583 h 1915580"/>
              <a:gd name="connsiteX104" fmla="*/ 1359150 w 1882134"/>
              <a:gd name="connsiteY104" fmla="*/ 0 h 1915580"/>
              <a:gd name="connsiteX105" fmla="*/ 1477734 w 1882134"/>
              <a:gd name="connsiteY105" fmla="*/ 118583 h 1915580"/>
              <a:gd name="connsiteX106" fmla="*/ 1468446 w 1882134"/>
              <a:gd name="connsiteY106" fmla="*/ 164056 h 1915580"/>
              <a:gd name="connsiteX107" fmla="*/ 1562871 w 1882134"/>
              <a:gd name="connsiteY107" fmla="*/ 218924 h 1915580"/>
              <a:gd name="connsiteX108" fmla="*/ 1674171 w 1882134"/>
              <a:gd name="connsiteY108" fmla="*/ 283599 h 1915580"/>
              <a:gd name="connsiteX109" fmla="*/ 1702880 w 1882134"/>
              <a:gd name="connsiteY109" fmla="*/ 264532 h 1915580"/>
              <a:gd name="connsiteX110" fmla="*/ 1748347 w 1882134"/>
              <a:gd name="connsiteY110" fmla="*/ 255410 h 1915580"/>
              <a:gd name="connsiteX111" fmla="*/ 1866931 w 1882134"/>
              <a:gd name="connsiteY111" fmla="*/ 373993 h 1915580"/>
              <a:gd name="connsiteX112" fmla="*/ 1793814 w 1882134"/>
              <a:gd name="connsiteY112" fmla="*/ 483456 h 1915580"/>
              <a:gd name="connsiteX113" fmla="*/ 1787876 w 1882134"/>
              <a:gd name="connsiteY113" fmla="*/ 484647 h 1915580"/>
              <a:gd name="connsiteX114" fmla="*/ 1787876 w 1882134"/>
              <a:gd name="connsiteY114" fmla="*/ 608121 h 1915580"/>
              <a:gd name="connsiteX115" fmla="*/ 1787876 w 1882134"/>
              <a:gd name="connsiteY115" fmla="*/ 710390 h 1915580"/>
              <a:gd name="connsiteX116" fmla="*/ 1810299 w 1882134"/>
              <a:gd name="connsiteY116" fmla="*/ 714970 h 1915580"/>
              <a:gd name="connsiteX117" fmla="*/ 1882134 w 1882134"/>
              <a:gd name="connsiteY117" fmla="*/ 824004 h 1915580"/>
              <a:gd name="connsiteX118" fmla="*/ 1763550 w 1882134"/>
              <a:gd name="connsiteY118" fmla="*/ 942588 h 1915580"/>
              <a:gd name="connsiteX119" fmla="*/ 1716800 w 1882134"/>
              <a:gd name="connsiteY119" fmla="*/ 933466 h 1915580"/>
              <a:gd name="connsiteX120" fmla="*/ 1696290 w 1882134"/>
              <a:gd name="connsiteY120" fmla="*/ 919792 h 1915580"/>
              <a:gd name="connsiteX121" fmla="*/ 1562871 w 1882134"/>
              <a:gd name="connsiteY121" fmla="*/ 997319 h 1915580"/>
              <a:gd name="connsiteX122" fmla="*/ 1452273 w 1882134"/>
              <a:gd name="connsiteY122" fmla="*/ 1058596 h 1915580"/>
              <a:gd name="connsiteX123" fmla="*/ 1456449 w 1882134"/>
              <a:gd name="connsiteY123" fmla="*/ 1079414 h 1915580"/>
              <a:gd name="connsiteX124" fmla="*/ 1383332 w 1882134"/>
              <a:gd name="connsiteY124" fmla="*/ 1188876 h 1915580"/>
              <a:gd name="connsiteX125" fmla="*/ 1380434 w 1882134"/>
              <a:gd name="connsiteY125" fmla="*/ 1189457 h 1915580"/>
              <a:gd name="connsiteX126" fmla="*/ 1380434 w 1882134"/>
              <a:gd name="connsiteY126" fmla="*/ 1316581 h 1915580"/>
              <a:gd name="connsiteX127" fmla="*/ 1380434 w 1882134"/>
              <a:gd name="connsiteY127" fmla="*/ 1459744 h 1915580"/>
              <a:gd name="connsiteX128" fmla="*/ 1413121 w 1882134"/>
              <a:gd name="connsiteY128" fmla="*/ 1481535 h 1915580"/>
              <a:gd name="connsiteX129" fmla="*/ 1447328 w 1882134"/>
              <a:gd name="connsiteY129" fmla="*/ 1565911 h 1915580"/>
              <a:gd name="connsiteX130" fmla="*/ 1328743 w 1882134"/>
              <a:gd name="connsiteY130" fmla="*/ 1684495 h 1915580"/>
              <a:gd name="connsiteX131" fmla="*/ 1283277 w 1882134"/>
              <a:gd name="connsiteY131" fmla="*/ 1675374 h 1915580"/>
              <a:gd name="connsiteX132" fmla="*/ 1245755 w 1882134"/>
              <a:gd name="connsiteY132" fmla="*/ 1650453 h 1915580"/>
              <a:gd name="connsiteX133" fmla="*/ 1152389 w 1882134"/>
              <a:gd name="connsiteY133" fmla="*/ 1702738 h 1915580"/>
              <a:gd name="connsiteX134" fmla="*/ 1045590 w 1882134"/>
              <a:gd name="connsiteY134" fmla="*/ 1764797 h 1915580"/>
              <a:gd name="connsiteX135" fmla="*/ 1052050 w 1882134"/>
              <a:gd name="connsiteY135" fmla="*/ 1796996 h 1915580"/>
              <a:gd name="connsiteX136" fmla="*/ 933465 w 1882134"/>
              <a:gd name="connsiteY136" fmla="*/ 1915580 h 1915580"/>
              <a:gd name="connsiteX137" fmla="*/ 814882 w 1882134"/>
              <a:gd name="connsiteY137" fmla="*/ 1796996 h 1915580"/>
              <a:gd name="connsiteX138" fmla="*/ 820094 w 1882134"/>
              <a:gd name="connsiteY138" fmla="*/ 1770286 h 1915580"/>
              <a:gd name="connsiteX139" fmla="*/ 705420 w 1882134"/>
              <a:gd name="connsiteY139" fmla="*/ 1702738 h 1915580"/>
              <a:gd name="connsiteX140" fmla="*/ 599803 w 1882134"/>
              <a:gd name="connsiteY140" fmla="*/ 1641366 h 1915580"/>
              <a:gd name="connsiteX141" fmla="*/ 571490 w 1882134"/>
              <a:gd name="connsiteY141" fmla="*/ 1660170 h 1915580"/>
              <a:gd name="connsiteX142" fmla="*/ 526023 w 1882134"/>
              <a:gd name="connsiteY142" fmla="*/ 1669292 h 1915580"/>
              <a:gd name="connsiteX143" fmla="*/ 407440 w 1882134"/>
              <a:gd name="connsiteY143" fmla="*/ 1550707 h 1915580"/>
              <a:gd name="connsiteX144" fmla="*/ 442787 w 1882134"/>
              <a:gd name="connsiteY144" fmla="*/ 1466331 h 1915580"/>
              <a:gd name="connsiteX145" fmla="*/ 480415 w 1882134"/>
              <a:gd name="connsiteY145" fmla="*/ 1441340 h 1915580"/>
              <a:gd name="connsiteX146" fmla="*/ 480415 w 1882134"/>
              <a:gd name="connsiteY146" fmla="*/ 1313541 h 1915580"/>
              <a:gd name="connsiteX147" fmla="*/ 480415 w 1882134"/>
              <a:gd name="connsiteY147" fmla="*/ 1180946 h 1915580"/>
              <a:gd name="connsiteX148" fmla="*/ 474477 w 1882134"/>
              <a:gd name="connsiteY148" fmla="*/ 1179755 h 1915580"/>
              <a:gd name="connsiteX149" fmla="*/ 401359 w 1882134"/>
              <a:gd name="connsiteY149" fmla="*/ 1070292 h 1915580"/>
              <a:gd name="connsiteX150" fmla="*/ 403715 w 1882134"/>
              <a:gd name="connsiteY150" fmla="*/ 1058760 h 1915580"/>
              <a:gd name="connsiteX151" fmla="*/ 297980 w 1882134"/>
              <a:gd name="connsiteY151" fmla="*/ 997319 h 1915580"/>
              <a:gd name="connsiteX152" fmla="*/ 197246 w 1882134"/>
              <a:gd name="connsiteY152" fmla="*/ 938785 h 1915580"/>
              <a:gd name="connsiteX153" fmla="*/ 164050 w 1882134"/>
              <a:gd name="connsiteY153" fmla="*/ 960831 h 1915580"/>
              <a:gd name="connsiteX154" fmla="*/ 118583 w 1882134"/>
              <a:gd name="connsiteY154" fmla="*/ 969953 h 1915580"/>
              <a:gd name="connsiteX155" fmla="*/ 0 w 1882134"/>
              <a:gd name="connsiteY155" fmla="*/ 851369 h 1915580"/>
              <a:gd name="connsiteX156" fmla="*/ 71834 w 1882134"/>
              <a:gd name="connsiteY156" fmla="*/ 741907 h 1915580"/>
              <a:gd name="connsiteX157" fmla="*/ 72975 w 1882134"/>
              <a:gd name="connsiteY157" fmla="*/ 741685 h 1915580"/>
              <a:gd name="connsiteX158" fmla="*/ 72975 w 1882134"/>
              <a:gd name="connsiteY158" fmla="*/ 608121 h 1915580"/>
              <a:gd name="connsiteX159" fmla="*/ 72975 w 1882134"/>
              <a:gd name="connsiteY159" fmla="*/ 483679 h 1915580"/>
              <a:gd name="connsiteX160" fmla="*/ 71834 w 1882134"/>
              <a:gd name="connsiteY160" fmla="*/ 483456 h 1915580"/>
              <a:gd name="connsiteX161" fmla="*/ 0 w 1882134"/>
              <a:gd name="connsiteY161" fmla="*/ 373994 h 1915580"/>
              <a:gd name="connsiteX162" fmla="*/ 118583 w 1882134"/>
              <a:gd name="connsiteY162" fmla="*/ 255410 h 1915580"/>
              <a:gd name="connsiteX163" fmla="*/ 165333 w 1882134"/>
              <a:gd name="connsiteY163" fmla="*/ 264960 h 1915580"/>
              <a:gd name="connsiteX164" fmla="*/ 189840 w 1882134"/>
              <a:gd name="connsiteY164" fmla="*/ 281762 h 1915580"/>
              <a:gd name="connsiteX165" fmla="*/ 297980 w 1882134"/>
              <a:gd name="connsiteY165" fmla="*/ 218924 h 1915580"/>
              <a:gd name="connsiteX166" fmla="*/ 409656 w 1882134"/>
              <a:gd name="connsiteY166" fmla="*/ 154031 h 1915580"/>
              <a:gd name="connsiteX167" fmla="*/ 407441 w 1882134"/>
              <a:gd name="connsiteY167" fmla="*/ 143189 h 1915580"/>
              <a:gd name="connsiteX168" fmla="*/ 525745 w 1882134"/>
              <a:gd name="connsiteY168" fmla="*/ 24326 h 1915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Lst>
            <a:rect l="l" t="t" r="r" b="b"/>
            <a:pathLst>
              <a:path w="1882134" h="1915580">
                <a:moveTo>
                  <a:pt x="859940" y="932267"/>
                </a:moveTo>
                <a:lnTo>
                  <a:pt x="747989" y="997319"/>
                </a:lnTo>
                <a:lnTo>
                  <a:pt x="636844" y="1061903"/>
                </a:lnTo>
                <a:lnTo>
                  <a:pt x="638527" y="1070293"/>
                </a:lnTo>
                <a:cubicBezTo>
                  <a:pt x="638527" y="1120463"/>
                  <a:pt x="607741" y="1162081"/>
                  <a:pt x="565410" y="1179755"/>
                </a:cubicBezTo>
                <a:lnTo>
                  <a:pt x="562511" y="1180336"/>
                </a:lnTo>
                <a:lnTo>
                  <a:pt x="562511" y="1439244"/>
                </a:lnTo>
                <a:lnTo>
                  <a:pt x="572773" y="1441246"/>
                </a:lnTo>
                <a:cubicBezTo>
                  <a:pt x="615532" y="1458919"/>
                  <a:pt x="644608" y="1500537"/>
                  <a:pt x="644608" y="1550707"/>
                </a:cubicBezTo>
                <a:lnTo>
                  <a:pt x="640375" y="1571429"/>
                </a:lnTo>
                <a:lnTo>
                  <a:pt x="865510" y="1701672"/>
                </a:lnTo>
                <a:lnTo>
                  <a:pt x="886716" y="1687534"/>
                </a:lnTo>
                <a:cubicBezTo>
                  <a:pt x="900969" y="1681643"/>
                  <a:pt x="916742" y="1678413"/>
                  <a:pt x="933465" y="1678413"/>
                </a:cubicBezTo>
                <a:cubicBezTo>
                  <a:pt x="950189" y="1678413"/>
                  <a:pt x="965962" y="1681833"/>
                  <a:pt x="980215" y="1687962"/>
                </a:cubicBezTo>
                <a:lnTo>
                  <a:pt x="997982" y="1700143"/>
                </a:lnTo>
                <a:lnTo>
                  <a:pt x="1212258" y="1576182"/>
                </a:lnTo>
                <a:lnTo>
                  <a:pt x="1210160" y="1565911"/>
                </a:lnTo>
                <a:cubicBezTo>
                  <a:pt x="1210160" y="1515742"/>
                  <a:pt x="1240946" y="1474123"/>
                  <a:pt x="1283277" y="1456450"/>
                </a:cubicBezTo>
                <a:lnTo>
                  <a:pt x="1298338" y="1453428"/>
                </a:lnTo>
                <a:lnTo>
                  <a:pt x="1298338" y="1189696"/>
                </a:lnTo>
                <a:lnTo>
                  <a:pt x="1292399" y="1188448"/>
                </a:lnTo>
                <a:cubicBezTo>
                  <a:pt x="1250068" y="1170062"/>
                  <a:pt x="1219282" y="1127303"/>
                  <a:pt x="1219282" y="1079414"/>
                </a:cubicBezTo>
                <a:lnTo>
                  <a:pt x="1223749" y="1057548"/>
                </a:lnTo>
                <a:lnTo>
                  <a:pt x="997965" y="926929"/>
                </a:lnTo>
                <a:lnTo>
                  <a:pt x="994296" y="929366"/>
                </a:lnTo>
                <a:lnTo>
                  <a:pt x="988000" y="935188"/>
                </a:lnTo>
                <a:lnTo>
                  <a:pt x="978749" y="939691"/>
                </a:lnTo>
                <a:lnTo>
                  <a:pt x="969810" y="945628"/>
                </a:lnTo>
                <a:lnTo>
                  <a:pt x="964268" y="946740"/>
                </a:lnTo>
                <a:lnTo>
                  <a:pt x="958437" y="949579"/>
                </a:lnTo>
                <a:cubicBezTo>
                  <a:pt x="947754" y="952933"/>
                  <a:pt x="936316" y="954750"/>
                  <a:pt x="924343" y="954750"/>
                </a:cubicBezTo>
                <a:lnTo>
                  <a:pt x="924343" y="954750"/>
                </a:lnTo>
                <a:lnTo>
                  <a:pt x="923835" y="954643"/>
                </a:lnTo>
                <a:lnTo>
                  <a:pt x="881110" y="945723"/>
                </a:lnTo>
                <a:lnTo>
                  <a:pt x="880997" y="945646"/>
                </a:lnTo>
                <a:lnTo>
                  <a:pt x="878876" y="945200"/>
                </a:lnTo>
                <a:close/>
                <a:moveTo>
                  <a:pt x="1285908" y="209454"/>
                </a:moveTo>
                <a:lnTo>
                  <a:pt x="1039711" y="351883"/>
                </a:lnTo>
                <a:lnTo>
                  <a:pt x="1042927" y="367913"/>
                </a:lnTo>
                <a:cubicBezTo>
                  <a:pt x="1042927" y="401360"/>
                  <a:pt x="1029244" y="431006"/>
                  <a:pt x="1007580" y="452291"/>
                </a:cubicBezTo>
                <a:lnTo>
                  <a:pt x="972994" y="475261"/>
                </a:lnTo>
                <a:lnTo>
                  <a:pt x="972994" y="608121"/>
                </a:lnTo>
                <a:lnTo>
                  <a:pt x="972994" y="728436"/>
                </a:lnTo>
                <a:lnTo>
                  <a:pt x="1008720" y="752929"/>
                </a:lnTo>
                <a:cubicBezTo>
                  <a:pt x="1030004" y="774594"/>
                  <a:pt x="1042927" y="804239"/>
                  <a:pt x="1042927" y="836166"/>
                </a:cubicBezTo>
                <a:lnTo>
                  <a:pt x="1038547" y="857606"/>
                </a:lnTo>
                <a:lnTo>
                  <a:pt x="1264627" y="988396"/>
                </a:lnTo>
                <a:lnTo>
                  <a:pt x="1292399" y="969952"/>
                </a:lnTo>
                <a:cubicBezTo>
                  <a:pt x="1306509" y="964061"/>
                  <a:pt x="1321902" y="960830"/>
                  <a:pt x="1337865" y="960830"/>
                </a:cubicBezTo>
                <a:cubicBezTo>
                  <a:pt x="1354588" y="960830"/>
                  <a:pt x="1370362" y="964251"/>
                  <a:pt x="1384615" y="970380"/>
                </a:cubicBezTo>
                <a:lnTo>
                  <a:pt x="1410990" y="988463"/>
                </a:lnTo>
                <a:lnTo>
                  <a:pt x="1650068" y="850153"/>
                </a:lnTo>
                <a:lnTo>
                  <a:pt x="1644966" y="824004"/>
                </a:lnTo>
                <a:cubicBezTo>
                  <a:pt x="1644966" y="790557"/>
                  <a:pt x="1658649" y="760911"/>
                  <a:pt x="1680313" y="739627"/>
                </a:cubicBezTo>
                <a:lnTo>
                  <a:pt x="1705780" y="722714"/>
                </a:lnTo>
                <a:lnTo>
                  <a:pt x="1705779" y="484271"/>
                </a:lnTo>
                <a:lnTo>
                  <a:pt x="1701598" y="483455"/>
                </a:lnTo>
                <a:cubicBezTo>
                  <a:pt x="1658839" y="465782"/>
                  <a:pt x="1629764" y="424164"/>
                  <a:pt x="1629764" y="373993"/>
                </a:cubicBezTo>
                <a:lnTo>
                  <a:pt x="1634464" y="350982"/>
                </a:lnTo>
                <a:lnTo>
                  <a:pt x="1412691" y="222683"/>
                </a:lnTo>
                <a:lnTo>
                  <a:pt x="1404617" y="228046"/>
                </a:lnTo>
                <a:cubicBezTo>
                  <a:pt x="1390507" y="233937"/>
                  <a:pt x="1375113" y="237167"/>
                  <a:pt x="1359150" y="237167"/>
                </a:cubicBezTo>
                <a:cubicBezTo>
                  <a:pt x="1342427" y="237167"/>
                  <a:pt x="1326653" y="233747"/>
                  <a:pt x="1312401" y="227618"/>
                </a:cubicBezTo>
                <a:close/>
                <a:moveTo>
                  <a:pt x="441920" y="226293"/>
                </a:moveTo>
                <a:lnTo>
                  <a:pt x="231909" y="347787"/>
                </a:lnTo>
                <a:lnTo>
                  <a:pt x="237167" y="373994"/>
                </a:lnTo>
                <a:cubicBezTo>
                  <a:pt x="237167" y="424164"/>
                  <a:pt x="206381" y="465783"/>
                  <a:pt x="164050" y="483456"/>
                </a:cubicBezTo>
                <a:lnTo>
                  <a:pt x="155071" y="485258"/>
                </a:lnTo>
                <a:lnTo>
                  <a:pt x="155071" y="740239"/>
                </a:lnTo>
                <a:lnTo>
                  <a:pt x="165333" y="742335"/>
                </a:lnTo>
                <a:cubicBezTo>
                  <a:pt x="208092" y="760721"/>
                  <a:pt x="237168" y="803479"/>
                  <a:pt x="237167" y="851369"/>
                </a:cubicBezTo>
                <a:lnTo>
                  <a:pt x="234601" y="863932"/>
                </a:lnTo>
                <a:lnTo>
                  <a:pt x="440781" y="983210"/>
                </a:lnTo>
                <a:lnTo>
                  <a:pt x="474477" y="960831"/>
                </a:lnTo>
                <a:cubicBezTo>
                  <a:pt x="488587" y="954940"/>
                  <a:pt x="503980" y="951709"/>
                  <a:pt x="519943" y="951709"/>
                </a:cubicBezTo>
                <a:cubicBezTo>
                  <a:pt x="536667" y="951709"/>
                  <a:pt x="552440" y="955130"/>
                  <a:pt x="566693" y="961258"/>
                </a:cubicBezTo>
                <a:lnTo>
                  <a:pt x="601190" y="984910"/>
                </a:lnTo>
                <a:lnTo>
                  <a:pt x="705420" y="924344"/>
                </a:lnTo>
                <a:lnTo>
                  <a:pt x="785942" y="878642"/>
                </a:lnTo>
                <a:lnTo>
                  <a:pt x="811567" y="863817"/>
                </a:lnTo>
                <a:lnTo>
                  <a:pt x="805759" y="836166"/>
                </a:lnTo>
                <a:cubicBezTo>
                  <a:pt x="805759" y="785996"/>
                  <a:pt x="836545" y="744378"/>
                  <a:pt x="878876" y="726704"/>
                </a:cubicBezTo>
                <a:lnTo>
                  <a:pt x="887857" y="724902"/>
                </a:lnTo>
                <a:lnTo>
                  <a:pt x="887857" y="602041"/>
                </a:lnTo>
                <a:lnTo>
                  <a:pt x="887857" y="479177"/>
                </a:lnTo>
                <a:lnTo>
                  <a:pt x="878877" y="477375"/>
                </a:lnTo>
                <a:cubicBezTo>
                  <a:pt x="836546" y="459702"/>
                  <a:pt x="805760" y="418084"/>
                  <a:pt x="805760" y="367913"/>
                </a:cubicBezTo>
                <a:lnTo>
                  <a:pt x="810313" y="345620"/>
                </a:lnTo>
                <a:lnTo>
                  <a:pt x="607514" y="228297"/>
                </a:lnTo>
                <a:lnTo>
                  <a:pt x="572440" y="252065"/>
                </a:lnTo>
                <a:cubicBezTo>
                  <a:pt x="558268" y="258099"/>
                  <a:pt x="542678" y="261454"/>
                  <a:pt x="526305" y="261493"/>
                </a:cubicBezTo>
                <a:cubicBezTo>
                  <a:pt x="493559" y="261570"/>
                  <a:pt x="463882" y="248367"/>
                  <a:pt x="442371" y="226958"/>
                </a:cubicBezTo>
                <a:close/>
                <a:moveTo>
                  <a:pt x="525745" y="24326"/>
                </a:moveTo>
                <a:cubicBezTo>
                  <a:pt x="591236" y="24171"/>
                  <a:pt x="644453" y="77137"/>
                  <a:pt x="644609" y="142629"/>
                </a:cubicBezTo>
                <a:lnTo>
                  <a:pt x="641709" y="157167"/>
                </a:lnTo>
                <a:lnTo>
                  <a:pt x="747989" y="218924"/>
                </a:lnTo>
                <a:lnTo>
                  <a:pt x="849541" y="277934"/>
                </a:lnTo>
                <a:lnTo>
                  <a:pt x="878877" y="258452"/>
                </a:lnTo>
                <a:cubicBezTo>
                  <a:pt x="892987" y="252560"/>
                  <a:pt x="908380" y="249330"/>
                  <a:pt x="924343" y="249330"/>
                </a:cubicBezTo>
                <a:cubicBezTo>
                  <a:pt x="941066" y="249330"/>
                  <a:pt x="956840" y="252750"/>
                  <a:pt x="971093" y="258879"/>
                </a:cubicBezTo>
                <a:lnTo>
                  <a:pt x="999784" y="278550"/>
                </a:lnTo>
                <a:lnTo>
                  <a:pt x="1112862" y="212843"/>
                </a:lnTo>
                <a:lnTo>
                  <a:pt x="1244810" y="139736"/>
                </a:lnTo>
                <a:lnTo>
                  <a:pt x="1240567" y="118583"/>
                </a:lnTo>
                <a:cubicBezTo>
                  <a:pt x="1240566" y="51690"/>
                  <a:pt x="1295297" y="0"/>
                  <a:pt x="1359150" y="0"/>
                </a:cubicBezTo>
                <a:cubicBezTo>
                  <a:pt x="1426044" y="0"/>
                  <a:pt x="1477734" y="54731"/>
                  <a:pt x="1477734" y="118583"/>
                </a:cubicBezTo>
                <a:lnTo>
                  <a:pt x="1468446" y="164056"/>
                </a:lnTo>
                <a:lnTo>
                  <a:pt x="1562871" y="218924"/>
                </a:lnTo>
                <a:lnTo>
                  <a:pt x="1674171" y="283599"/>
                </a:lnTo>
                <a:lnTo>
                  <a:pt x="1702880" y="264532"/>
                </a:lnTo>
                <a:cubicBezTo>
                  <a:pt x="1716991" y="258640"/>
                  <a:pt x="1732384" y="255410"/>
                  <a:pt x="1748347" y="255410"/>
                </a:cubicBezTo>
                <a:cubicBezTo>
                  <a:pt x="1815241" y="255410"/>
                  <a:pt x="1866931" y="310141"/>
                  <a:pt x="1866931" y="373993"/>
                </a:cubicBezTo>
                <a:cubicBezTo>
                  <a:pt x="1866931" y="424164"/>
                  <a:pt x="1836145" y="465782"/>
                  <a:pt x="1793814" y="483456"/>
                </a:cubicBezTo>
                <a:lnTo>
                  <a:pt x="1787876" y="484647"/>
                </a:lnTo>
                <a:lnTo>
                  <a:pt x="1787876" y="608121"/>
                </a:lnTo>
                <a:lnTo>
                  <a:pt x="1787876" y="710390"/>
                </a:lnTo>
                <a:lnTo>
                  <a:pt x="1810299" y="714970"/>
                </a:lnTo>
                <a:cubicBezTo>
                  <a:pt x="1853058" y="733356"/>
                  <a:pt x="1882134" y="776115"/>
                  <a:pt x="1882134" y="824004"/>
                </a:cubicBezTo>
                <a:cubicBezTo>
                  <a:pt x="1882134" y="890898"/>
                  <a:pt x="1827403" y="942588"/>
                  <a:pt x="1763550" y="942588"/>
                </a:cubicBezTo>
                <a:cubicBezTo>
                  <a:pt x="1746826" y="942588"/>
                  <a:pt x="1731053" y="939357"/>
                  <a:pt x="1716800" y="933466"/>
                </a:cubicBezTo>
                <a:lnTo>
                  <a:pt x="1696290" y="919792"/>
                </a:lnTo>
                <a:lnTo>
                  <a:pt x="1562871" y="997319"/>
                </a:lnTo>
                <a:lnTo>
                  <a:pt x="1452273" y="1058596"/>
                </a:lnTo>
                <a:lnTo>
                  <a:pt x="1456449" y="1079414"/>
                </a:lnTo>
                <a:cubicBezTo>
                  <a:pt x="1456450" y="1129584"/>
                  <a:pt x="1425663" y="1171202"/>
                  <a:pt x="1383332" y="1188876"/>
                </a:cubicBezTo>
                <a:lnTo>
                  <a:pt x="1380434" y="1189457"/>
                </a:lnTo>
                <a:lnTo>
                  <a:pt x="1380434" y="1316581"/>
                </a:lnTo>
                <a:lnTo>
                  <a:pt x="1380434" y="1459744"/>
                </a:lnTo>
                <a:lnTo>
                  <a:pt x="1413121" y="1481535"/>
                </a:lnTo>
                <a:cubicBezTo>
                  <a:pt x="1434405" y="1502819"/>
                  <a:pt x="1447327" y="1532465"/>
                  <a:pt x="1447328" y="1565911"/>
                </a:cubicBezTo>
                <a:cubicBezTo>
                  <a:pt x="1447328" y="1632805"/>
                  <a:pt x="1392597" y="1684495"/>
                  <a:pt x="1328743" y="1684495"/>
                </a:cubicBezTo>
                <a:cubicBezTo>
                  <a:pt x="1312780" y="1684496"/>
                  <a:pt x="1297387" y="1681265"/>
                  <a:pt x="1283277" y="1675374"/>
                </a:cubicBezTo>
                <a:lnTo>
                  <a:pt x="1245755" y="1650453"/>
                </a:lnTo>
                <a:lnTo>
                  <a:pt x="1152389" y="1702738"/>
                </a:lnTo>
                <a:lnTo>
                  <a:pt x="1045590" y="1764797"/>
                </a:lnTo>
                <a:lnTo>
                  <a:pt x="1052050" y="1796996"/>
                </a:lnTo>
                <a:cubicBezTo>
                  <a:pt x="1052050" y="1863890"/>
                  <a:pt x="997319" y="1915580"/>
                  <a:pt x="933465" y="1915580"/>
                </a:cubicBezTo>
                <a:cubicBezTo>
                  <a:pt x="869613" y="1915580"/>
                  <a:pt x="814882" y="1860849"/>
                  <a:pt x="814882" y="1796996"/>
                </a:cubicBezTo>
                <a:lnTo>
                  <a:pt x="820094" y="1770286"/>
                </a:lnTo>
                <a:lnTo>
                  <a:pt x="705420" y="1702738"/>
                </a:lnTo>
                <a:lnTo>
                  <a:pt x="599803" y="1641366"/>
                </a:lnTo>
                <a:lnTo>
                  <a:pt x="571490" y="1660170"/>
                </a:lnTo>
                <a:cubicBezTo>
                  <a:pt x="557380" y="1666061"/>
                  <a:pt x="541987" y="1669291"/>
                  <a:pt x="526023" y="1669292"/>
                </a:cubicBezTo>
                <a:cubicBezTo>
                  <a:pt x="462171" y="1669292"/>
                  <a:pt x="407440" y="1617602"/>
                  <a:pt x="407440" y="1550707"/>
                </a:cubicBezTo>
                <a:cubicBezTo>
                  <a:pt x="407440" y="1517261"/>
                  <a:pt x="421123" y="1487615"/>
                  <a:pt x="442787" y="1466331"/>
                </a:cubicBezTo>
                <a:lnTo>
                  <a:pt x="480415" y="1441340"/>
                </a:lnTo>
                <a:lnTo>
                  <a:pt x="480415" y="1313541"/>
                </a:lnTo>
                <a:lnTo>
                  <a:pt x="480415" y="1180946"/>
                </a:lnTo>
                <a:lnTo>
                  <a:pt x="474477" y="1179755"/>
                </a:lnTo>
                <a:cubicBezTo>
                  <a:pt x="432146" y="1162081"/>
                  <a:pt x="401359" y="1120463"/>
                  <a:pt x="401359" y="1070292"/>
                </a:cubicBezTo>
                <a:lnTo>
                  <a:pt x="403715" y="1058760"/>
                </a:lnTo>
                <a:lnTo>
                  <a:pt x="297980" y="997319"/>
                </a:lnTo>
                <a:lnTo>
                  <a:pt x="197246" y="938785"/>
                </a:lnTo>
                <a:lnTo>
                  <a:pt x="164050" y="960831"/>
                </a:lnTo>
                <a:cubicBezTo>
                  <a:pt x="149940" y="966723"/>
                  <a:pt x="134547" y="969953"/>
                  <a:pt x="118583" y="969953"/>
                </a:cubicBezTo>
                <a:cubicBezTo>
                  <a:pt x="51690" y="969953"/>
                  <a:pt x="0" y="915222"/>
                  <a:pt x="0" y="851369"/>
                </a:cubicBezTo>
                <a:cubicBezTo>
                  <a:pt x="0" y="801199"/>
                  <a:pt x="29076" y="759581"/>
                  <a:pt x="71834" y="741907"/>
                </a:cubicBezTo>
                <a:lnTo>
                  <a:pt x="72975" y="741685"/>
                </a:lnTo>
                <a:lnTo>
                  <a:pt x="72975" y="608121"/>
                </a:lnTo>
                <a:lnTo>
                  <a:pt x="72975" y="483679"/>
                </a:lnTo>
                <a:lnTo>
                  <a:pt x="71834" y="483456"/>
                </a:lnTo>
                <a:cubicBezTo>
                  <a:pt x="29076" y="465783"/>
                  <a:pt x="0" y="424164"/>
                  <a:pt x="0" y="373994"/>
                </a:cubicBezTo>
                <a:cubicBezTo>
                  <a:pt x="0" y="310141"/>
                  <a:pt x="51690" y="255410"/>
                  <a:pt x="118583" y="255410"/>
                </a:cubicBezTo>
                <a:cubicBezTo>
                  <a:pt x="135307" y="255410"/>
                  <a:pt x="151080" y="258831"/>
                  <a:pt x="165333" y="264960"/>
                </a:cubicBezTo>
                <a:lnTo>
                  <a:pt x="189840" y="281762"/>
                </a:lnTo>
                <a:lnTo>
                  <a:pt x="297980" y="218924"/>
                </a:lnTo>
                <a:lnTo>
                  <a:pt x="409656" y="154031"/>
                </a:lnTo>
                <a:lnTo>
                  <a:pt x="407441" y="143189"/>
                </a:lnTo>
                <a:cubicBezTo>
                  <a:pt x="407286" y="77697"/>
                  <a:pt x="460252" y="24480"/>
                  <a:pt x="525745" y="24326"/>
                </a:cubicBezTo>
                <a:close/>
              </a:path>
            </a:pathLst>
          </a:custGeom>
          <a:solidFill>
            <a:schemeClr val="bg2">
              <a:lumMod val="50000"/>
              <a:alpha val="20000"/>
            </a:schemeClr>
          </a:solidFill>
          <a:ln w="43323" cap="flat">
            <a:noFill/>
            <a:prstDash val="solid"/>
            <a:miter/>
          </a:ln>
        </p:spPr>
        <p:txBody>
          <a:bodyPr anchor="ctr"/>
          <a:lstStyle/>
          <a:p>
            <a:pPr>
              <a:defRPr/>
            </a:pPr>
            <a:endParaRPr lang="en-US"/>
          </a:p>
        </p:txBody>
      </p:sp>
      <p:sp>
        <p:nvSpPr>
          <p:cNvPr id="12" name="Freeform: Shape 387">
            <a:extLst>
              <a:ext uri="{FF2B5EF4-FFF2-40B4-BE49-F238E27FC236}">
                <a16:creationId xmlns:a16="http://schemas.microsoft.com/office/drawing/2014/main" id="{534C0A4B-D849-7B56-BA85-5C2B2FAEA540}"/>
              </a:ext>
            </a:extLst>
          </p:cNvPr>
          <p:cNvSpPr/>
          <p:nvPr/>
        </p:nvSpPr>
        <p:spPr>
          <a:xfrm rot="355510">
            <a:off x="26988" y="2022475"/>
            <a:ext cx="1912937" cy="1944688"/>
          </a:xfrm>
          <a:custGeom>
            <a:avLst/>
            <a:gdLst>
              <a:gd name="connsiteX0" fmla="*/ 859940 w 1882134"/>
              <a:gd name="connsiteY0" fmla="*/ 932267 h 1915580"/>
              <a:gd name="connsiteX1" fmla="*/ 747989 w 1882134"/>
              <a:gd name="connsiteY1" fmla="*/ 997319 h 1915580"/>
              <a:gd name="connsiteX2" fmla="*/ 636844 w 1882134"/>
              <a:gd name="connsiteY2" fmla="*/ 1061903 h 1915580"/>
              <a:gd name="connsiteX3" fmla="*/ 638527 w 1882134"/>
              <a:gd name="connsiteY3" fmla="*/ 1070293 h 1915580"/>
              <a:gd name="connsiteX4" fmla="*/ 565410 w 1882134"/>
              <a:gd name="connsiteY4" fmla="*/ 1179755 h 1915580"/>
              <a:gd name="connsiteX5" fmla="*/ 562511 w 1882134"/>
              <a:gd name="connsiteY5" fmla="*/ 1180336 h 1915580"/>
              <a:gd name="connsiteX6" fmla="*/ 562511 w 1882134"/>
              <a:gd name="connsiteY6" fmla="*/ 1439244 h 1915580"/>
              <a:gd name="connsiteX7" fmla="*/ 572773 w 1882134"/>
              <a:gd name="connsiteY7" fmla="*/ 1441246 h 1915580"/>
              <a:gd name="connsiteX8" fmla="*/ 644608 w 1882134"/>
              <a:gd name="connsiteY8" fmla="*/ 1550707 h 1915580"/>
              <a:gd name="connsiteX9" fmla="*/ 640375 w 1882134"/>
              <a:gd name="connsiteY9" fmla="*/ 1571429 h 1915580"/>
              <a:gd name="connsiteX10" fmla="*/ 865510 w 1882134"/>
              <a:gd name="connsiteY10" fmla="*/ 1701672 h 1915580"/>
              <a:gd name="connsiteX11" fmla="*/ 886716 w 1882134"/>
              <a:gd name="connsiteY11" fmla="*/ 1687534 h 1915580"/>
              <a:gd name="connsiteX12" fmla="*/ 933465 w 1882134"/>
              <a:gd name="connsiteY12" fmla="*/ 1678413 h 1915580"/>
              <a:gd name="connsiteX13" fmla="*/ 980215 w 1882134"/>
              <a:gd name="connsiteY13" fmla="*/ 1687962 h 1915580"/>
              <a:gd name="connsiteX14" fmla="*/ 997982 w 1882134"/>
              <a:gd name="connsiteY14" fmla="*/ 1700143 h 1915580"/>
              <a:gd name="connsiteX15" fmla="*/ 1212258 w 1882134"/>
              <a:gd name="connsiteY15" fmla="*/ 1576182 h 1915580"/>
              <a:gd name="connsiteX16" fmla="*/ 1210160 w 1882134"/>
              <a:gd name="connsiteY16" fmla="*/ 1565911 h 1915580"/>
              <a:gd name="connsiteX17" fmla="*/ 1283277 w 1882134"/>
              <a:gd name="connsiteY17" fmla="*/ 1456450 h 1915580"/>
              <a:gd name="connsiteX18" fmla="*/ 1298338 w 1882134"/>
              <a:gd name="connsiteY18" fmla="*/ 1453428 h 1915580"/>
              <a:gd name="connsiteX19" fmla="*/ 1298338 w 1882134"/>
              <a:gd name="connsiteY19" fmla="*/ 1189696 h 1915580"/>
              <a:gd name="connsiteX20" fmla="*/ 1292399 w 1882134"/>
              <a:gd name="connsiteY20" fmla="*/ 1188448 h 1915580"/>
              <a:gd name="connsiteX21" fmla="*/ 1219282 w 1882134"/>
              <a:gd name="connsiteY21" fmla="*/ 1079414 h 1915580"/>
              <a:gd name="connsiteX22" fmla="*/ 1223749 w 1882134"/>
              <a:gd name="connsiteY22" fmla="*/ 1057548 h 1915580"/>
              <a:gd name="connsiteX23" fmla="*/ 997965 w 1882134"/>
              <a:gd name="connsiteY23" fmla="*/ 926929 h 1915580"/>
              <a:gd name="connsiteX24" fmla="*/ 994296 w 1882134"/>
              <a:gd name="connsiteY24" fmla="*/ 929366 h 1915580"/>
              <a:gd name="connsiteX25" fmla="*/ 988000 w 1882134"/>
              <a:gd name="connsiteY25" fmla="*/ 935188 h 1915580"/>
              <a:gd name="connsiteX26" fmla="*/ 978749 w 1882134"/>
              <a:gd name="connsiteY26" fmla="*/ 939691 h 1915580"/>
              <a:gd name="connsiteX27" fmla="*/ 969810 w 1882134"/>
              <a:gd name="connsiteY27" fmla="*/ 945628 h 1915580"/>
              <a:gd name="connsiteX28" fmla="*/ 964268 w 1882134"/>
              <a:gd name="connsiteY28" fmla="*/ 946740 h 1915580"/>
              <a:gd name="connsiteX29" fmla="*/ 958437 w 1882134"/>
              <a:gd name="connsiteY29" fmla="*/ 949579 h 1915580"/>
              <a:gd name="connsiteX30" fmla="*/ 924343 w 1882134"/>
              <a:gd name="connsiteY30" fmla="*/ 954750 h 1915580"/>
              <a:gd name="connsiteX31" fmla="*/ 924343 w 1882134"/>
              <a:gd name="connsiteY31" fmla="*/ 954750 h 1915580"/>
              <a:gd name="connsiteX32" fmla="*/ 923835 w 1882134"/>
              <a:gd name="connsiteY32" fmla="*/ 954643 h 1915580"/>
              <a:gd name="connsiteX33" fmla="*/ 881110 w 1882134"/>
              <a:gd name="connsiteY33" fmla="*/ 945723 h 1915580"/>
              <a:gd name="connsiteX34" fmla="*/ 880997 w 1882134"/>
              <a:gd name="connsiteY34" fmla="*/ 945646 h 1915580"/>
              <a:gd name="connsiteX35" fmla="*/ 878876 w 1882134"/>
              <a:gd name="connsiteY35" fmla="*/ 945200 h 1915580"/>
              <a:gd name="connsiteX36" fmla="*/ 1285908 w 1882134"/>
              <a:gd name="connsiteY36" fmla="*/ 209454 h 1915580"/>
              <a:gd name="connsiteX37" fmla="*/ 1039711 w 1882134"/>
              <a:gd name="connsiteY37" fmla="*/ 351883 h 1915580"/>
              <a:gd name="connsiteX38" fmla="*/ 1042927 w 1882134"/>
              <a:gd name="connsiteY38" fmla="*/ 367913 h 1915580"/>
              <a:gd name="connsiteX39" fmla="*/ 1007580 w 1882134"/>
              <a:gd name="connsiteY39" fmla="*/ 452291 h 1915580"/>
              <a:gd name="connsiteX40" fmla="*/ 972994 w 1882134"/>
              <a:gd name="connsiteY40" fmla="*/ 475261 h 1915580"/>
              <a:gd name="connsiteX41" fmla="*/ 972994 w 1882134"/>
              <a:gd name="connsiteY41" fmla="*/ 608121 h 1915580"/>
              <a:gd name="connsiteX42" fmla="*/ 972994 w 1882134"/>
              <a:gd name="connsiteY42" fmla="*/ 728436 h 1915580"/>
              <a:gd name="connsiteX43" fmla="*/ 1008720 w 1882134"/>
              <a:gd name="connsiteY43" fmla="*/ 752929 h 1915580"/>
              <a:gd name="connsiteX44" fmla="*/ 1042927 w 1882134"/>
              <a:gd name="connsiteY44" fmla="*/ 836166 h 1915580"/>
              <a:gd name="connsiteX45" fmla="*/ 1038547 w 1882134"/>
              <a:gd name="connsiteY45" fmla="*/ 857606 h 1915580"/>
              <a:gd name="connsiteX46" fmla="*/ 1264627 w 1882134"/>
              <a:gd name="connsiteY46" fmla="*/ 988396 h 1915580"/>
              <a:gd name="connsiteX47" fmla="*/ 1292399 w 1882134"/>
              <a:gd name="connsiteY47" fmla="*/ 969952 h 1915580"/>
              <a:gd name="connsiteX48" fmla="*/ 1337865 w 1882134"/>
              <a:gd name="connsiteY48" fmla="*/ 960830 h 1915580"/>
              <a:gd name="connsiteX49" fmla="*/ 1384615 w 1882134"/>
              <a:gd name="connsiteY49" fmla="*/ 970380 h 1915580"/>
              <a:gd name="connsiteX50" fmla="*/ 1410990 w 1882134"/>
              <a:gd name="connsiteY50" fmla="*/ 988463 h 1915580"/>
              <a:gd name="connsiteX51" fmla="*/ 1650068 w 1882134"/>
              <a:gd name="connsiteY51" fmla="*/ 850153 h 1915580"/>
              <a:gd name="connsiteX52" fmla="*/ 1644966 w 1882134"/>
              <a:gd name="connsiteY52" fmla="*/ 824004 h 1915580"/>
              <a:gd name="connsiteX53" fmla="*/ 1680313 w 1882134"/>
              <a:gd name="connsiteY53" fmla="*/ 739627 h 1915580"/>
              <a:gd name="connsiteX54" fmla="*/ 1705780 w 1882134"/>
              <a:gd name="connsiteY54" fmla="*/ 722714 h 1915580"/>
              <a:gd name="connsiteX55" fmla="*/ 1705779 w 1882134"/>
              <a:gd name="connsiteY55" fmla="*/ 484271 h 1915580"/>
              <a:gd name="connsiteX56" fmla="*/ 1701598 w 1882134"/>
              <a:gd name="connsiteY56" fmla="*/ 483455 h 1915580"/>
              <a:gd name="connsiteX57" fmla="*/ 1629764 w 1882134"/>
              <a:gd name="connsiteY57" fmla="*/ 373993 h 1915580"/>
              <a:gd name="connsiteX58" fmla="*/ 1634464 w 1882134"/>
              <a:gd name="connsiteY58" fmla="*/ 350982 h 1915580"/>
              <a:gd name="connsiteX59" fmla="*/ 1412691 w 1882134"/>
              <a:gd name="connsiteY59" fmla="*/ 222683 h 1915580"/>
              <a:gd name="connsiteX60" fmla="*/ 1404617 w 1882134"/>
              <a:gd name="connsiteY60" fmla="*/ 228046 h 1915580"/>
              <a:gd name="connsiteX61" fmla="*/ 1359150 w 1882134"/>
              <a:gd name="connsiteY61" fmla="*/ 237167 h 1915580"/>
              <a:gd name="connsiteX62" fmla="*/ 1312401 w 1882134"/>
              <a:gd name="connsiteY62" fmla="*/ 227618 h 1915580"/>
              <a:gd name="connsiteX63" fmla="*/ 441920 w 1882134"/>
              <a:gd name="connsiteY63" fmla="*/ 226293 h 1915580"/>
              <a:gd name="connsiteX64" fmla="*/ 231909 w 1882134"/>
              <a:gd name="connsiteY64" fmla="*/ 347787 h 1915580"/>
              <a:gd name="connsiteX65" fmla="*/ 237167 w 1882134"/>
              <a:gd name="connsiteY65" fmla="*/ 373994 h 1915580"/>
              <a:gd name="connsiteX66" fmla="*/ 164050 w 1882134"/>
              <a:gd name="connsiteY66" fmla="*/ 483456 h 1915580"/>
              <a:gd name="connsiteX67" fmla="*/ 155071 w 1882134"/>
              <a:gd name="connsiteY67" fmla="*/ 485258 h 1915580"/>
              <a:gd name="connsiteX68" fmla="*/ 155071 w 1882134"/>
              <a:gd name="connsiteY68" fmla="*/ 740239 h 1915580"/>
              <a:gd name="connsiteX69" fmla="*/ 165333 w 1882134"/>
              <a:gd name="connsiteY69" fmla="*/ 742335 h 1915580"/>
              <a:gd name="connsiteX70" fmla="*/ 237167 w 1882134"/>
              <a:gd name="connsiteY70" fmla="*/ 851369 h 1915580"/>
              <a:gd name="connsiteX71" fmla="*/ 234601 w 1882134"/>
              <a:gd name="connsiteY71" fmla="*/ 863932 h 1915580"/>
              <a:gd name="connsiteX72" fmla="*/ 440781 w 1882134"/>
              <a:gd name="connsiteY72" fmla="*/ 983210 h 1915580"/>
              <a:gd name="connsiteX73" fmla="*/ 474477 w 1882134"/>
              <a:gd name="connsiteY73" fmla="*/ 960831 h 1915580"/>
              <a:gd name="connsiteX74" fmla="*/ 519943 w 1882134"/>
              <a:gd name="connsiteY74" fmla="*/ 951709 h 1915580"/>
              <a:gd name="connsiteX75" fmla="*/ 566693 w 1882134"/>
              <a:gd name="connsiteY75" fmla="*/ 961258 h 1915580"/>
              <a:gd name="connsiteX76" fmla="*/ 601190 w 1882134"/>
              <a:gd name="connsiteY76" fmla="*/ 984910 h 1915580"/>
              <a:gd name="connsiteX77" fmla="*/ 705420 w 1882134"/>
              <a:gd name="connsiteY77" fmla="*/ 924344 h 1915580"/>
              <a:gd name="connsiteX78" fmla="*/ 785942 w 1882134"/>
              <a:gd name="connsiteY78" fmla="*/ 878642 h 1915580"/>
              <a:gd name="connsiteX79" fmla="*/ 811567 w 1882134"/>
              <a:gd name="connsiteY79" fmla="*/ 863817 h 1915580"/>
              <a:gd name="connsiteX80" fmla="*/ 805759 w 1882134"/>
              <a:gd name="connsiteY80" fmla="*/ 836166 h 1915580"/>
              <a:gd name="connsiteX81" fmla="*/ 878876 w 1882134"/>
              <a:gd name="connsiteY81" fmla="*/ 726704 h 1915580"/>
              <a:gd name="connsiteX82" fmla="*/ 887857 w 1882134"/>
              <a:gd name="connsiteY82" fmla="*/ 724902 h 1915580"/>
              <a:gd name="connsiteX83" fmla="*/ 887857 w 1882134"/>
              <a:gd name="connsiteY83" fmla="*/ 602041 h 1915580"/>
              <a:gd name="connsiteX84" fmla="*/ 887857 w 1882134"/>
              <a:gd name="connsiteY84" fmla="*/ 479177 h 1915580"/>
              <a:gd name="connsiteX85" fmla="*/ 878877 w 1882134"/>
              <a:gd name="connsiteY85" fmla="*/ 477375 h 1915580"/>
              <a:gd name="connsiteX86" fmla="*/ 805760 w 1882134"/>
              <a:gd name="connsiteY86" fmla="*/ 367913 h 1915580"/>
              <a:gd name="connsiteX87" fmla="*/ 810313 w 1882134"/>
              <a:gd name="connsiteY87" fmla="*/ 345620 h 1915580"/>
              <a:gd name="connsiteX88" fmla="*/ 607514 w 1882134"/>
              <a:gd name="connsiteY88" fmla="*/ 228297 h 1915580"/>
              <a:gd name="connsiteX89" fmla="*/ 572440 w 1882134"/>
              <a:gd name="connsiteY89" fmla="*/ 252065 h 1915580"/>
              <a:gd name="connsiteX90" fmla="*/ 526305 w 1882134"/>
              <a:gd name="connsiteY90" fmla="*/ 261493 h 1915580"/>
              <a:gd name="connsiteX91" fmla="*/ 442371 w 1882134"/>
              <a:gd name="connsiteY91" fmla="*/ 226958 h 1915580"/>
              <a:gd name="connsiteX92" fmla="*/ 525745 w 1882134"/>
              <a:gd name="connsiteY92" fmla="*/ 24326 h 1915580"/>
              <a:gd name="connsiteX93" fmla="*/ 644609 w 1882134"/>
              <a:gd name="connsiteY93" fmla="*/ 142629 h 1915580"/>
              <a:gd name="connsiteX94" fmla="*/ 641709 w 1882134"/>
              <a:gd name="connsiteY94" fmla="*/ 157167 h 1915580"/>
              <a:gd name="connsiteX95" fmla="*/ 747989 w 1882134"/>
              <a:gd name="connsiteY95" fmla="*/ 218924 h 1915580"/>
              <a:gd name="connsiteX96" fmla="*/ 849541 w 1882134"/>
              <a:gd name="connsiteY96" fmla="*/ 277934 h 1915580"/>
              <a:gd name="connsiteX97" fmla="*/ 878877 w 1882134"/>
              <a:gd name="connsiteY97" fmla="*/ 258452 h 1915580"/>
              <a:gd name="connsiteX98" fmla="*/ 924343 w 1882134"/>
              <a:gd name="connsiteY98" fmla="*/ 249330 h 1915580"/>
              <a:gd name="connsiteX99" fmla="*/ 971093 w 1882134"/>
              <a:gd name="connsiteY99" fmla="*/ 258879 h 1915580"/>
              <a:gd name="connsiteX100" fmla="*/ 999784 w 1882134"/>
              <a:gd name="connsiteY100" fmla="*/ 278550 h 1915580"/>
              <a:gd name="connsiteX101" fmla="*/ 1112862 w 1882134"/>
              <a:gd name="connsiteY101" fmla="*/ 212843 h 1915580"/>
              <a:gd name="connsiteX102" fmla="*/ 1244810 w 1882134"/>
              <a:gd name="connsiteY102" fmla="*/ 139736 h 1915580"/>
              <a:gd name="connsiteX103" fmla="*/ 1240567 w 1882134"/>
              <a:gd name="connsiteY103" fmla="*/ 118583 h 1915580"/>
              <a:gd name="connsiteX104" fmla="*/ 1359150 w 1882134"/>
              <a:gd name="connsiteY104" fmla="*/ 0 h 1915580"/>
              <a:gd name="connsiteX105" fmla="*/ 1477734 w 1882134"/>
              <a:gd name="connsiteY105" fmla="*/ 118583 h 1915580"/>
              <a:gd name="connsiteX106" fmla="*/ 1468446 w 1882134"/>
              <a:gd name="connsiteY106" fmla="*/ 164056 h 1915580"/>
              <a:gd name="connsiteX107" fmla="*/ 1562871 w 1882134"/>
              <a:gd name="connsiteY107" fmla="*/ 218924 h 1915580"/>
              <a:gd name="connsiteX108" fmla="*/ 1674171 w 1882134"/>
              <a:gd name="connsiteY108" fmla="*/ 283599 h 1915580"/>
              <a:gd name="connsiteX109" fmla="*/ 1702880 w 1882134"/>
              <a:gd name="connsiteY109" fmla="*/ 264532 h 1915580"/>
              <a:gd name="connsiteX110" fmla="*/ 1748347 w 1882134"/>
              <a:gd name="connsiteY110" fmla="*/ 255410 h 1915580"/>
              <a:gd name="connsiteX111" fmla="*/ 1866931 w 1882134"/>
              <a:gd name="connsiteY111" fmla="*/ 373993 h 1915580"/>
              <a:gd name="connsiteX112" fmla="*/ 1793814 w 1882134"/>
              <a:gd name="connsiteY112" fmla="*/ 483456 h 1915580"/>
              <a:gd name="connsiteX113" fmla="*/ 1787876 w 1882134"/>
              <a:gd name="connsiteY113" fmla="*/ 484647 h 1915580"/>
              <a:gd name="connsiteX114" fmla="*/ 1787876 w 1882134"/>
              <a:gd name="connsiteY114" fmla="*/ 608121 h 1915580"/>
              <a:gd name="connsiteX115" fmla="*/ 1787876 w 1882134"/>
              <a:gd name="connsiteY115" fmla="*/ 710390 h 1915580"/>
              <a:gd name="connsiteX116" fmla="*/ 1810299 w 1882134"/>
              <a:gd name="connsiteY116" fmla="*/ 714970 h 1915580"/>
              <a:gd name="connsiteX117" fmla="*/ 1882134 w 1882134"/>
              <a:gd name="connsiteY117" fmla="*/ 824004 h 1915580"/>
              <a:gd name="connsiteX118" fmla="*/ 1763550 w 1882134"/>
              <a:gd name="connsiteY118" fmla="*/ 942588 h 1915580"/>
              <a:gd name="connsiteX119" fmla="*/ 1716800 w 1882134"/>
              <a:gd name="connsiteY119" fmla="*/ 933466 h 1915580"/>
              <a:gd name="connsiteX120" fmla="*/ 1696290 w 1882134"/>
              <a:gd name="connsiteY120" fmla="*/ 919792 h 1915580"/>
              <a:gd name="connsiteX121" fmla="*/ 1562871 w 1882134"/>
              <a:gd name="connsiteY121" fmla="*/ 997319 h 1915580"/>
              <a:gd name="connsiteX122" fmla="*/ 1452273 w 1882134"/>
              <a:gd name="connsiteY122" fmla="*/ 1058596 h 1915580"/>
              <a:gd name="connsiteX123" fmla="*/ 1456449 w 1882134"/>
              <a:gd name="connsiteY123" fmla="*/ 1079414 h 1915580"/>
              <a:gd name="connsiteX124" fmla="*/ 1383332 w 1882134"/>
              <a:gd name="connsiteY124" fmla="*/ 1188876 h 1915580"/>
              <a:gd name="connsiteX125" fmla="*/ 1380434 w 1882134"/>
              <a:gd name="connsiteY125" fmla="*/ 1189457 h 1915580"/>
              <a:gd name="connsiteX126" fmla="*/ 1380434 w 1882134"/>
              <a:gd name="connsiteY126" fmla="*/ 1316581 h 1915580"/>
              <a:gd name="connsiteX127" fmla="*/ 1380434 w 1882134"/>
              <a:gd name="connsiteY127" fmla="*/ 1459744 h 1915580"/>
              <a:gd name="connsiteX128" fmla="*/ 1413121 w 1882134"/>
              <a:gd name="connsiteY128" fmla="*/ 1481535 h 1915580"/>
              <a:gd name="connsiteX129" fmla="*/ 1447328 w 1882134"/>
              <a:gd name="connsiteY129" fmla="*/ 1565911 h 1915580"/>
              <a:gd name="connsiteX130" fmla="*/ 1328743 w 1882134"/>
              <a:gd name="connsiteY130" fmla="*/ 1684495 h 1915580"/>
              <a:gd name="connsiteX131" fmla="*/ 1283277 w 1882134"/>
              <a:gd name="connsiteY131" fmla="*/ 1675374 h 1915580"/>
              <a:gd name="connsiteX132" fmla="*/ 1245755 w 1882134"/>
              <a:gd name="connsiteY132" fmla="*/ 1650453 h 1915580"/>
              <a:gd name="connsiteX133" fmla="*/ 1152389 w 1882134"/>
              <a:gd name="connsiteY133" fmla="*/ 1702738 h 1915580"/>
              <a:gd name="connsiteX134" fmla="*/ 1045590 w 1882134"/>
              <a:gd name="connsiteY134" fmla="*/ 1764797 h 1915580"/>
              <a:gd name="connsiteX135" fmla="*/ 1052050 w 1882134"/>
              <a:gd name="connsiteY135" fmla="*/ 1796996 h 1915580"/>
              <a:gd name="connsiteX136" fmla="*/ 933465 w 1882134"/>
              <a:gd name="connsiteY136" fmla="*/ 1915580 h 1915580"/>
              <a:gd name="connsiteX137" fmla="*/ 814882 w 1882134"/>
              <a:gd name="connsiteY137" fmla="*/ 1796996 h 1915580"/>
              <a:gd name="connsiteX138" fmla="*/ 820094 w 1882134"/>
              <a:gd name="connsiteY138" fmla="*/ 1770286 h 1915580"/>
              <a:gd name="connsiteX139" fmla="*/ 705420 w 1882134"/>
              <a:gd name="connsiteY139" fmla="*/ 1702738 h 1915580"/>
              <a:gd name="connsiteX140" fmla="*/ 599803 w 1882134"/>
              <a:gd name="connsiteY140" fmla="*/ 1641366 h 1915580"/>
              <a:gd name="connsiteX141" fmla="*/ 571490 w 1882134"/>
              <a:gd name="connsiteY141" fmla="*/ 1660170 h 1915580"/>
              <a:gd name="connsiteX142" fmla="*/ 526023 w 1882134"/>
              <a:gd name="connsiteY142" fmla="*/ 1669292 h 1915580"/>
              <a:gd name="connsiteX143" fmla="*/ 407440 w 1882134"/>
              <a:gd name="connsiteY143" fmla="*/ 1550707 h 1915580"/>
              <a:gd name="connsiteX144" fmla="*/ 442787 w 1882134"/>
              <a:gd name="connsiteY144" fmla="*/ 1466331 h 1915580"/>
              <a:gd name="connsiteX145" fmla="*/ 480415 w 1882134"/>
              <a:gd name="connsiteY145" fmla="*/ 1441340 h 1915580"/>
              <a:gd name="connsiteX146" fmla="*/ 480415 w 1882134"/>
              <a:gd name="connsiteY146" fmla="*/ 1313541 h 1915580"/>
              <a:gd name="connsiteX147" fmla="*/ 480415 w 1882134"/>
              <a:gd name="connsiteY147" fmla="*/ 1180946 h 1915580"/>
              <a:gd name="connsiteX148" fmla="*/ 474477 w 1882134"/>
              <a:gd name="connsiteY148" fmla="*/ 1179755 h 1915580"/>
              <a:gd name="connsiteX149" fmla="*/ 401359 w 1882134"/>
              <a:gd name="connsiteY149" fmla="*/ 1070292 h 1915580"/>
              <a:gd name="connsiteX150" fmla="*/ 403715 w 1882134"/>
              <a:gd name="connsiteY150" fmla="*/ 1058760 h 1915580"/>
              <a:gd name="connsiteX151" fmla="*/ 297980 w 1882134"/>
              <a:gd name="connsiteY151" fmla="*/ 997319 h 1915580"/>
              <a:gd name="connsiteX152" fmla="*/ 197246 w 1882134"/>
              <a:gd name="connsiteY152" fmla="*/ 938785 h 1915580"/>
              <a:gd name="connsiteX153" fmla="*/ 164050 w 1882134"/>
              <a:gd name="connsiteY153" fmla="*/ 960831 h 1915580"/>
              <a:gd name="connsiteX154" fmla="*/ 118583 w 1882134"/>
              <a:gd name="connsiteY154" fmla="*/ 969953 h 1915580"/>
              <a:gd name="connsiteX155" fmla="*/ 0 w 1882134"/>
              <a:gd name="connsiteY155" fmla="*/ 851369 h 1915580"/>
              <a:gd name="connsiteX156" fmla="*/ 71834 w 1882134"/>
              <a:gd name="connsiteY156" fmla="*/ 741907 h 1915580"/>
              <a:gd name="connsiteX157" fmla="*/ 72975 w 1882134"/>
              <a:gd name="connsiteY157" fmla="*/ 741685 h 1915580"/>
              <a:gd name="connsiteX158" fmla="*/ 72975 w 1882134"/>
              <a:gd name="connsiteY158" fmla="*/ 608121 h 1915580"/>
              <a:gd name="connsiteX159" fmla="*/ 72975 w 1882134"/>
              <a:gd name="connsiteY159" fmla="*/ 483679 h 1915580"/>
              <a:gd name="connsiteX160" fmla="*/ 71834 w 1882134"/>
              <a:gd name="connsiteY160" fmla="*/ 483456 h 1915580"/>
              <a:gd name="connsiteX161" fmla="*/ 0 w 1882134"/>
              <a:gd name="connsiteY161" fmla="*/ 373994 h 1915580"/>
              <a:gd name="connsiteX162" fmla="*/ 118583 w 1882134"/>
              <a:gd name="connsiteY162" fmla="*/ 255410 h 1915580"/>
              <a:gd name="connsiteX163" fmla="*/ 165333 w 1882134"/>
              <a:gd name="connsiteY163" fmla="*/ 264960 h 1915580"/>
              <a:gd name="connsiteX164" fmla="*/ 189840 w 1882134"/>
              <a:gd name="connsiteY164" fmla="*/ 281762 h 1915580"/>
              <a:gd name="connsiteX165" fmla="*/ 297980 w 1882134"/>
              <a:gd name="connsiteY165" fmla="*/ 218924 h 1915580"/>
              <a:gd name="connsiteX166" fmla="*/ 409656 w 1882134"/>
              <a:gd name="connsiteY166" fmla="*/ 154031 h 1915580"/>
              <a:gd name="connsiteX167" fmla="*/ 407441 w 1882134"/>
              <a:gd name="connsiteY167" fmla="*/ 143189 h 1915580"/>
              <a:gd name="connsiteX168" fmla="*/ 525745 w 1882134"/>
              <a:gd name="connsiteY168" fmla="*/ 24326 h 1915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Lst>
            <a:rect l="l" t="t" r="r" b="b"/>
            <a:pathLst>
              <a:path w="1882134" h="1915580">
                <a:moveTo>
                  <a:pt x="859940" y="932267"/>
                </a:moveTo>
                <a:lnTo>
                  <a:pt x="747989" y="997319"/>
                </a:lnTo>
                <a:lnTo>
                  <a:pt x="636844" y="1061903"/>
                </a:lnTo>
                <a:lnTo>
                  <a:pt x="638527" y="1070293"/>
                </a:lnTo>
                <a:cubicBezTo>
                  <a:pt x="638527" y="1120463"/>
                  <a:pt x="607741" y="1162081"/>
                  <a:pt x="565410" y="1179755"/>
                </a:cubicBezTo>
                <a:lnTo>
                  <a:pt x="562511" y="1180336"/>
                </a:lnTo>
                <a:lnTo>
                  <a:pt x="562511" y="1439244"/>
                </a:lnTo>
                <a:lnTo>
                  <a:pt x="572773" y="1441246"/>
                </a:lnTo>
                <a:cubicBezTo>
                  <a:pt x="615532" y="1458919"/>
                  <a:pt x="644608" y="1500537"/>
                  <a:pt x="644608" y="1550707"/>
                </a:cubicBezTo>
                <a:lnTo>
                  <a:pt x="640375" y="1571429"/>
                </a:lnTo>
                <a:lnTo>
                  <a:pt x="865510" y="1701672"/>
                </a:lnTo>
                <a:lnTo>
                  <a:pt x="886716" y="1687534"/>
                </a:lnTo>
                <a:cubicBezTo>
                  <a:pt x="900969" y="1681643"/>
                  <a:pt x="916742" y="1678413"/>
                  <a:pt x="933465" y="1678413"/>
                </a:cubicBezTo>
                <a:cubicBezTo>
                  <a:pt x="950189" y="1678413"/>
                  <a:pt x="965962" y="1681833"/>
                  <a:pt x="980215" y="1687962"/>
                </a:cubicBezTo>
                <a:lnTo>
                  <a:pt x="997982" y="1700143"/>
                </a:lnTo>
                <a:lnTo>
                  <a:pt x="1212258" y="1576182"/>
                </a:lnTo>
                <a:lnTo>
                  <a:pt x="1210160" y="1565911"/>
                </a:lnTo>
                <a:cubicBezTo>
                  <a:pt x="1210160" y="1515742"/>
                  <a:pt x="1240946" y="1474123"/>
                  <a:pt x="1283277" y="1456450"/>
                </a:cubicBezTo>
                <a:lnTo>
                  <a:pt x="1298338" y="1453428"/>
                </a:lnTo>
                <a:lnTo>
                  <a:pt x="1298338" y="1189696"/>
                </a:lnTo>
                <a:lnTo>
                  <a:pt x="1292399" y="1188448"/>
                </a:lnTo>
                <a:cubicBezTo>
                  <a:pt x="1250068" y="1170062"/>
                  <a:pt x="1219282" y="1127303"/>
                  <a:pt x="1219282" y="1079414"/>
                </a:cubicBezTo>
                <a:lnTo>
                  <a:pt x="1223749" y="1057548"/>
                </a:lnTo>
                <a:lnTo>
                  <a:pt x="997965" y="926929"/>
                </a:lnTo>
                <a:lnTo>
                  <a:pt x="994296" y="929366"/>
                </a:lnTo>
                <a:lnTo>
                  <a:pt x="988000" y="935188"/>
                </a:lnTo>
                <a:lnTo>
                  <a:pt x="978749" y="939691"/>
                </a:lnTo>
                <a:lnTo>
                  <a:pt x="969810" y="945628"/>
                </a:lnTo>
                <a:lnTo>
                  <a:pt x="964268" y="946740"/>
                </a:lnTo>
                <a:lnTo>
                  <a:pt x="958437" y="949579"/>
                </a:lnTo>
                <a:cubicBezTo>
                  <a:pt x="947754" y="952933"/>
                  <a:pt x="936316" y="954750"/>
                  <a:pt x="924343" y="954750"/>
                </a:cubicBezTo>
                <a:lnTo>
                  <a:pt x="924343" y="954750"/>
                </a:lnTo>
                <a:lnTo>
                  <a:pt x="923835" y="954643"/>
                </a:lnTo>
                <a:lnTo>
                  <a:pt x="881110" y="945723"/>
                </a:lnTo>
                <a:lnTo>
                  <a:pt x="880997" y="945646"/>
                </a:lnTo>
                <a:lnTo>
                  <a:pt x="878876" y="945200"/>
                </a:lnTo>
                <a:close/>
                <a:moveTo>
                  <a:pt x="1285908" y="209454"/>
                </a:moveTo>
                <a:lnTo>
                  <a:pt x="1039711" y="351883"/>
                </a:lnTo>
                <a:lnTo>
                  <a:pt x="1042927" y="367913"/>
                </a:lnTo>
                <a:cubicBezTo>
                  <a:pt x="1042927" y="401360"/>
                  <a:pt x="1029244" y="431006"/>
                  <a:pt x="1007580" y="452291"/>
                </a:cubicBezTo>
                <a:lnTo>
                  <a:pt x="972994" y="475261"/>
                </a:lnTo>
                <a:lnTo>
                  <a:pt x="972994" y="608121"/>
                </a:lnTo>
                <a:lnTo>
                  <a:pt x="972994" y="728436"/>
                </a:lnTo>
                <a:lnTo>
                  <a:pt x="1008720" y="752929"/>
                </a:lnTo>
                <a:cubicBezTo>
                  <a:pt x="1030004" y="774594"/>
                  <a:pt x="1042927" y="804239"/>
                  <a:pt x="1042927" y="836166"/>
                </a:cubicBezTo>
                <a:lnTo>
                  <a:pt x="1038547" y="857606"/>
                </a:lnTo>
                <a:lnTo>
                  <a:pt x="1264627" y="988396"/>
                </a:lnTo>
                <a:lnTo>
                  <a:pt x="1292399" y="969952"/>
                </a:lnTo>
                <a:cubicBezTo>
                  <a:pt x="1306509" y="964061"/>
                  <a:pt x="1321902" y="960830"/>
                  <a:pt x="1337865" y="960830"/>
                </a:cubicBezTo>
                <a:cubicBezTo>
                  <a:pt x="1354588" y="960830"/>
                  <a:pt x="1370362" y="964251"/>
                  <a:pt x="1384615" y="970380"/>
                </a:cubicBezTo>
                <a:lnTo>
                  <a:pt x="1410990" y="988463"/>
                </a:lnTo>
                <a:lnTo>
                  <a:pt x="1650068" y="850153"/>
                </a:lnTo>
                <a:lnTo>
                  <a:pt x="1644966" y="824004"/>
                </a:lnTo>
                <a:cubicBezTo>
                  <a:pt x="1644966" y="790557"/>
                  <a:pt x="1658649" y="760911"/>
                  <a:pt x="1680313" y="739627"/>
                </a:cubicBezTo>
                <a:lnTo>
                  <a:pt x="1705780" y="722714"/>
                </a:lnTo>
                <a:lnTo>
                  <a:pt x="1705779" y="484271"/>
                </a:lnTo>
                <a:lnTo>
                  <a:pt x="1701598" y="483455"/>
                </a:lnTo>
                <a:cubicBezTo>
                  <a:pt x="1658839" y="465782"/>
                  <a:pt x="1629764" y="424164"/>
                  <a:pt x="1629764" y="373993"/>
                </a:cubicBezTo>
                <a:lnTo>
                  <a:pt x="1634464" y="350982"/>
                </a:lnTo>
                <a:lnTo>
                  <a:pt x="1412691" y="222683"/>
                </a:lnTo>
                <a:lnTo>
                  <a:pt x="1404617" y="228046"/>
                </a:lnTo>
                <a:cubicBezTo>
                  <a:pt x="1390507" y="233937"/>
                  <a:pt x="1375113" y="237167"/>
                  <a:pt x="1359150" y="237167"/>
                </a:cubicBezTo>
                <a:cubicBezTo>
                  <a:pt x="1342427" y="237167"/>
                  <a:pt x="1326653" y="233747"/>
                  <a:pt x="1312401" y="227618"/>
                </a:cubicBezTo>
                <a:close/>
                <a:moveTo>
                  <a:pt x="441920" y="226293"/>
                </a:moveTo>
                <a:lnTo>
                  <a:pt x="231909" y="347787"/>
                </a:lnTo>
                <a:lnTo>
                  <a:pt x="237167" y="373994"/>
                </a:lnTo>
                <a:cubicBezTo>
                  <a:pt x="237167" y="424164"/>
                  <a:pt x="206381" y="465783"/>
                  <a:pt x="164050" y="483456"/>
                </a:cubicBezTo>
                <a:lnTo>
                  <a:pt x="155071" y="485258"/>
                </a:lnTo>
                <a:lnTo>
                  <a:pt x="155071" y="740239"/>
                </a:lnTo>
                <a:lnTo>
                  <a:pt x="165333" y="742335"/>
                </a:lnTo>
                <a:cubicBezTo>
                  <a:pt x="208092" y="760721"/>
                  <a:pt x="237168" y="803479"/>
                  <a:pt x="237167" y="851369"/>
                </a:cubicBezTo>
                <a:lnTo>
                  <a:pt x="234601" y="863932"/>
                </a:lnTo>
                <a:lnTo>
                  <a:pt x="440781" y="983210"/>
                </a:lnTo>
                <a:lnTo>
                  <a:pt x="474477" y="960831"/>
                </a:lnTo>
                <a:cubicBezTo>
                  <a:pt x="488587" y="954940"/>
                  <a:pt x="503980" y="951709"/>
                  <a:pt x="519943" y="951709"/>
                </a:cubicBezTo>
                <a:cubicBezTo>
                  <a:pt x="536667" y="951709"/>
                  <a:pt x="552440" y="955130"/>
                  <a:pt x="566693" y="961258"/>
                </a:cubicBezTo>
                <a:lnTo>
                  <a:pt x="601190" y="984910"/>
                </a:lnTo>
                <a:lnTo>
                  <a:pt x="705420" y="924344"/>
                </a:lnTo>
                <a:lnTo>
                  <a:pt x="785942" y="878642"/>
                </a:lnTo>
                <a:lnTo>
                  <a:pt x="811567" y="863817"/>
                </a:lnTo>
                <a:lnTo>
                  <a:pt x="805759" y="836166"/>
                </a:lnTo>
                <a:cubicBezTo>
                  <a:pt x="805759" y="785996"/>
                  <a:pt x="836545" y="744378"/>
                  <a:pt x="878876" y="726704"/>
                </a:cubicBezTo>
                <a:lnTo>
                  <a:pt x="887857" y="724902"/>
                </a:lnTo>
                <a:lnTo>
                  <a:pt x="887857" y="602041"/>
                </a:lnTo>
                <a:lnTo>
                  <a:pt x="887857" y="479177"/>
                </a:lnTo>
                <a:lnTo>
                  <a:pt x="878877" y="477375"/>
                </a:lnTo>
                <a:cubicBezTo>
                  <a:pt x="836546" y="459702"/>
                  <a:pt x="805760" y="418084"/>
                  <a:pt x="805760" y="367913"/>
                </a:cubicBezTo>
                <a:lnTo>
                  <a:pt x="810313" y="345620"/>
                </a:lnTo>
                <a:lnTo>
                  <a:pt x="607514" y="228297"/>
                </a:lnTo>
                <a:lnTo>
                  <a:pt x="572440" y="252065"/>
                </a:lnTo>
                <a:cubicBezTo>
                  <a:pt x="558268" y="258099"/>
                  <a:pt x="542678" y="261454"/>
                  <a:pt x="526305" y="261493"/>
                </a:cubicBezTo>
                <a:cubicBezTo>
                  <a:pt x="493559" y="261570"/>
                  <a:pt x="463882" y="248367"/>
                  <a:pt x="442371" y="226958"/>
                </a:cubicBezTo>
                <a:close/>
                <a:moveTo>
                  <a:pt x="525745" y="24326"/>
                </a:moveTo>
                <a:cubicBezTo>
                  <a:pt x="591236" y="24171"/>
                  <a:pt x="644453" y="77137"/>
                  <a:pt x="644609" y="142629"/>
                </a:cubicBezTo>
                <a:lnTo>
                  <a:pt x="641709" y="157167"/>
                </a:lnTo>
                <a:lnTo>
                  <a:pt x="747989" y="218924"/>
                </a:lnTo>
                <a:lnTo>
                  <a:pt x="849541" y="277934"/>
                </a:lnTo>
                <a:lnTo>
                  <a:pt x="878877" y="258452"/>
                </a:lnTo>
                <a:cubicBezTo>
                  <a:pt x="892987" y="252560"/>
                  <a:pt x="908380" y="249330"/>
                  <a:pt x="924343" y="249330"/>
                </a:cubicBezTo>
                <a:cubicBezTo>
                  <a:pt x="941066" y="249330"/>
                  <a:pt x="956840" y="252750"/>
                  <a:pt x="971093" y="258879"/>
                </a:cubicBezTo>
                <a:lnTo>
                  <a:pt x="999784" y="278550"/>
                </a:lnTo>
                <a:lnTo>
                  <a:pt x="1112862" y="212843"/>
                </a:lnTo>
                <a:lnTo>
                  <a:pt x="1244810" y="139736"/>
                </a:lnTo>
                <a:lnTo>
                  <a:pt x="1240567" y="118583"/>
                </a:lnTo>
                <a:cubicBezTo>
                  <a:pt x="1240566" y="51690"/>
                  <a:pt x="1295297" y="0"/>
                  <a:pt x="1359150" y="0"/>
                </a:cubicBezTo>
                <a:cubicBezTo>
                  <a:pt x="1426044" y="0"/>
                  <a:pt x="1477734" y="54731"/>
                  <a:pt x="1477734" y="118583"/>
                </a:cubicBezTo>
                <a:lnTo>
                  <a:pt x="1468446" y="164056"/>
                </a:lnTo>
                <a:lnTo>
                  <a:pt x="1562871" y="218924"/>
                </a:lnTo>
                <a:lnTo>
                  <a:pt x="1674171" y="283599"/>
                </a:lnTo>
                <a:lnTo>
                  <a:pt x="1702880" y="264532"/>
                </a:lnTo>
                <a:cubicBezTo>
                  <a:pt x="1716991" y="258640"/>
                  <a:pt x="1732384" y="255410"/>
                  <a:pt x="1748347" y="255410"/>
                </a:cubicBezTo>
                <a:cubicBezTo>
                  <a:pt x="1815241" y="255410"/>
                  <a:pt x="1866931" y="310141"/>
                  <a:pt x="1866931" y="373993"/>
                </a:cubicBezTo>
                <a:cubicBezTo>
                  <a:pt x="1866931" y="424164"/>
                  <a:pt x="1836145" y="465782"/>
                  <a:pt x="1793814" y="483456"/>
                </a:cubicBezTo>
                <a:lnTo>
                  <a:pt x="1787876" y="484647"/>
                </a:lnTo>
                <a:lnTo>
                  <a:pt x="1787876" y="608121"/>
                </a:lnTo>
                <a:lnTo>
                  <a:pt x="1787876" y="710390"/>
                </a:lnTo>
                <a:lnTo>
                  <a:pt x="1810299" y="714970"/>
                </a:lnTo>
                <a:cubicBezTo>
                  <a:pt x="1853058" y="733356"/>
                  <a:pt x="1882134" y="776115"/>
                  <a:pt x="1882134" y="824004"/>
                </a:cubicBezTo>
                <a:cubicBezTo>
                  <a:pt x="1882134" y="890898"/>
                  <a:pt x="1827403" y="942588"/>
                  <a:pt x="1763550" y="942588"/>
                </a:cubicBezTo>
                <a:cubicBezTo>
                  <a:pt x="1746826" y="942588"/>
                  <a:pt x="1731053" y="939357"/>
                  <a:pt x="1716800" y="933466"/>
                </a:cubicBezTo>
                <a:lnTo>
                  <a:pt x="1696290" y="919792"/>
                </a:lnTo>
                <a:lnTo>
                  <a:pt x="1562871" y="997319"/>
                </a:lnTo>
                <a:lnTo>
                  <a:pt x="1452273" y="1058596"/>
                </a:lnTo>
                <a:lnTo>
                  <a:pt x="1456449" y="1079414"/>
                </a:lnTo>
                <a:cubicBezTo>
                  <a:pt x="1456450" y="1129584"/>
                  <a:pt x="1425663" y="1171202"/>
                  <a:pt x="1383332" y="1188876"/>
                </a:cubicBezTo>
                <a:lnTo>
                  <a:pt x="1380434" y="1189457"/>
                </a:lnTo>
                <a:lnTo>
                  <a:pt x="1380434" y="1316581"/>
                </a:lnTo>
                <a:lnTo>
                  <a:pt x="1380434" y="1459744"/>
                </a:lnTo>
                <a:lnTo>
                  <a:pt x="1413121" y="1481535"/>
                </a:lnTo>
                <a:cubicBezTo>
                  <a:pt x="1434405" y="1502819"/>
                  <a:pt x="1447327" y="1532465"/>
                  <a:pt x="1447328" y="1565911"/>
                </a:cubicBezTo>
                <a:cubicBezTo>
                  <a:pt x="1447328" y="1632805"/>
                  <a:pt x="1392597" y="1684495"/>
                  <a:pt x="1328743" y="1684495"/>
                </a:cubicBezTo>
                <a:cubicBezTo>
                  <a:pt x="1312780" y="1684496"/>
                  <a:pt x="1297387" y="1681265"/>
                  <a:pt x="1283277" y="1675374"/>
                </a:cubicBezTo>
                <a:lnTo>
                  <a:pt x="1245755" y="1650453"/>
                </a:lnTo>
                <a:lnTo>
                  <a:pt x="1152389" y="1702738"/>
                </a:lnTo>
                <a:lnTo>
                  <a:pt x="1045590" y="1764797"/>
                </a:lnTo>
                <a:lnTo>
                  <a:pt x="1052050" y="1796996"/>
                </a:lnTo>
                <a:cubicBezTo>
                  <a:pt x="1052050" y="1863890"/>
                  <a:pt x="997319" y="1915580"/>
                  <a:pt x="933465" y="1915580"/>
                </a:cubicBezTo>
                <a:cubicBezTo>
                  <a:pt x="869613" y="1915580"/>
                  <a:pt x="814882" y="1860849"/>
                  <a:pt x="814882" y="1796996"/>
                </a:cubicBezTo>
                <a:lnTo>
                  <a:pt x="820094" y="1770286"/>
                </a:lnTo>
                <a:lnTo>
                  <a:pt x="705420" y="1702738"/>
                </a:lnTo>
                <a:lnTo>
                  <a:pt x="599803" y="1641366"/>
                </a:lnTo>
                <a:lnTo>
                  <a:pt x="571490" y="1660170"/>
                </a:lnTo>
                <a:cubicBezTo>
                  <a:pt x="557380" y="1666061"/>
                  <a:pt x="541987" y="1669291"/>
                  <a:pt x="526023" y="1669292"/>
                </a:cubicBezTo>
                <a:cubicBezTo>
                  <a:pt x="462171" y="1669292"/>
                  <a:pt x="407440" y="1617602"/>
                  <a:pt x="407440" y="1550707"/>
                </a:cubicBezTo>
                <a:cubicBezTo>
                  <a:pt x="407440" y="1517261"/>
                  <a:pt x="421123" y="1487615"/>
                  <a:pt x="442787" y="1466331"/>
                </a:cubicBezTo>
                <a:lnTo>
                  <a:pt x="480415" y="1441340"/>
                </a:lnTo>
                <a:lnTo>
                  <a:pt x="480415" y="1313541"/>
                </a:lnTo>
                <a:lnTo>
                  <a:pt x="480415" y="1180946"/>
                </a:lnTo>
                <a:lnTo>
                  <a:pt x="474477" y="1179755"/>
                </a:lnTo>
                <a:cubicBezTo>
                  <a:pt x="432146" y="1162081"/>
                  <a:pt x="401359" y="1120463"/>
                  <a:pt x="401359" y="1070292"/>
                </a:cubicBezTo>
                <a:lnTo>
                  <a:pt x="403715" y="1058760"/>
                </a:lnTo>
                <a:lnTo>
                  <a:pt x="297980" y="997319"/>
                </a:lnTo>
                <a:lnTo>
                  <a:pt x="197246" y="938785"/>
                </a:lnTo>
                <a:lnTo>
                  <a:pt x="164050" y="960831"/>
                </a:lnTo>
                <a:cubicBezTo>
                  <a:pt x="149940" y="966723"/>
                  <a:pt x="134547" y="969953"/>
                  <a:pt x="118583" y="969953"/>
                </a:cubicBezTo>
                <a:cubicBezTo>
                  <a:pt x="51690" y="969953"/>
                  <a:pt x="0" y="915222"/>
                  <a:pt x="0" y="851369"/>
                </a:cubicBezTo>
                <a:cubicBezTo>
                  <a:pt x="0" y="801199"/>
                  <a:pt x="29076" y="759581"/>
                  <a:pt x="71834" y="741907"/>
                </a:cubicBezTo>
                <a:lnTo>
                  <a:pt x="72975" y="741685"/>
                </a:lnTo>
                <a:lnTo>
                  <a:pt x="72975" y="608121"/>
                </a:lnTo>
                <a:lnTo>
                  <a:pt x="72975" y="483679"/>
                </a:lnTo>
                <a:lnTo>
                  <a:pt x="71834" y="483456"/>
                </a:lnTo>
                <a:cubicBezTo>
                  <a:pt x="29076" y="465783"/>
                  <a:pt x="0" y="424164"/>
                  <a:pt x="0" y="373994"/>
                </a:cubicBezTo>
                <a:cubicBezTo>
                  <a:pt x="0" y="310141"/>
                  <a:pt x="51690" y="255410"/>
                  <a:pt x="118583" y="255410"/>
                </a:cubicBezTo>
                <a:cubicBezTo>
                  <a:pt x="135307" y="255410"/>
                  <a:pt x="151080" y="258831"/>
                  <a:pt x="165333" y="264960"/>
                </a:cubicBezTo>
                <a:lnTo>
                  <a:pt x="189840" y="281762"/>
                </a:lnTo>
                <a:lnTo>
                  <a:pt x="297980" y="218924"/>
                </a:lnTo>
                <a:lnTo>
                  <a:pt x="409656" y="154031"/>
                </a:lnTo>
                <a:lnTo>
                  <a:pt x="407441" y="143189"/>
                </a:lnTo>
                <a:cubicBezTo>
                  <a:pt x="407286" y="77697"/>
                  <a:pt x="460252" y="24480"/>
                  <a:pt x="525745" y="24326"/>
                </a:cubicBezTo>
                <a:close/>
              </a:path>
            </a:pathLst>
          </a:custGeom>
          <a:solidFill>
            <a:schemeClr val="bg2">
              <a:lumMod val="50000"/>
              <a:alpha val="20000"/>
            </a:schemeClr>
          </a:solidFill>
          <a:ln w="43323" cap="flat">
            <a:noFill/>
            <a:prstDash val="solid"/>
            <a:miter/>
          </a:ln>
        </p:spPr>
        <p:txBody>
          <a:bodyPr anchor="ctr"/>
          <a:lstStyle/>
          <a:p>
            <a:pPr>
              <a:defRPr/>
            </a:pPr>
            <a:endParaRPr lang="en-US"/>
          </a:p>
        </p:txBody>
      </p:sp>
      <p:sp>
        <p:nvSpPr>
          <p:cNvPr id="13" name="Freeform: Shape 386">
            <a:extLst>
              <a:ext uri="{FF2B5EF4-FFF2-40B4-BE49-F238E27FC236}">
                <a16:creationId xmlns:a16="http://schemas.microsoft.com/office/drawing/2014/main" id="{C542A707-1A7D-6B5C-3B68-D0CC00EC7CDF}"/>
              </a:ext>
            </a:extLst>
          </p:cNvPr>
          <p:cNvSpPr/>
          <p:nvPr/>
        </p:nvSpPr>
        <p:spPr>
          <a:xfrm rot="18613461">
            <a:off x="8662988" y="1439863"/>
            <a:ext cx="1077912" cy="881062"/>
          </a:xfrm>
          <a:custGeom>
            <a:avLst/>
            <a:gdLst>
              <a:gd name="connsiteX0" fmla="*/ 618123 w 1077492"/>
              <a:gd name="connsiteY0" fmla="*/ 5091 h 880832"/>
              <a:gd name="connsiteX1" fmla="*/ 649515 w 1077492"/>
              <a:gd name="connsiteY1" fmla="*/ 48 h 880832"/>
              <a:gd name="connsiteX2" fmla="*/ 706766 w 1077492"/>
              <a:gd name="connsiteY2" fmla="*/ 25655 h 880832"/>
              <a:gd name="connsiteX3" fmla="*/ 703831 w 1077492"/>
              <a:gd name="connsiteY3" fmla="*/ 142493 h 880832"/>
              <a:gd name="connsiteX4" fmla="*/ 665641 w 1077492"/>
              <a:gd name="connsiteY4" fmla="*/ 157025 h 880832"/>
              <a:gd name="connsiteX5" fmla="*/ 665641 w 1077492"/>
              <a:gd name="connsiteY5" fmla="*/ 352605 h 880832"/>
              <a:gd name="connsiteX6" fmla="*/ 684786 w 1077492"/>
              <a:gd name="connsiteY6" fmla="*/ 356972 h 880832"/>
              <a:gd name="connsiteX7" fmla="*/ 718689 w 1077492"/>
              <a:gd name="connsiteY7" fmla="*/ 380793 h 880832"/>
              <a:gd name="connsiteX8" fmla="*/ 738749 w 1077492"/>
              <a:gd name="connsiteY8" fmla="*/ 496690 h 880832"/>
              <a:gd name="connsiteX9" fmla="*/ 735230 w 1077492"/>
              <a:gd name="connsiteY9" fmla="*/ 501698 h 880832"/>
              <a:gd name="connsiteX10" fmla="*/ 845060 w 1077492"/>
              <a:gd name="connsiteY10" fmla="*/ 617186 h 880832"/>
              <a:gd name="connsiteX11" fmla="*/ 879258 w 1077492"/>
              <a:gd name="connsiteY11" fmla="*/ 595803 h 880832"/>
              <a:gd name="connsiteX12" fmla="*/ 1037048 w 1077492"/>
              <a:gd name="connsiteY12" fmla="*/ 632408 h 880832"/>
              <a:gd name="connsiteX13" fmla="*/ 1031825 w 1077492"/>
              <a:gd name="connsiteY13" fmla="*/ 840388 h 880832"/>
              <a:gd name="connsiteX14" fmla="*/ 823846 w 1077492"/>
              <a:gd name="connsiteY14" fmla="*/ 835165 h 880832"/>
              <a:gd name="connsiteX15" fmla="*/ 795994 w 1077492"/>
              <a:gd name="connsiteY15" fmla="*/ 674255 h 880832"/>
              <a:gd name="connsiteX16" fmla="*/ 803191 w 1077492"/>
              <a:gd name="connsiteY16" fmla="*/ 664013 h 880832"/>
              <a:gd name="connsiteX17" fmla="*/ 690708 w 1077492"/>
              <a:gd name="connsiteY17" fmla="*/ 545736 h 880832"/>
              <a:gd name="connsiteX18" fmla="*/ 678778 w 1077492"/>
              <a:gd name="connsiteY18" fmla="*/ 553196 h 880832"/>
              <a:gd name="connsiteX19" fmla="*/ 565128 w 1077492"/>
              <a:gd name="connsiteY19" fmla="*/ 526831 h 880832"/>
              <a:gd name="connsiteX20" fmla="*/ 562479 w 1077492"/>
              <a:gd name="connsiteY20" fmla="*/ 522594 h 880832"/>
              <a:gd name="connsiteX21" fmla="*/ 207664 w 1077492"/>
              <a:gd name="connsiteY21" fmla="*/ 608151 h 880832"/>
              <a:gd name="connsiteX22" fmla="*/ 203307 w 1077492"/>
              <a:gd name="connsiteY22" fmla="*/ 628640 h 880832"/>
              <a:gd name="connsiteX23" fmla="*/ 178918 w 1077492"/>
              <a:gd name="connsiteY23" fmla="*/ 663609 h 880832"/>
              <a:gd name="connsiteX24" fmla="*/ 29119 w 1077492"/>
              <a:gd name="connsiteY24" fmla="*/ 659847 h 880832"/>
              <a:gd name="connsiteX25" fmla="*/ 32881 w 1077492"/>
              <a:gd name="connsiteY25" fmla="*/ 510048 h 880832"/>
              <a:gd name="connsiteX26" fmla="*/ 67936 w 1077492"/>
              <a:gd name="connsiteY26" fmla="*/ 487958 h 880832"/>
              <a:gd name="connsiteX27" fmla="*/ 182679 w 1077492"/>
              <a:gd name="connsiteY27" fmla="*/ 513810 h 880832"/>
              <a:gd name="connsiteX28" fmla="*/ 199867 w 1077492"/>
              <a:gd name="connsiteY28" fmla="*/ 541086 h 880832"/>
              <a:gd name="connsiteX29" fmla="*/ 537541 w 1077492"/>
              <a:gd name="connsiteY29" fmla="*/ 459661 h 880832"/>
              <a:gd name="connsiteX30" fmla="*/ 536059 w 1077492"/>
              <a:gd name="connsiteY30" fmla="*/ 450434 h 880832"/>
              <a:gd name="connsiteX31" fmla="*/ 568890 w 1077492"/>
              <a:gd name="connsiteY31" fmla="*/ 377032 h 880832"/>
              <a:gd name="connsiteX32" fmla="*/ 605039 w 1077492"/>
              <a:gd name="connsiteY32" fmla="*/ 354429 h 880832"/>
              <a:gd name="connsiteX33" fmla="*/ 624516 w 1077492"/>
              <a:gd name="connsiteY33" fmla="*/ 351300 h 880832"/>
              <a:gd name="connsiteX34" fmla="*/ 624516 w 1077492"/>
              <a:gd name="connsiteY34" fmla="*/ 160667 h 880832"/>
              <a:gd name="connsiteX35" fmla="*/ 613436 w 1077492"/>
              <a:gd name="connsiteY35" fmla="*/ 158139 h 880832"/>
              <a:gd name="connsiteX36" fmla="*/ 586993 w 1077492"/>
              <a:gd name="connsiteY36" fmla="*/ 139559 h 880832"/>
              <a:gd name="connsiteX37" fmla="*/ 589927 w 1077492"/>
              <a:gd name="connsiteY37" fmla="*/ 22721 h 880832"/>
              <a:gd name="connsiteX38" fmla="*/ 618123 w 1077492"/>
              <a:gd name="connsiteY38" fmla="*/ 5091 h 880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1077492" h="880832">
                <a:moveTo>
                  <a:pt x="618123" y="5091"/>
                </a:moveTo>
                <a:cubicBezTo>
                  <a:pt x="628264" y="1341"/>
                  <a:pt x="638938" y="-311"/>
                  <a:pt x="649515" y="48"/>
                </a:cubicBezTo>
                <a:cubicBezTo>
                  <a:pt x="670668" y="767"/>
                  <a:pt x="691432" y="9532"/>
                  <a:pt x="706766" y="25655"/>
                </a:cubicBezTo>
                <a:cubicBezTo>
                  <a:pt x="738893" y="59437"/>
                  <a:pt x="736078" y="111827"/>
                  <a:pt x="703831" y="142493"/>
                </a:cubicBezTo>
                <a:lnTo>
                  <a:pt x="665641" y="157025"/>
                </a:lnTo>
                <a:lnTo>
                  <a:pt x="665641" y="352605"/>
                </a:lnTo>
                <a:lnTo>
                  <a:pt x="684786" y="356972"/>
                </a:lnTo>
                <a:cubicBezTo>
                  <a:pt x="697289" y="362480"/>
                  <a:pt x="708859" y="370458"/>
                  <a:pt x="718689" y="380793"/>
                </a:cubicBezTo>
                <a:cubicBezTo>
                  <a:pt x="749581" y="413278"/>
                  <a:pt x="755275" y="459181"/>
                  <a:pt x="738749" y="496690"/>
                </a:cubicBezTo>
                <a:lnTo>
                  <a:pt x="735230" y="501698"/>
                </a:lnTo>
                <a:lnTo>
                  <a:pt x="845060" y="617186"/>
                </a:lnTo>
                <a:lnTo>
                  <a:pt x="879258" y="595803"/>
                </a:lnTo>
                <a:cubicBezTo>
                  <a:pt x="933414" y="575777"/>
                  <a:pt x="996107" y="589357"/>
                  <a:pt x="1037048" y="632408"/>
                </a:cubicBezTo>
                <a:cubicBezTo>
                  <a:pt x="1094236" y="692542"/>
                  <a:pt x="1089226" y="785799"/>
                  <a:pt x="1031825" y="840388"/>
                </a:cubicBezTo>
                <a:cubicBezTo>
                  <a:pt x="971691" y="897576"/>
                  <a:pt x="878434" y="892566"/>
                  <a:pt x="823846" y="835165"/>
                </a:cubicBezTo>
                <a:cubicBezTo>
                  <a:pt x="780955" y="790064"/>
                  <a:pt x="773050" y="726332"/>
                  <a:pt x="795994" y="674255"/>
                </a:cubicBezTo>
                <a:lnTo>
                  <a:pt x="803191" y="664013"/>
                </a:lnTo>
                <a:lnTo>
                  <a:pt x="690708" y="545736"/>
                </a:lnTo>
                <a:lnTo>
                  <a:pt x="678778" y="553196"/>
                </a:lnTo>
                <a:cubicBezTo>
                  <a:pt x="639771" y="567620"/>
                  <a:pt x="594617" y="557839"/>
                  <a:pt x="565128" y="526831"/>
                </a:cubicBezTo>
                <a:lnTo>
                  <a:pt x="562479" y="522594"/>
                </a:lnTo>
                <a:lnTo>
                  <a:pt x="207664" y="608151"/>
                </a:lnTo>
                <a:lnTo>
                  <a:pt x="203307" y="628640"/>
                </a:lnTo>
                <a:cubicBezTo>
                  <a:pt x="197853" y="641384"/>
                  <a:pt x="189746" y="653311"/>
                  <a:pt x="178918" y="663609"/>
                </a:cubicBezTo>
                <a:cubicBezTo>
                  <a:pt x="137575" y="702927"/>
                  <a:pt x="70309" y="703160"/>
                  <a:pt x="29119" y="659847"/>
                </a:cubicBezTo>
                <a:cubicBezTo>
                  <a:pt x="-10199" y="618504"/>
                  <a:pt x="-10431" y="551239"/>
                  <a:pt x="32881" y="510048"/>
                </a:cubicBezTo>
                <a:cubicBezTo>
                  <a:pt x="43217" y="500219"/>
                  <a:pt x="55173" y="492832"/>
                  <a:pt x="67936" y="487958"/>
                </a:cubicBezTo>
                <a:cubicBezTo>
                  <a:pt x="106227" y="473336"/>
                  <a:pt x="151787" y="481326"/>
                  <a:pt x="182679" y="513810"/>
                </a:cubicBezTo>
                <a:lnTo>
                  <a:pt x="199867" y="541086"/>
                </a:lnTo>
                <a:lnTo>
                  <a:pt x="537541" y="459661"/>
                </a:lnTo>
                <a:lnTo>
                  <a:pt x="536059" y="450434"/>
                </a:lnTo>
                <a:cubicBezTo>
                  <a:pt x="536980" y="423313"/>
                  <a:pt x="548218" y="396691"/>
                  <a:pt x="568890" y="377032"/>
                </a:cubicBezTo>
                <a:cubicBezTo>
                  <a:pt x="579718" y="366735"/>
                  <a:pt x="592037" y="359237"/>
                  <a:pt x="605039" y="354429"/>
                </a:cubicBezTo>
                <a:lnTo>
                  <a:pt x="624516" y="351300"/>
                </a:lnTo>
                <a:lnTo>
                  <a:pt x="624516" y="160667"/>
                </a:lnTo>
                <a:lnTo>
                  <a:pt x="613436" y="158139"/>
                </a:lnTo>
                <a:cubicBezTo>
                  <a:pt x="603685" y="153843"/>
                  <a:pt x="594660" y="147621"/>
                  <a:pt x="586993" y="139559"/>
                </a:cubicBezTo>
                <a:cubicBezTo>
                  <a:pt x="554867" y="105778"/>
                  <a:pt x="557681" y="53388"/>
                  <a:pt x="589927" y="22721"/>
                </a:cubicBezTo>
                <a:cubicBezTo>
                  <a:pt x="598373" y="14690"/>
                  <a:pt x="607982" y="8842"/>
                  <a:pt x="618123" y="5091"/>
                </a:cubicBezTo>
                <a:close/>
              </a:path>
            </a:pathLst>
          </a:custGeom>
          <a:solidFill>
            <a:schemeClr val="bg2">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4" name="Freeform: Shape 381">
            <a:extLst>
              <a:ext uri="{FF2B5EF4-FFF2-40B4-BE49-F238E27FC236}">
                <a16:creationId xmlns:a16="http://schemas.microsoft.com/office/drawing/2014/main" id="{F90AE19E-7E54-4851-54E2-7E6B225C6E93}"/>
              </a:ext>
            </a:extLst>
          </p:cNvPr>
          <p:cNvSpPr/>
          <p:nvPr/>
        </p:nvSpPr>
        <p:spPr>
          <a:xfrm rot="5905001">
            <a:off x="4504532" y="5117306"/>
            <a:ext cx="1244600" cy="1338263"/>
          </a:xfrm>
          <a:custGeom>
            <a:avLst/>
            <a:gdLst>
              <a:gd name="connsiteX0" fmla="*/ 943257 w 2013900"/>
              <a:gd name="connsiteY0" fmla="*/ 1501970 h 1900583"/>
              <a:gd name="connsiteX1" fmla="*/ 744074 w 2013900"/>
              <a:gd name="connsiteY1" fmla="*/ 1348088 h 1900583"/>
              <a:gd name="connsiteX2" fmla="*/ 748630 w 2013900"/>
              <a:gd name="connsiteY2" fmla="*/ 1338807 h 1900583"/>
              <a:gd name="connsiteX3" fmla="*/ 706808 w 2013900"/>
              <a:gd name="connsiteY3" fmla="*/ 1216890 h 1900583"/>
              <a:gd name="connsiteX4" fmla="*/ 695446 w 2013900"/>
              <a:gd name="connsiteY4" fmla="*/ 1211313 h 1900583"/>
              <a:gd name="connsiteX5" fmla="*/ 726700 w 2013900"/>
              <a:gd name="connsiteY5" fmla="*/ 978267 h 1900583"/>
              <a:gd name="connsiteX6" fmla="*/ 764518 w 2013900"/>
              <a:gd name="connsiteY6" fmla="*/ 965451 h 1900583"/>
              <a:gd name="connsiteX7" fmla="*/ 799083 w 2013900"/>
              <a:gd name="connsiteY7" fmla="*/ 935439 h 1900583"/>
              <a:gd name="connsiteX8" fmla="*/ 819837 w 2013900"/>
              <a:gd name="connsiteY8" fmla="*/ 893157 h 1900583"/>
              <a:gd name="connsiteX9" fmla="*/ 822213 w 2013900"/>
              <a:gd name="connsiteY9" fmla="*/ 851356 h 1900583"/>
              <a:gd name="connsiteX10" fmla="*/ 1043738 w 2013900"/>
              <a:gd name="connsiteY10" fmla="*/ 760675 h 1900583"/>
              <a:gd name="connsiteX11" fmla="*/ 1061832 w 2013900"/>
              <a:gd name="connsiteY11" fmla="*/ 781899 h 1900583"/>
              <a:gd name="connsiteX12" fmla="*/ 1191467 w 2013900"/>
              <a:gd name="connsiteY12" fmla="*/ 790843 h 1900583"/>
              <a:gd name="connsiteX13" fmla="*/ 1200605 w 2013900"/>
              <a:gd name="connsiteY13" fmla="*/ 782908 h 1900583"/>
              <a:gd name="connsiteX14" fmla="*/ 1391604 w 2013900"/>
              <a:gd name="connsiteY14" fmla="*/ 930468 h 1900583"/>
              <a:gd name="connsiteX15" fmla="*/ 1386234 w 2013900"/>
              <a:gd name="connsiteY15" fmla="*/ 941312 h 1900583"/>
              <a:gd name="connsiteX16" fmla="*/ 1427616 w 2013900"/>
              <a:gd name="connsiteY16" fmla="*/ 1064490 h 1900583"/>
              <a:gd name="connsiteX17" fmla="*/ 1447779 w 2013900"/>
              <a:gd name="connsiteY17" fmla="*/ 1074387 h 1900583"/>
              <a:gd name="connsiteX18" fmla="*/ 1417037 w 2013900"/>
              <a:gd name="connsiteY18" fmla="*/ 1303612 h 1900583"/>
              <a:gd name="connsiteX19" fmla="*/ 1377304 w 2013900"/>
              <a:gd name="connsiteY19" fmla="*/ 1316666 h 1900583"/>
              <a:gd name="connsiteX20" fmla="*/ 1342096 w 2013900"/>
              <a:gd name="connsiteY20" fmla="*/ 1347016 h 1900583"/>
              <a:gd name="connsiteX21" fmla="*/ 1318419 w 2013900"/>
              <a:gd name="connsiteY21" fmla="*/ 1433424 h 1900583"/>
              <a:gd name="connsiteX22" fmla="*/ 1318667 w 2013900"/>
              <a:gd name="connsiteY22" fmla="*/ 1434179 h 1900583"/>
              <a:gd name="connsiteX23" fmla="*/ 1097018 w 2013900"/>
              <a:gd name="connsiteY23" fmla="*/ 1524911 h 1900583"/>
              <a:gd name="connsiteX24" fmla="*/ 1079718 w 2013900"/>
              <a:gd name="connsiteY24" fmla="*/ 1504987 h 1900583"/>
              <a:gd name="connsiteX25" fmla="*/ 950083 w 2013900"/>
              <a:gd name="connsiteY25" fmla="*/ 1496043 h 1900583"/>
              <a:gd name="connsiteX26" fmla="*/ 75043 w 2013900"/>
              <a:gd name="connsiteY26" fmla="*/ 1597161 h 1900583"/>
              <a:gd name="connsiteX27" fmla="*/ 108134 w 2013900"/>
              <a:gd name="connsiteY27" fmla="*/ 1604721 h 1900583"/>
              <a:gd name="connsiteX28" fmla="*/ 154857 w 2013900"/>
              <a:gd name="connsiteY28" fmla="*/ 1598764 h 1900583"/>
              <a:gd name="connsiteX29" fmla="*/ 233875 w 2013900"/>
              <a:gd name="connsiteY29" fmla="*/ 1496935 h 1900583"/>
              <a:gd name="connsiteX30" fmla="*/ 231813 w 2013900"/>
              <a:gd name="connsiteY30" fmla="*/ 1480763 h 1900583"/>
              <a:gd name="connsiteX31" fmla="*/ 540598 w 2013900"/>
              <a:gd name="connsiteY31" fmla="*/ 1375577 h 1900583"/>
              <a:gd name="connsiteX32" fmla="*/ 563677 w 2013900"/>
              <a:gd name="connsiteY32" fmla="*/ 1402157 h 1900583"/>
              <a:gd name="connsiteX33" fmla="*/ 692537 w 2013900"/>
              <a:gd name="connsiteY33" fmla="*/ 1412103 h 1900583"/>
              <a:gd name="connsiteX34" fmla="*/ 693400 w 2013900"/>
              <a:gd name="connsiteY34" fmla="*/ 1411346 h 1900583"/>
              <a:gd name="connsiteX35" fmla="*/ 797736 w 2013900"/>
              <a:gd name="connsiteY35" fmla="*/ 1491953 h 1900583"/>
              <a:gd name="connsiteX36" fmla="*/ 894945 w 2013900"/>
              <a:gd name="connsiteY36" fmla="*/ 1567053 h 1900583"/>
              <a:gd name="connsiteX37" fmla="*/ 894430 w 2013900"/>
              <a:gd name="connsiteY37" fmla="*/ 1568079 h 1900583"/>
              <a:gd name="connsiteX38" fmla="*/ 936587 w 2013900"/>
              <a:gd name="connsiteY38" fmla="*/ 1690255 h 1900583"/>
              <a:gd name="connsiteX39" fmla="*/ 1100786 w 2013900"/>
              <a:gd name="connsiteY39" fmla="*/ 1669186 h 1900583"/>
              <a:gd name="connsiteX40" fmla="*/ 1121540 w 2013900"/>
              <a:gd name="connsiteY40" fmla="*/ 1626904 h 1900583"/>
              <a:gd name="connsiteX41" fmla="*/ 1123204 w 2013900"/>
              <a:gd name="connsiteY41" fmla="*/ 1597620 h 1900583"/>
              <a:gd name="connsiteX42" fmla="*/ 1237555 w 2013900"/>
              <a:gd name="connsiteY42" fmla="*/ 1551067 h 1900583"/>
              <a:gd name="connsiteX43" fmla="*/ 1355644 w 2013900"/>
              <a:gd name="connsiteY43" fmla="*/ 1502993 h 1900583"/>
              <a:gd name="connsiteX44" fmla="*/ 1362776 w 2013900"/>
              <a:gd name="connsiteY44" fmla="*/ 1511266 h 1900583"/>
              <a:gd name="connsiteX45" fmla="*/ 1491817 w 2013900"/>
              <a:gd name="connsiteY45" fmla="*/ 1520936 h 1900583"/>
              <a:gd name="connsiteX46" fmla="*/ 1499270 w 2013900"/>
              <a:gd name="connsiteY46" fmla="*/ 1514511 h 1900583"/>
              <a:gd name="connsiteX47" fmla="*/ 1790657 w 2013900"/>
              <a:gd name="connsiteY47" fmla="*/ 1739626 h 1900583"/>
              <a:gd name="connsiteX48" fmla="*/ 1783473 w 2013900"/>
              <a:gd name="connsiteY48" fmla="*/ 1754261 h 1900583"/>
              <a:gd name="connsiteX49" fmla="*/ 1825296 w 2013900"/>
              <a:gd name="connsiteY49" fmla="*/ 1876178 h 1900583"/>
              <a:gd name="connsiteX50" fmla="*/ 1867578 w 2013900"/>
              <a:gd name="connsiteY50" fmla="*/ 1896932 h 1900583"/>
              <a:gd name="connsiteX51" fmla="*/ 1989494 w 2013900"/>
              <a:gd name="connsiteY51" fmla="*/ 1855110 h 1900583"/>
              <a:gd name="connsiteX52" fmla="*/ 1968427 w 2013900"/>
              <a:gd name="connsiteY52" fmla="*/ 1690911 h 1900583"/>
              <a:gd name="connsiteX53" fmla="*/ 1838792 w 2013900"/>
              <a:gd name="connsiteY53" fmla="*/ 1681967 h 1900583"/>
              <a:gd name="connsiteX54" fmla="*/ 1838014 w 2013900"/>
              <a:gd name="connsiteY54" fmla="*/ 1682642 h 1900583"/>
              <a:gd name="connsiteX55" fmla="*/ 1544325 w 2013900"/>
              <a:gd name="connsiteY55" fmla="*/ 1455749 h 1900583"/>
              <a:gd name="connsiteX56" fmla="*/ 1547700 w 2013900"/>
              <a:gd name="connsiteY56" fmla="*/ 1448953 h 1900583"/>
              <a:gd name="connsiteX57" fmla="*/ 1506345 w 2013900"/>
              <a:gd name="connsiteY57" fmla="*/ 1326336 h 1900583"/>
              <a:gd name="connsiteX58" fmla="*/ 1493239 w 2013900"/>
              <a:gd name="connsiteY58" fmla="*/ 1319828 h 1900583"/>
              <a:gd name="connsiteX59" fmla="*/ 1509136 w 2013900"/>
              <a:gd name="connsiteY59" fmla="*/ 1199535 h 1900583"/>
              <a:gd name="connsiteX60" fmla="*/ 1524327 w 2013900"/>
              <a:gd name="connsiteY60" fmla="*/ 1084591 h 1900583"/>
              <a:gd name="connsiteX61" fmla="*/ 1557251 w 2013900"/>
              <a:gd name="connsiteY61" fmla="*/ 1073434 h 1900583"/>
              <a:gd name="connsiteX62" fmla="*/ 1591815 w 2013900"/>
              <a:gd name="connsiteY62" fmla="*/ 1043422 h 1900583"/>
              <a:gd name="connsiteX63" fmla="*/ 1570748 w 2013900"/>
              <a:gd name="connsiteY63" fmla="*/ 879222 h 1900583"/>
              <a:gd name="connsiteX64" fmla="*/ 1483503 w 2013900"/>
              <a:gd name="connsiteY64" fmla="*/ 855912 h 1900583"/>
              <a:gd name="connsiteX65" fmla="*/ 1444684 w 2013900"/>
              <a:gd name="connsiteY65" fmla="*/ 869068 h 1900583"/>
              <a:gd name="connsiteX66" fmla="*/ 1340899 w 2013900"/>
              <a:gd name="connsiteY66" fmla="*/ 788887 h 1900583"/>
              <a:gd name="connsiteX67" fmla="*/ 1246914 w 2013900"/>
              <a:gd name="connsiteY67" fmla="*/ 716278 h 1900583"/>
              <a:gd name="connsiteX68" fmla="*/ 1249341 w 2013900"/>
              <a:gd name="connsiteY68" fmla="*/ 673586 h 1900583"/>
              <a:gd name="connsiteX69" fmla="*/ 1204964 w 2013900"/>
              <a:gd name="connsiteY69" fmla="*/ 596631 h 1900583"/>
              <a:gd name="connsiteX70" fmla="*/ 1168993 w 2013900"/>
              <a:gd name="connsiteY70" fmla="*/ 578975 h 1900583"/>
              <a:gd name="connsiteX71" fmla="*/ 1168993 w 2013900"/>
              <a:gd name="connsiteY71" fmla="*/ 225315 h 1900583"/>
              <a:gd name="connsiteX72" fmla="*/ 1170003 w 2013900"/>
              <a:gd name="connsiteY72" fmla="*/ 225113 h 1900583"/>
              <a:gd name="connsiteX73" fmla="*/ 1242179 w 2013900"/>
              <a:gd name="connsiteY73" fmla="*/ 117058 h 1900583"/>
              <a:gd name="connsiteX74" fmla="*/ 1125121 w 2013900"/>
              <a:gd name="connsiteY74" fmla="*/ 1 h 1900583"/>
              <a:gd name="connsiteX75" fmla="*/ 1008063 w 2013900"/>
              <a:gd name="connsiteY75" fmla="*/ 117059 h 1900583"/>
              <a:gd name="connsiteX76" fmla="*/ 1078973 w 2013900"/>
              <a:gd name="connsiteY76" fmla="*/ 224691 h 1900583"/>
              <a:gd name="connsiteX77" fmla="*/ 1094946 w 2013900"/>
              <a:gd name="connsiteY77" fmla="*/ 227954 h 1900583"/>
              <a:gd name="connsiteX78" fmla="*/ 1094946 w 2013900"/>
              <a:gd name="connsiteY78" fmla="*/ 580718 h 1900583"/>
              <a:gd name="connsiteX79" fmla="*/ 1086671 w 2013900"/>
              <a:gd name="connsiteY79" fmla="*/ 583843 h 1900583"/>
              <a:gd name="connsiteX80" fmla="*/ 1075329 w 2013900"/>
              <a:gd name="connsiteY80" fmla="*/ 587687 h 1900583"/>
              <a:gd name="connsiteX81" fmla="*/ 1040783 w 2013900"/>
              <a:gd name="connsiteY81" fmla="*/ 617683 h 1900583"/>
              <a:gd name="connsiteX82" fmla="*/ 1040763 w 2013900"/>
              <a:gd name="connsiteY82" fmla="*/ 617700 h 1900583"/>
              <a:gd name="connsiteX83" fmla="*/ 1021723 w 2013900"/>
              <a:gd name="connsiteY83" fmla="*/ 656920 h 1900583"/>
              <a:gd name="connsiteX84" fmla="*/ 1021715 w 2013900"/>
              <a:gd name="connsiteY84" fmla="*/ 657057 h 1900583"/>
              <a:gd name="connsiteX85" fmla="*/ 1020784 w 2013900"/>
              <a:gd name="connsiteY85" fmla="*/ 658980 h 1900583"/>
              <a:gd name="connsiteX86" fmla="*/ 1019460 w 2013900"/>
              <a:gd name="connsiteY86" fmla="*/ 681579 h 1900583"/>
              <a:gd name="connsiteX87" fmla="*/ 901080 w 2013900"/>
              <a:gd name="connsiteY87" fmla="*/ 729772 h 1900583"/>
              <a:gd name="connsiteX88" fmla="*/ 783553 w 2013900"/>
              <a:gd name="connsiteY88" fmla="*/ 777618 h 1900583"/>
              <a:gd name="connsiteX89" fmla="*/ 778015 w 2013900"/>
              <a:gd name="connsiteY89" fmla="*/ 771240 h 1900583"/>
              <a:gd name="connsiteX90" fmla="*/ 613815 w 2013900"/>
              <a:gd name="connsiteY90" fmla="*/ 792308 h 1900583"/>
              <a:gd name="connsiteX91" fmla="*/ 634884 w 2013900"/>
              <a:gd name="connsiteY91" fmla="*/ 956507 h 1900583"/>
              <a:gd name="connsiteX92" fmla="*/ 645314 w 2013900"/>
              <a:gd name="connsiteY92" fmla="*/ 961627 h 1900583"/>
              <a:gd name="connsiteX93" fmla="*/ 629499 w 2013900"/>
              <a:gd name="connsiteY93" fmla="*/ 1081304 h 1900583"/>
              <a:gd name="connsiteX94" fmla="*/ 614430 w 2013900"/>
              <a:gd name="connsiteY94" fmla="*/ 1195319 h 1900583"/>
              <a:gd name="connsiteX95" fmla="*/ 577174 w 2013900"/>
              <a:gd name="connsiteY95" fmla="*/ 1207946 h 1900583"/>
              <a:gd name="connsiteX96" fmla="*/ 542608 w 2013900"/>
              <a:gd name="connsiteY96" fmla="*/ 1237958 h 1900583"/>
              <a:gd name="connsiteX97" fmla="*/ 521855 w 2013900"/>
              <a:gd name="connsiteY97" fmla="*/ 1280240 h 1900583"/>
              <a:gd name="connsiteX98" fmla="*/ 520493 w 2013900"/>
              <a:gd name="connsiteY98" fmla="*/ 1304200 h 1900583"/>
              <a:gd name="connsiteX99" fmla="*/ 205439 w 2013900"/>
              <a:gd name="connsiteY99" fmla="*/ 1411522 h 1900583"/>
              <a:gd name="connsiteX100" fmla="*/ 204922 w 2013900"/>
              <a:gd name="connsiteY100" fmla="*/ 1410631 h 1900583"/>
              <a:gd name="connsiteX101" fmla="*/ 79366 w 2013900"/>
              <a:gd name="connsiteY101" fmla="*/ 1377152 h 1900583"/>
              <a:gd name="connsiteX102" fmla="*/ 6306 w 2013900"/>
              <a:gd name="connsiteY102" fmla="*/ 1525703 h 1900583"/>
              <a:gd name="connsiteX103" fmla="*/ 75043 w 2013900"/>
              <a:gd name="connsiteY103" fmla="*/ 1597161 h 1900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2013900" h="1900583">
                <a:moveTo>
                  <a:pt x="943257" y="1501970"/>
                </a:moveTo>
                <a:lnTo>
                  <a:pt x="744074" y="1348088"/>
                </a:lnTo>
                <a:lnTo>
                  <a:pt x="748630" y="1338807"/>
                </a:lnTo>
                <a:cubicBezTo>
                  <a:pt x="760072" y="1294309"/>
                  <a:pt x="744218" y="1245791"/>
                  <a:pt x="706808" y="1216890"/>
                </a:cubicBezTo>
                <a:lnTo>
                  <a:pt x="695446" y="1211313"/>
                </a:lnTo>
                <a:lnTo>
                  <a:pt x="726700" y="978267"/>
                </a:lnTo>
                <a:lnTo>
                  <a:pt x="764518" y="965451"/>
                </a:lnTo>
                <a:cubicBezTo>
                  <a:pt x="777636" y="957984"/>
                  <a:pt x="789449" y="947909"/>
                  <a:pt x="799083" y="935439"/>
                </a:cubicBezTo>
                <a:cubicBezTo>
                  <a:pt x="809176" y="922375"/>
                  <a:pt x="816023" y="907989"/>
                  <a:pt x="819837" y="893157"/>
                </a:cubicBezTo>
                <a:lnTo>
                  <a:pt x="822213" y="851356"/>
                </a:lnTo>
                <a:lnTo>
                  <a:pt x="1043738" y="760675"/>
                </a:lnTo>
                <a:lnTo>
                  <a:pt x="1061832" y="781899"/>
                </a:lnTo>
                <a:cubicBezTo>
                  <a:pt x="1101024" y="812177"/>
                  <a:pt x="1152114" y="813244"/>
                  <a:pt x="1191467" y="790843"/>
                </a:cubicBezTo>
                <a:lnTo>
                  <a:pt x="1200605" y="782908"/>
                </a:lnTo>
                <a:lnTo>
                  <a:pt x="1391604" y="930468"/>
                </a:lnTo>
                <a:lnTo>
                  <a:pt x="1386234" y="941312"/>
                </a:lnTo>
                <a:cubicBezTo>
                  <a:pt x="1374493" y="985046"/>
                  <a:pt x="1388425" y="1034212"/>
                  <a:pt x="1427616" y="1064490"/>
                </a:cubicBezTo>
                <a:lnTo>
                  <a:pt x="1447779" y="1074387"/>
                </a:lnTo>
                <a:lnTo>
                  <a:pt x="1417037" y="1303612"/>
                </a:lnTo>
                <a:lnTo>
                  <a:pt x="1377304" y="1316666"/>
                </a:lnTo>
                <a:cubicBezTo>
                  <a:pt x="1364036" y="1324096"/>
                  <a:pt x="1352007" y="1334250"/>
                  <a:pt x="1342096" y="1347016"/>
                </a:cubicBezTo>
                <a:cubicBezTo>
                  <a:pt x="1322273" y="1372550"/>
                  <a:pt x="1314676" y="1403701"/>
                  <a:pt x="1318419" y="1433424"/>
                </a:cubicBezTo>
                <a:lnTo>
                  <a:pt x="1318667" y="1434179"/>
                </a:lnTo>
                <a:lnTo>
                  <a:pt x="1097018" y="1524911"/>
                </a:lnTo>
                <a:lnTo>
                  <a:pt x="1079718" y="1504987"/>
                </a:lnTo>
                <a:cubicBezTo>
                  <a:pt x="1040526" y="1474709"/>
                  <a:pt x="989436" y="1473641"/>
                  <a:pt x="950083" y="1496043"/>
                </a:cubicBezTo>
                <a:close/>
                <a:moveTo>
                  <a:pt x="75043" y="1597161"/>
                </a:moveTo>
                <a:cubicBezTo>
                  <a:pt x="85545" y="1601240"/>
                  <a:pt x="96683" y="1603828"/>
                  <a:pt x="108134" y="1604721"/>
                </a:cubicBezTo>
                <a:cubicBezTo>
                  <a:pt x="123403" y="1605911"/>
                  <a:pt x="139230" y="1604086"/>
                  <a:pt x="154857" y="1598764"/>
                </a:cubicBezTo>
                <a:cubicBezTo>
                  <a:pt x="199605" y="1583520"/>
                  <a:pt x="230305" y="1542741"/>
                  <a:pt x="233875" y="1496935"/>
                </a:cubicBezTo>
                <a:lnTo>
                  <a:pt x="231813" y="1480763"/>
                </a:lnTo>
                <a:lnTo>
                  <a:pt x="540598" y="1375577"/>
                </a:lnTo>
                <a:lnTo>
                  <a:pt x="563677" y="1402157"/>
                </a:lnTo>
                <a:cubicBezTo>
                  <a:pt x="602868" y="1432435"/>
                  <a:pt x="652926" y="1434839"/>
                  <a:pt x="692537" y="1412103"/>
                </a:cubicBezTo>
                <a:lnTo>
                  <a:pt x="693400" y="1411346"/>
                </a:lnTo>
                <a:lnTo>
                  <a:pt x="797736" y="1491953"/>
                </a:lnTo>
                <a:lnTo>
                  <a:pt x="894945" y="1567053"/>
                </a:lnTo>
                <a:lnTo>
                  <a:pt x="894430" y="1568079"/>
                </a:lnTo>
                <a:cubicBezTo>
                  <a:pt x="882432" y="1612147"/>
                  <a:pt x="897395" y="1659977"/>
                  <a:pt x="936587" y="1690255"/>
                </a:cubicBezTo>
                <a:cubicBezTo>
                  <a:pt x="986466" y="1728790"/>
                  <a:pt x="1060415" y="1721441"/>
                  <a:pt x="1100786" y="1669186"/>
                </a:cubicBezTo>
                <a:cubicBezTo>
                  <a:pt x="1110878" y="1656123"/>
                  <a:pt x="1117725" y="1641737"/>
                  <a:pt x="1121540" y="1626904"/>
                </a:cubicBezTo>
                <a:lnTo>
                  <a:pt x="1123204" y="1597620"/>
                </a:lnTo>
                <a:lnTo>
                  <a:pt x="1237555" y="1551067"/>
                </a:lnTo>
                <a:lnTo>
                  <a:pt x="1355644" y="1502993"/>
                </a:lnTo>
                <a:lnTo>
                  <a:pt x="1362776" y="1511266"/>
                </a:lnTo>
                <a:cubicBezTo>
                  <a:pt x="1401076" y="1541000"/>
                  <a:pt x="1452016" y="1543225"/>
                  <a:pt x="1491817" y="1520936"/>
                </a:cubicBezTo>
                <a:lnTo>
                  <a:pt x="1499270" y="1514511"/>
                </a:lnTo>
                <a:lnTo>
                  <a:pt x="1790657" y="1739626"/>
                </a:lnTo>
                <a:lnTo>
                  <a:pt x="1783473" y="1754261"/>
                </a:lnTo>
                <a:cubicBezTo>
                  <a:pt x="1772031" y="1798759"/>
                  <a:pt x="1787886" y="1847276"/>
                  <a:pt x="1825296" y="1876178"/>
                </a:cubicBezTo>
                <a:cubicBezTo>
                  <a:pt x="1838359" y="1886271"/>
                  <a:pt x="1852745" y="1893118"/>
                  <a:pt x="1867578" y="1896932"/>
                </a:cubicBezTo>
                <a:cubicBezTo>
                  <a:pt x="1912075" y="1908374"/>
                  <a:pt x="1960593" y="1892520"/>
                  <a:pt x="1989494" y="1855110"/>
                </a:cubicBezTo>
                <a:cubicBezTo>
                  <a:pt x="2029865" y="1802855"/>
                  <a:pt x="2018306" y="1729446"/>
                  <a:pt x="1968427" y="1690911"/>
                </a:cubicBezTo>
                <a:cubicBezTo>
                  <a:pt x="1929235" y="1660633"/>
                  <a:pt x="1878145" y="1659565"/>
                  <a:pt x="1838792" y="1681967"/>
                </a:cubicBezTo>
                <a:lnTo>
                  <a:pt x="1838014" y="1682642"/>
                </a:lnTo>
                <a:lnTo>
                  <a:pt x="1544325" y="1455749"/>
                </a:lnTo>
                <a:lnTo>
                  <a:pt x="1547700" y="1448953"/>
                </a:lnTo>
                <a:cubicBezTo>
                  <a:pt x="1559428" y="1404868"/>
                  <a:pt x="1544645" y="1356070"/>
                  <a:pt x="1506345" y="1326336"/>
                </a:cubicBezTo>
                <a:lnTo>
                  <a:pt x="1493239" y="1319828"/>
                </a:lnTo>
                <a:lnTo>
                  <a:pt x="1509136" y="1199535"/>
                </a:lnTo>
                <a:lnTo>
                  <a:pt x="1524327" y="1084591"/>
                </a:lnTo>
                <a:lnTo>
                  <a:pt x="1557251" y="1073434"/>
                </a:lnTo>
                <a:cubicBezTo>
                  <a:pt x="1570368" y="1065966"/>
                  <a:pt x="1582182" y="1055892"/>
                  <a:pt x="1591815" y="1043422"/>
                </a:cubicBezTo>
                <a:cubicBezTo>
                  <a:pt x="1632186" y="991167"/>
                  <a:pt x="1620627" y="917758"/>
                  <a:pt x="1570748" y="879222"/>
                </a:cubicBezTo>
                <a:cubicBezTo>
                  <a:pt x="1544620" y="859037"/>
                  <a:pt x="1513204" y="851834"/>
                  <a:pt x="1483503" y="855912"/>
                </a:cubicBezTo>
                <a:lnTo>
                  <a:pt x="1444684" y="869068"/>
                </a:lnTo>
                <a:lnTo>
                  <a:pt x="1340899" y="788887"/>
                </a:lnTo>
                <a:lnTo>
                  <a:pt x="1246914" y="716278"/>
                </a:lnTo>
                <a:lnTo>
                  <a:pt x="1249341" y="673586"/>
                </a:lnTo>
                <a:cubicBezTo>
                  <a:pt x="1245263" y="643885"/>
                  <a:pt x="1229903" y="615899"/>
                  <a:pt x="1204964" y="596631"/>
                </a:cubicBezTo>
                <a:lnTo>
                  <a:pt x="1168993" y="578975"/>
                </a:lnTo>
                <a:lnTo>
                  <a:pt x="1168993" y="225315"/>
                </a:lnTo>
                <a:lnTo>
                  <a:pt x="1170003" y="225113"/>
                </a:lnTo>
                <a:cubicBezTo>
                  <a:pt x="1211789" y="207666"/>
                  <a:pt x="1242179" y="166584"/>
                  <a:pt x="1242179" y="117058"/>
                </a:cubicBezTo>
                <a:cubicBezTo>
                  <a:pt x="1242179" y="54028"/>
                  <a:pt x="1191154" y="0"/>
                  <a:pt x="1125121" y="1"/>
                </a:cubicBezTo>
                <a:cubicBezTo>
                  <a:pt x="1062090" y="1"/>
                  <a:pt x="1008063" y="51026"/>
                  <a:pt x="1008063" y="117059"/>
                </a:cubicBezTo>
                <a:cubicBezTo>
                  <a:pt x="1008063" y="164333"/>
                  <a:pt x="1036765" y="206541"/>
                  <a:pt x="1078973" y="224691"/>
                </a:cubicBezTo>
                <a:lnTo>
                  <a:pt x="1094946" y="227954"/>
                </a:lnTo>
                <a:lnTo>
                  <a:pt x="1094946" y="580718"/>
                </a:lnTo>
                <a:lnTo>
                  <a:pt x="1086671" y="583843"/>
                </a:lnTo>
                <a:lnTo>
                  <a:pt x="1075329" y="587687"/>
                </a:lnTo>
                <a:lnTo>
                  <a:pt x="1040783" y="617683"/>
                </a:lnTo>
                <a:lnTo>
                  <a:pt x="1040763" y="617700"/>
                </a:lnTo>
                <a:cubicBezTo>
                  <a:pt x="1031588" y="629576"/>
                  <a:pt x="1025281" y="642956"/>
                  <a:pt x="1021723" y="656920"/>
                </a:cubicBezTo>
                <a:lnTo>
                  <a:pt x="1021715" y="657057"/>
                </a:lnTo>
                <a:lnTo>
                  <a:pt x="1020784" y="658980"/>
                </a:lnTo>
                <a:lnTo>
                  <a:pt x="1019460" y="681579"/>
                </a:lnTo>
                <a:lnTo>
                  <a:pt x="901080" y="729772"/>
                </a:lnTo>
                <a:lnTo>
                  <a:pt x="783553" y="777618"/>
                </a:lnTo>
                <a:lnTo>
                  <a:pt x="778015" y="771240"/>
                </a:lnTo>
                <a:cubicBezTo>
                  <a:pt x="725760" y="730869"/>
                  <a:pt x="652351" y="742428"/>
                  <a:pt x="613815" y="792308"/>
                </a:cubicBezTo>
                <a:cubicBezTo>
                  <a:pt x="575280" y="842187"/>
                  <a:pt x="582629" y="916137"/>
                  <a:pt x="634884" y="956507"/>
                </a:cubicBezTo>
                <a:lnTo>
                  <a:pt x="645314" y="961627"/>
                </a:lnTo>
                <a:lnTo>
                  <a:pt x="629499" y="1081304"/>
                </a:lnTo>
                <a:lnTo>
                  <a:pt x="614430" y="1195319"/>
                </a:lnTo>
                <a:lnTo>
                  <a:pt x="577174" y="1207946"/>
                </a:lnTo>
                <a:cubicBezTo>
                  <a:pt x="564056" y="1215413"/>
                  <a:pt x="552242" y="1225488"/>
                  <a:pt x="542608" y="1237958"/>
                </a:cubicBezTo>
                <a:cubicBezTo>
                  <a:pt x="532516" y="1251022"/>
                  <a:pt x="525669" y="1265407"/>
                  <a:pt x="521855" y="1280240"/>
                </a:cubicBezTo>
                <a:lnTo>
                  <a:pt x="520493" y="1304200"/>
                </a:lnTo>
                <a:lnTo>
                  <a:pt x="205439" y="1411522"/>
                </a:lnTo>
                <a:lnTo>
                  <a:pt x="204922" y="1410631"/>
                </a:lnTo>
                <a:cubicBezTo>
                  <a:pt x="174933" y="1376702"/>
                  <a:pt x="126246" y="1361182"/>
                  <a:pt x="79366" y="1377152"/>
                </a:cubicBezTo>
                <a:cubicBezTo>
                  <a:pt x="19701" y="1397476"/>
                  <a:pt x="-14987" y="1463197"/>
                  <a:pt x="6306" y="1525703"/>
                </a:cubicBezTo>
                <a:cubicBezTo>
                  <a:pt x="17738" y="1559264"/>
                  <a:pt x="43535" y="1584923"/>
                  <a:pt x="75043" y="1597161"/>
                </a:cubicBezTo>
                <a:close/>
              </a:path>
            </a:pathLst>
          </a:custGeom>
          <a:solidFill>
            <a:schemeClr val="bg2">
              <a:lumMod val="50000"/>
              <a:alpha val="20000"/>
            </a:schemeClr>
          </a:solidFill>
          <a:ln w="43323" cap="flat">
            <a:noFill/>
            <a:prstDash val="solid"/>
            <a:miter/>
          </a:ln>
        </p:spPr>
        <p:txBody>
          <a:bodyPr anchor="ctr"/>
          <a:lstStyle/>
          <a:p>
            <a:pPr>
              <a:defRPr/>
            </a:pPr>
            <a:endParaRPr lang="en-US" dirty="0"/>
          </a:p>
        </p:txBody>
      </p:sp>
      <p:sp>
        <p:nvSpPr>
          <p:cNvPr id="15" name="Freeform: Shape 381">
            <a:extLst>
              <a:ext uri="{FF2B5EF4-FFF2-40B4-BE49-F238E27FC236}">
                <a16:creationId xmlns:a16="http://schemas.microsoft.com/office/drawing/2014/main" id="{425166BA-160B-BF5A-5A57-D1C04C8C7ACE}"/>
              </a:ext>
            </a:extLst>
          </p:cNvPr>
          <p:cNvSpPr/>
          <p:nvPr/>
        </p:nvSpPr>
        <p:spPr>
          <a:xfrm rot="8265889">
            <a:off x="7294563" y="5241925"/>
            <a:ext cx="1244600" cy="1336675"/>
          </a:xfrm>
          <a:custGeom>
            <a:avLst/>
            <a:gdLst>
              <a:gd name="connsiteX0" fmla="*/ 943257 w 2013900"/>
              <a:gd name="connsiteY0" fmla="*/ 1501970 h 1900583"/>
              <a:gd name="connsiteX1" fmla="*/ 744074 w 2013900"/>
              <a:gd name="connsiteY1" fmla="*/ 1348088 h 1900583"/>
              <a:gd name="connsiteX2" fmla="*/ 748630 w 2013900"/>
              <a:gd name="connsiteY2" fmla="*/ 1338807 h 1900583"/>
              <a:gd name="connsiteX3" fmla="*/ 706808 w 2013900"/>
              <a:gd name="connsiteY3" fmla="*/ 1216890 h 1900583"/>
              <a:gd name="connsiteX4" fmla="*/ 695446 w 2013900"/>
              <a:gd name="connsiteY4" fmla="*/ 1211313 h 1900583"/>
              <a:gd name="connsiteX5" fmla="*/ 726700 w 2013900"/>
              <a:gd name="connsiteY5" fmla="*/ 978267 h 1900583"/>
              <a:gd name="connsiteX6" fmla="*/ 764518 w 2013900"/>
              <a:gd name="connsiteY6" fmla="*/ 965451 h 1900583"/>
              <a:gd name="connsiteX7" fmla="*/ 799083 w 2013900"/>
              <a:gd name="connsiteY7" fmla="*/ 935439 h 1900583"/>
              <a:gd name="connsiteX8" fmla="*/ 819837 w 2013900"/>
              <a:gd name="connsiteY8" fmla="*/ 893157 h 1900583"/>
              <a:gd name="connsiteX9" fmla="*/ 822213 w 2013900"/>
              <a:gd name="connsiteY9" fmla="*/ 851356 h 1900583"/>
              <a:gd name="connsiteX10" fmla="*/ 1043738 w 2013900"/>
              <a:gd name="connsiteY10" fmla="*/ 760675 h 1900583"/>
              <a:gd name="connsiteX11" fmla="*/ 1061832 w 2013900"/>
              <a:gd name="connsiteY11" fmla="*/ 781899 h 1900583"/>
              <a:gd name="connsiteX12" fmla="*/ 1191467 w 2013900"/>
              <a:gd name="connsiteY12" fmla="*/ 790843 h 1900583"/>
              <a:gd name="connsiteX13" fmla="*/ 1200605 w 2013900"/>
              <a:gd name="connsiteY13" fmla="*/ 782908 h 1900583"/>
              <a:gd name="connsiteX14" fmla="*/ 1391604 w 2013900"/>
              <a:gd name="connsiteY14" fmla="*/ 930468 h 1900583"/>
              <a:gd name="connsiteX15" fmla="*/ 1386234 w 2013900"/>
              <a:gd name="connsiteY15" fmla="*/ 941312 h 1900583"/>
              <a:gd name="connsiteX16" fmla="*/ 1427616 w 2013900"/>
              <a:gd name="connsiteY16" fmla="*/ 1064490 h 1900583"/>
              <a:gd name="connsiteX17" fmla="*/ 1447779 w 2013900"/>
              <a:gd name="connsiteY17" fmla="*/ 1074387 h 1900583"/>
              <a:gd name="connsiteX18" fmla="*/ 1417037 w 2013900"/>
              <a:gd name="connsiteY18" fmla="*/ 1303612 h 1900583"/>
              <a:gd name="connsiteX19" fmla="*/ 1377304 w 2013900"/>
              <a:gd name="connsiteY19" fmla="*/ 1316666 h 1900583"/>
              <a:gd name="connsiteX20" fmla="*/ 1342096 w 2013900"/>
              <a:gd name="connsiteY20" fmla="*/ 1347016 h 1900583"/>
              <a:gd name="connsiteX21" fmla="*/ 1318419 w 2013900"/>
              <a:gd name="connsiteY21" fmla="*/ 1433424 h 1900583"/>
              <a:gd name="connsiteX22" fmla="*/ 1318667 w 2013900"/>
              <a:gd name="connsiteY22" fmla="*/ 1434179 h 1900583"/>
              <a:gd name="connsiteX23" fmla="*/ 1097018 w 2013900"/>
              <a:gd name="connsiteY23" fmla="*/ 1524911 h 1900583"/>
              <a:gd name="connsiteX24" fmla="*/ 1079718 w 2013900"/>
              <a:gd name="connsiteY24" fmla="*/ 1504987 h 1900583"/>
              <a:gd name="connsiteX25" fmla="*/ 950083 w 2013900"/>
              <a:gd name="connsiteY25" fmla="*/ 1496043 h 1900583"/>
              <a:gd name="connsiteX26" fmla="*/ 75043 w 2013900"/>
              <a:gd name="connsiteY26" fmla="*/ 1597161 h 1900583"/>
              <a:gd name="connsiteX27" fmla="*/ 108134 w 2013900"/>
              <a:gd name="connsiteY27" fmla="*/ 1604721 h 1900583"/>
              <a:gd name="connsiteX28" fmla="*/ 154857 w 2013900"/>
              <a:gd name="connsiteY28" fmla="*/ 1598764 h 1900583"/>
              <a:gd name="connsiteX29" fmla="*/ 233875 w 2013900"/>
              <a:gd name="connsiteY29" fmla="*/ 1496935 h 1900583"/>
              <a:gd name="connsiteX30" fmla="*/ 231813 w 2013900"/>
              <a:gd name="connsiteY30" fmla="*/ 1480763 h 1900583"/>
              <a:gd name="connsiteX31" fmla="*/ 540598 w 2013900"/>
              <a:gd name="connsiteY31" fmla="*/ 1375577 h 1900583"/>
              <a:gd name="connsiteX32" fmla="*/ 563677 w 2013900"/>
              <a:gd name="connsiteY32" fmla="*/ 1402157 h 1900583"/>
              <a:gd name="connsiteX33" fmla="*/ 692537 w 2013900"/>
              <a:gd name="connsiteY33" fmla="*/ 1412103 h 1900583"/>
              <a:gd name="connsiteX34" fmla="*/ 693400 w 2013900"/>
              <a:gd name="connsiteY34" fmla="*/ 1411346 h 1900583"/>
              <a:gd name="connsiteX35" fmla="*/ 797736 w 2013900"/>
              <a:gd name="connsiteY35" fmla="*/ 1491953 h 1900583"/>
              <a:gd name="connsiteX36" fmla="*/ 894945 w 2013900"/>
              <a:gd name="connsiteY36" fmla="*/ 1567053 h 1900583"/>
              <a:gd name="connsiteX37" fmla="*/ 894430 w 2013900"/>
              <a:gd name="connsiteY37" fmla="*/ 1568079 h 1900583"/>
              <a:gd name="connsiteX38" fmla="*/ 936587 w 2013900"/>
              <a:gd name="connsiteY38" fmla="*/ 1690255 h 1900583"/>
              <a:gd name="connsiteX39" fmla="*/ 1100786 w 2013900"/>
              <a:gd name="connsiteY39" fmla="*/ 1669186 h 1900583"/>
              <a:gd name="connsiteX40" fmla="*/ 1121540 w 2013900"/>
              <a:gd name="connsiteY40" fmla="*/ 1626904 h 1900583"/>
              <a:gd name="connsiteX41" fmla="*/ 1123204 w 2013900"/>
              <a:gd name="connsiteY41" fmla="*/ 1597620 h 1900583"/>
              <a:gd name="connsiteX42" fmla="*/ 1237555 w 2013900"/>
              <a:gd name="connsiteY42" fmla="*/ 1551067 h 1900583"/>
              <a:gd name="connsiteX43" fmla="*/ 1355644 w 2013900"/>
              <a:gd name="connsiteY43" fmla="*/ 1502993 h 1900583"/>
              <a:gd name="connsiteX44" fmla="*/ 1362776 w 2013900"/>
              <a:gd name="connsiteY44" fmla="*/ 1511266 h 1900583"/>
              <a:gd name="connsiteX45" fmla="*/ 1491817 w 2013900"/>
              <a:gd name="connsiteY45" fmla="*/ 1520936 h 1900583"/>
              <a:gd name="connsiteX46" fmla="*/ 1499270 w 2013900"/>
              <a:gd name="connsiteY46" fmla="*/ 1514511 h 1900583"/>
              <a:gd name="connsiteX47" fmla="*/ 1790657 w 2013900"/>
              <a:gd name="connsiteY47" fmla="*/ 1739626 h 1900583"/>
              <a:gd name="connsiteX48" fmla="*/ 1783473 w 2013900"/>
              <a:gd name="connsiteY48" fmla="*/ 1754261 h 1900583"/>
              <a:gd name="connsiteX49" fmla="*/ 1825296 w 2013900"/>
              <a:gd name="connsiteY49" fmla="*/ 1876178 h 1900583"/>
              <a:gd name="connsiteX50" fmla="*/ 1867578 w 2013900"/>
              <a:gd name="connsiteY50" fmla="*/ 1896932 h 1900583"/>
              <a:gd name="connsiteX51" fmla="*/ 1989494 w 2013900"/>
              <a:gd name="connsiteY51" fmla="*/ 1855110 h 1900583"/>
              <a:gd name="connsiteX52" fmla="*/ 1968427 w 2013900"/>
              <a:gd name="connsiteY52" fmla="*/ 1690911 h 1900583"/>
              <a:gd name="connsiteX53" fmla="*/ 1838792 w 2013900"/>
              <a:gd name="connsiteY53" fmla="*/ 1681967 h 1900583"/>
              <a:gd name="connsiteX54" fmla="*/ 1838014 w 2013900"/>
              <a:gd name="connsiteY54" fmla="*/ 1682642 h 1900583"/>
              <a:gd name="connsiteX55" fmla="*/ 1544325 w 2013900"/>
              <a:gd name="connsiteY55" fmla="*/ 1455749 h 1900583"/>
              <a:gd name="connsiteX56" fmla="*/ 1547700 w 2013900"/>
              <a:gd name="connsiteY56" fmla="*/ 1448953 h 1900583"/>
              <a:gd name="connsiteX57" fmla="*/ 1506345 w 2013900"/>
              <a:gd name="connsiteY57" fmla="*/ 1326336 h 1900583"/>
              <a:gd name="connsiteX58" fmla="*/ 1493239 w 2013900"/>
              <a:gd name="connsiteY58" fmla="*/ 1319828 h 1900583"/>
              <a:gd name="connsiteX59" fmla="*/ 1509136 w 2013900"/>
              <a:gd name="connsiteY59" fmla="*/ 1199535 h 1900583"/>
              <a:gd name="connsiteX60" fmla="*/ 1524327 w 2013900"/>
              <a:gd name="connsiteY60" fmla="*/ 1084591 h 1900583"/>
              <a:gd name="connsiteX61" fmla="*/ 1557251 w 2013900"/>
              <a:gd name="connsiteY61" fmla="*/ 1073434 h 1900583"/>
              <a:gd name="connsiteX62" fmla="*/ 1591815 w 2013900"/>
              <a:gd name="connsiteY62" fmla="*/ 1043422 h 1900583"/>
              <a:gd name="connsiteX63" fmla="*/ 1570748 w 2013900"/>
              <a:gd name="connsiteY63" fmla="*/ 879222 h 1900583"/>
              <a:gd name="connsiteX64" fmla="*/ 1483503 w 2013900"/>
              <a:gd name="connsiteY64" fmla="*/ 855912 h 1900583"/>
              <a:gd name="connsiteX65" fmla="*/ 1444684 w 2013900"/>
              <a:gd name="connsiteY65" fmla="*/ 869068 h 1900583"/>
              <a:gd name="connsiteX66" fmla="*/ 1340899 w 2013900"/>
              <a:gd name="connsiteY66" fmla="*/ 788887 h 1900583"/>
              <a:gd name="connsiteX67" fmla="*/ 1246914 w 2013900"/>
              <a:gd name="connsiteY67" fmla="*/ 716278 h 1900583"/>
              <a:gd name="connsiteX68" fmla="*/ 1249341 w 2013900"/>
              <a:gd name="connsiteY68" fmla="*/ 673586 h 1900583"/>
              <a:gd name="connsiteX69" fmla="*/ 1204964 w 2013900"/>
              <a:gd name="connsiteY69" fmla="*/ 596631 h 1900583"/>
              <a:gd name="connsiteX70" fmla="*/ 1168993 w 2013900"/>
              <a:gd name="connsiteY70" fmla="*/ 578975 h 1900583"/>
              <a:gd name="connsiteX71" fmla="*/ 1168993 w 2013900"/>
              <a:gd name="connsiteY71" fmla="*/ 225315 h 1900583"/>
              <a:gd name="connsiteX72" fmla="*/ 1170003 w 2013900"/>
              <a:gd name="connsiteY72" fmla="*/ 225113 h 1900583"/>
              <a:gd name="connsiteX73" fmla="*/ 1242179 w 2013900"/>
              <a:gd name="connsiteY73" fmla="*/ 117058 h 1900583"/>
              <a:gd name="connsiteX74" fmla="*/ 1125121 w 2013900"/>
              <a:gd name="connsiteY74" fmla="*/ 1 h 1900583"/>
              <a:gd name="connsiteX75" fmla="*/ 1008063 w 2013900"/>
              <a:gd name="connsiteY75" fmla="*/ 117059 h 1900583"/>
              <a:gd name="connsiteX76" fmla="*/ 1078973 w 2013900"/>
              <a:gd name="connsiteY76" fmla="*/ 224691 h 1900583"/>
              <a:gd name="connsiteX77" fmla="*/ 1094946 w 2013900"/>
              <a:gd name="connsiteY77" fmla="*/ 227954 h 1900583"/>
              <a:gd name="connsiteX78" fmla="*/ 1094946 w 2013900"/>
              <a:gd name="connsiteY78" fmla="*/ 580718 h 1900583"/>
              <a:gd name="connsiteX79" fmla="*/ 1086671 w 2013900"/>
              <a:gd name="connsiteY79" fmla="*/ 583843 h 1900583"/>
              <a:gd name="connsiteX80" fmla="*/ 1075329 w 2013900"/>
              <a:gd name="connsiteY80" fmla="*/ 587687 h 1900583"/>
              <a:gd name="connsiteX81" fmla="*/ 1040783 w 2013900"/>
              <a:gd name="connsiteY81" fmla="*/ 617683 h 1900583"/>
              <a:gd name="connsiteX82" fmla="*/ 1040763 w 2013900"/>
              <a:gd name="connsiteY82" fmla="*/ 617700 h 1900583"/>
              <a:gd name="connsiteX83" fmla="*/ 1021723 w 2013900"/>
              <a:gd name="connsiteY83" fmla="*/ 656920 h 1900583"/>
              <a:gd name="connsiteX84" fmla="*/ 1021715 w 2013900"/>
              <a:gd name="connsiteY84" fmla="*/ 657057 h 1900583"/>
              <a:gd name="connsiteX85" fmla="*/ 1020784 w 2013900"/>
              <a:gd name="connsiteY85" fmla="*/ 658980 h 1900583"/>
              <a:gd name="connsiteX86" fmla="*/ 1019460 w 2013900"/>
              <a:gd name="connsiteY86" fmla="*/ 681579 h 1900583"/>
              <a:gd name="connsiteX87" fmla="*/ 901080 w 2013900"/>
              <a:gd name="connsiteY87" fmla="*/ 729772 h 1900583"/>
              <a:gd name="connsiteX88" fmla="*/ 783553 w 2013900"/>
              <a:gd name="connsiteY88" fmla="*/ 777618 h 1900583"/>
              <a:gd name="connsiteX89" fmla="*/ 778015 w 2013900"/>
              <a:gd name="connsiteY89" fmla="*/ 771240 h 1900583"/>
              <a:gd name="connsiteX90" fmla="*/ 613815 w 2013900"/>
              <a:gd name="connsiteY90" fmla="*/ 792308 h 1900583"/>
              <a:gd name="connsiteX91" fmla="*/ 634884 w 2013900"/>
              <a:gd name="connsiteY91" fmla="*/ 956507 h 1900583"/>
              <a:gd name="connsiteX92" fmla="*/ 645314 w 2013900"/>
              <a:gd name="connsiteY92" fmla="*/ 961627 h 1900583"/>
              <a:gd name="connsiteX93" fmla="*/ 629499 w 2013900"/>
              <a:gd name="connsiteY93" fmla="*/ 1081304 h 1900583"/>
              <a:gd name="connsiteX94" fmla="*/ 614430 w 2013900"/>
              <a:gd name="connsiteY94" fmla="*/ 1195319 h 1900583"/>
              <a:gd name="connsiteX95" fmla="*/ 577174 w 2013900"/>
              <a:gd name="connsiteY95" fmla="*/ 1207946 h 1900583"/>
              <a:gd name="connsiteX96" fmla="*/ 542608 w 2013900"/>
              <a:gd name="connsiteY96" fmla="*/ 1237958 h 1900583"/>
              <a:gd name="connsiteX97" fmla="*/ 521855 w 2013900"/>
              <a:gd name="connsiteY97" fmla="*/ 1280240 h 1900583"/>
              <a:gd name="connsiteX98" fmla="*/ 520493 w 2013900"/>
              <a:gd name="connsiteY98" fmla="*/ 1304200 h 1900583"/>
              <a:gd name="connsiteX99" fmla="*/ 205439 w 2013900"/>
              <a:gd name="connsiteY99" fmla="*/ 1411522 h 1900583"/>
              <a:gd name="connsiteX100" fmla="*/ 204922 w 2013900"/>
              <a:gd name="connsiteY100" fmla="*/ 1410631 h 1900583"/>
              <a:gd name="connsiteX101" fmla="*/ 79366 w 2013900"/>
              <a:gd name="connsiteY101" fmla="*/ 1377152 h 1900583"/>
              <a:gd name="connsiteX102" fmla="*/ 6306 w 2013900"/>
              <a:gd name="connsiteY102" fmla="*/ 1525703 h 1900583"/>
              <a:gd name="connsiteX103" fmla="*/ 75043 w 2013900"/>
              <a:gd name="connsiteY103" fmla="*/ 1597161 h 1900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2013900" h="1900583">
                <a:moveTo>
                  <a:pt x="943257" y="1501970"/>
                </a:moveTo>
                <a:lnTo>
                  <a:pt x="744074" y="1348088"/>
                </a:lnTo>
                <a:lnTo>
                  <a:pt x="748630" y="1338807"/>
                </a:lnTo>
                <a:cubicBezTo>
                  <a:pt x="760072" y="1294309"/>
                  <a:pt x="744218" y="1245791"/>
                  <a:pt x="706808" y="1216890"/>
                </a:cubicBezTo>
                <a:lnTo>
                  <a:pt x="695446" y="1211313"/>
                </a:lnTo>
                <a:lnTo>
                  <a:pt x="726700" y="978267"/>
                </a:lnTo>
                <a:lnTo>
                  <a:pt x="764518" y="965451"/>
                </a:lnTo>
                <a:cubicBezTo>
                  <a:pt x="777636" y="957984"/>
                  <a:pt x="789449" y="947909"/>
                  <a:pt x="799083" y="935439"/>
                </a:cubicBezTo>
                <a:cubicBezTo>
                  <a:pt x="809176" y="922375"/>
                  <a:pt x="816023" y="907989"/>
                  <a:pt x="819837" y="893157"/>
                </a:cubicBezTo>
                <a:lnTo>
                  <a:pt x="822213" y="851356"/>
                </a:lnTo>
                <a:lnTo>
                  <a:pt x="1043738" y="760675"/>
                </a:lnTo>
                <a:lnTo>
                  <a:pt x="1061832" y="781899"/>
                </a:lnTo>
                <a:cubicBezTo>
                  <a:pt x="1101024" y="812177"/>
                  <a:pt x="1152114" y="813244"/>
                  <a:pt x="1191467" y="790843"/>
                </a:cubicBezTo>
                <a:lnTo>
                  <a:pt x="1200605" y="782908"/>
                </a:lnTo>
                <a:lnTo>
                  <a:pt x="1391604" y="930468"/>
                </a:lnTo>
                <a:lnTo>
                  <a:pt x="1386234" y="941312"/>
                </a:lnTo>
                <a:cubicBezTo>
                  <a:pt x="1374493" y="985046"/>
                  <a:pt x="1388425" y="1034212"/>
                  <a:pt x="1427616" y="1064490"/>
                </a:cubicBezTo>
                <a:lnTo>
                  <a:pt x="1447779" y="1074387"/>
                </a:lnTo>
                <a:lnTo>
                  <a:pt x="1417037" y="1303612"/>
                </a:lnTo>
                <a:lnTo>
                  <a:pt x="1377304" y="1316666"/>
                </a:lnTo>
                <a:cubicBezTo>
                  <a:pt x="1364036" y="1324096"/>
                  <a:pt x="1352007" y="1334250"/>
                  <a:pt x="1342096" y="1347016"/>
                </a:cubicBezTo>
                <a:cubicBezTo>
                  <a:pt x="1322273" y="1372550"/>
                  <a:pt x="1314676" y="1403701"/>
                  <a:pt x="1318419" y="1433424"/>
                </a:cubicBezTo>
                <a:lnTo>
                  <a:pt x="1318667" y="1434179"/>
                </a:lnTo>
                <a:lnTo>
                  <a:pt x="1097018" y="1524911"/>
                </a:lnTo>
                <a:lnTo>
                  <a:pt x="1079718" y="1504987"/>
                </a:lnTo>
                <a:cubicBezTo>
                  <a:pt x="1040526" y="1474709"/>
                  <a:pt x="989436" y="1473641"/>
                  <a:pt x="950083" y="1496043"/>
                </a:cubicBezTo>
                <a:close/>
                <a:moveTo>
                  <a:pt x="75043" y="1597161"/>
                </a:moveTo>
                <a:cubicBezTo>
                  <a:pt x="85545" y="1601240"/>
                  <a:pt x="96683" y="1603828"/>
                  <a:pt x="108134" y="1604721"/>
                </a:cubicBezTo>
                <a:cubicBezTo>
                  <a:pt x="123403" y="1605911"/>
                  <a:pt x="139230" y="1604086"/>
                  <a:pt x="154857" y="1598764"/>
                </a:cubicBezTo>
                <a:cubicBezTo>
                  <a:pt x="199605" y="1583520"/>
                  <a:pt x="230305" y="1542741"/>
                  <a:pt x="233875" y="1496935"/>
                </a:cubicBezTo>
                <a:lnTo>
                  <a:pt x="231813" y="1480763"/>
                </a:lnTo>
                <a:lnTo>
                  <a:pt x="540598" y="1375577"/>
                </a:lnTo>
                <a:lnTo>
                  <a:pt x="563677" y="1402157"/>
                </a:lnTo>
                <a:cubicBezTo>
                  <a:pt x="602868" y="1432435"/>
                  <a:pt x="652926" y="1434839"/>
                  <a:pt x="692537" y="1412103"/>
                </a:cubicBezTo>
                <a:lnTo>
                  <a:pt x="693400" y="1411346"/>
                </a:lnTo>
                <a:lnTo>
                  <a:pt x="797736" y="1491953"/>
                </a:lnTo>
                <a:lnTo>
                  <a:pt x="894945" y="1567053"/>
                </a:lnTo>
                <a:lnTo>
                  <a:pt x="894430" y="1568079"/>
                </a:lnTo>
                <a:cubicBezTo>
                  <a:pt x="882432" y="1612147"/>
                  <a:pt x="897395" y="1659977"/>
                  <a:pt x="936587" y="1690255"/>
                </a:cubicBezTo>
                <a:cubicBezTo>
                  <a:pt x="986466" y="1728790"/>
                  <a:pt x="1060415" y="1721441"/>
                  <a:pt x="1100786" y="1669186"/>
                </a:cubicBezTo>
                <a:cubicBezTo>
                  <a:pt x="1110878" y="1656123"/>
                  <a:pt x="1117725" y="1641737"/>
                  <a:pt x="1121540" y="1626904"/>
                </a:cubicBezTo>
                <a:lnTo>
                  <a:pt x="1123204" y="1597620"/>
                </a:lnTo>
                <a:lnTo>
                  <a:pt x="1237555" y="1551067"/>
                </a:lnTo>
                <a:lnTo>
                  <a:pt x="1355644" y="1502993"/>
                </a:lnTo>
                <a:lnTo>
                  <a:pt x="1362776" y="1511266"/>
                </a:lnTo>
                <a:cubicBezTo>
                  <a:pt x="1401076" y="1541000"/>
                  <a:pt x="1452016" y="1543225"/>
                  <a:pt x="1491817" y="1520936"/>
                </a:cubicBezTo>
                <a:lnTo>
                  <a:pt x="1499270" y="1514511"/>
                </a:lnTo>
                <a:lnTo>
                  <a:pt x="1790657" y="1739626"/>
                </a:lnTo>
                <a:lnTo>
                  <a:pt x="1783473" y="1754261"/>
                </a:lnTo>
                <a:cubicBezTo>
                  <a:pt x="1772031" y="1798759"/>
                  <a:pt x="1787886" y="1847276"/>
                  <a:pt x="1825296" y="1876178"/>
                </a:cubicBezTo>
                <a:cubicBezTo>
                  <a:pt x="1838359" y="1886271"/>
                  <a:pt x="1852745" y="1893118"/>
                  <a:pt x="1867578" y="1896932"/>
                </a:cubicBezTo>
                <a:cubicBezTo>
                  <a:pt x="1912075" y="1908374"/>
                  <a:pt x="1960593" y="1892520"/>
                  <a:pt x="1989494" y="1855110"/>
                </a:cubicBezTo>
                <a:cubicBezTo>
                  <a:pt x="2029865" y="1802855"/>
                  <a:pt x="2018306" y="1729446"/>
                  <a:pt x="1968427" y="1690911"/>
                </a:cubicBezTo>
                <a:cubicBezTo>
                  <a:pt x="1929235" y="1660633"/>
                  <a:pt x="1878145" y="1659565"/>
                  <a:pt x="1838792" y="1681967"/>
                </a:cubicBezTo>
                <a:lnTo>
                  <a:pt x="1838014" y="1682642"/>
                </a:lnTo>
                <a:lnTo>
                  <a:pt x="1544325" y="1455749"/>
                </a:lnTo>
                <a:lnTo>
                  <a:pt x="1547700" y="1448953"/>
                </a:lnTo>
                <a:cubicBezTo>
                  <a:pt x="1559428" y="1404868"/>
                  <a:pt x="1544645" y="1356070"/>
                  <a:pt x="1506345" y="1326336"/>
                </a:cubicBezTo>
                <a:lnTo>
                  <a:pt x="1493239" y="1319828"/>
                </a:lnTo>
                <a:lnTo>
                  <a:pt x="1509136" y="1199535"/>
                </a:lnTo>
                <a:lnTo>
                  <a:pt x="1524327" y="1084591"/>
                </a:lnTo>
                <a:lnTo>
                  <a:pt x="1557251" y="1073434"/>
                </a:lnTo>
                <a:cubicBezTo>
                  <a:pt x="1570368" y="1065966"/>
                  <a:pt x="1582182" y="1055892"/>
                  <a:pt x="1591815" y="1043422"/>
                </a:cubicBezTo>
                <a:cubicBezTo>
                  <a:pt x="1632186" y="991167"/>
                  <a:pt x="1620627" y="917758"/>
                  <a:pt x="1570748" y="879222"/>
                </a:cubicBezTo>
                <a:cubicBezTo>
                  <a:pt x="1544620" y="859037"/>
                  <a:pt x="1513204" y="851834"/>
                  <a:pt x="1483503" y="855912"/>
                </a:cubicBezTo>
                <a:lnTo>
                  <a:pt x="1444684" y="869068"/>
                </a:lnTo>
                <a:lnTo>
                  <a:pt x="1340899" y="788887"/>
                </a:lnTo>
                <a:lnTo>
                  <a:pt x="1246914" y="716278"/>
                </a:lnTo>
                <a:lnTo>
                  <a:pt x="1249341" y="673586"/>
                </a:lnTo>
                <a:cubicBezTo>
                  <a:pt x="1245263" y="643885"/>
                  <a:pt x="1229903" y="615899"/>
                  <a:pt x="1204964" y="596631"/>
                </a:cubicBezTo>
                <a:lnTo>
                  <a:pt x="1168993" y="578975"/>
                </a:lnTo>
                <a:lnTo>
                  <a:pt x="1168993" y="225315"/>
                </a:lnTo>
                <a:lnTo>
                  <a:pt x="1170003" y="225113"/>
                </a:lnTo>
                <a:cubicBezTo>
                  <a:pt x="1211789" y="207666"/>
                  <a:pt x="1242179" y="166584"/>
                  <a:pt x="1242179" y="117058"/>
                </a:cubicBezTo>
                <a:cubicBezTo>
                  <a:pt x="1242179" y="54028"/>
                  <a:pt x="1191154" y="0"/>
                  <a:pt x="1125121" y="1"/>
                </a:cubicBezTo>
                <a:cubicBezTo>
                  <a:pt x="1062090" y="1"/>
                  <a:pt x="1008063" y="51026"/>
                  <a:pt x="1008063" y="117059"/>
                </a:cubicBezTo>
                <a:cubicBezTo>
                  <a:pt x="1008063" y="164333"/>
                  <a:pt x="1036765" y="206541"/>
                  <a:pt x="1078973" y="224691"/>
                </a:cubicBezTo>
                <a:lnTo>
                  <a:pt x="1094946" y="227954"/>
                </a:lnTo>
                <a:lnTo>
                  <a:pt x="1094946" y="580718"/>
                </a:lnTo>
                <a:lnTo>
                  <a:pt x="1086671" y="583843"/>
                </a:lnTo>
                <a:lnTo>
                  <a:pt x="1075329" y="587687"/>
                </a:lnTo>
                <a:lnTo>
                  <a:pt x="1040783" y="617683"/>
                </a:lnTo>
                <a:lnTo>
                  <a:pt x="1040763" y="617700"/>
                </a:lnTo>
                <a:cubicBezTo>
                  <a:pt x="1031588" y="629576"/>
                  <a:pt x="1025281" y="642956"/>
                  <a:pt x="1021723" y="656920"/>
                </a:cubicBezTo>
                <a:lnTo>
                  <a:pt x="1021715" y="657057"/>
                </a:lnTo>
                <a:lnTo>
                  <a:pt x="1020784" y="658980"/>
                </a:lnTo>
                <a:lnTo>
                  <a:pt x="1019460" y="681579"/>
                </a:lnTo>
                <a:lnTo>
                  <a:pt x="901080" y="729772"/>
                </a:lnTo>
                <a:lnTo>
                  <a:pt x="783553" y="777618"/>
                </a:lnTo>
                <a:lnTo>
                  <a:pt x="778015" y="771240"/>
                </a:lnTo>
                <a:cubicBezTo>
                  <a:pt x="725760" y="730869"/>
                  <a:pt x="652351" y="742428"/>
                  <a:pt x="613815" y="792308"/>
                </a:cubicBezTo>
                <a:cubicBezTo>
                  <a:pt x="575280" y="842187"/>
                  <a:pt x="582629" y="916137"/>
                  <a:pt x="634884" y="956507"/>
                </a:cubicBezTo>
                <a:lnTo>
                  <a:pt x="645314" y="961627"/>
                </a:lnTo>
                <a:lnTo>
                  <a:pt x="629499" y="1081304"/>
                </a:lnTo>
                <a:lnTo>
                  <a:pt x="614430" y="1195319"/>
                </a:lnTo>
                <a:lnTo>
                  <a:pt x="577174" y="1207946"/>
                </a:lnTo>
                <a:cubicBezTo>
                  <a:pt x="564056" y="1215413"/>
                  <a:pt x="552242" y="1225488"/>
                  <a:pt x="542608" y="1237958"/>
                </a:cubicBezTo>
                <a:cubicBezTo>
                  <a:pt x="532516" y="1251022"/>
                  <a:pt x="525669" y="1265407"/>
                  <a:pt x="521855" y="1280240"/>
                </a:cubicBezTo>
                <a:lnTo>
                  <a:pt x="520493" y="1304200"/>
                </a:lnTo>
                <a:lnTo>
                  <a:pt x="205439" y="1411522"/>
                </a:lnTo>
                <a:lnTo>
                  <a:pt x="204922" y="1410631"/>
                </a:lnTo>
                <a:cubicBezTo>
                  <a:pt x="174933" y="1376702"/>
                  <a:pt x="126246" y="1361182"/>
                  <a:pt x="79366" y="1377152"/>
                </a:cubicBezTo>
                <a:cubicBezTo>
                  <a:pt x="19701" y="1397476"/>
                  <a:pt x="-14987" y="1463197"/>
                  <a:pt x="6306" y="1525703"/>
                </a:cubicBezTo>
                <a:cubicBezTo>
                  <a:pt x="17738" y="1559264"/>
                  <a:pt x="43535" y="1584923"/>
                  <a:pt x="75043" y="1597161"/>
                </a:cubicBezTo>
                <a:close/>
              </a:path>
            </a:pathLst>
          </a:custGeom>
          <a:solidFill>
            <a:schemeClr val="bg2">
              <a:lumMod val="50000"/>
              <a:alpha val="20000"/>
            </a:schemeClr>
          </a:solidFill>
          <a:ln w="43323" cap="flat">
            <a:noFill/>
            <a:prstDash val="solid"/>
            <a:miter/>
          </a:ln>
        </p:spPr>
        <p:txBody>
          <a:bodyPr anchor="ctr"/>
          <a:lstStyle/>
          <a:p>
            <a:pPr>
              <a:defRPr/>
            </a:pPr>
            <a:endParaRPr lang="en-US" dirty="0"/>
          </a:p>
        </p:txBody>
      </p:sp>
      <p:sp>
        <p:nvSpPr>
          <p:cNvPr id="16" name="Rectangle 15">
            <a:extLst>
              <a:ext uri="{FF2B5EF4-FFF2-40B4-BE49-F238E27FC236}">
                <a16:creationId xmlns:a16="http://schemas.microsoft.com/office/drawing/2014/main" id="{3B689BD2-97A6-C33A-58C5-8AC973364678}"/>
              </a:ext>
            </a:extLst>
          </p:cNvPr>
          <p:cNvSpPr/>
          <p:nvPr/>
        </p:nvSpPr>
        <p:spPr>
          <a:xfrm>
            <a:off x="0" y="2555875"/>
            <a:ext cx="12192000" cy="1249363"/>
          </a:xfrm>
          <a:prstGeom prst="rect">
            <a:avLst/>
          </a:prstGeom>
          <a:solidFill>
            <a:srgbClr val="66003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7" name="Freeform: Shape 384">
            <a:extLst>
              <a:ext uri="{FF2B5EF4-FFF2-40B4-BE49-F238E27FC236}">
                <a16:creationId xmlns:a16="http://schemas.microsoft.com/office/drawing/2014/main" id="{C7200917-8AD9-6275-7D87-0263FBFA054B}"/>
              </a:ext>
            </a:extLst>
          </p:cNvPr>
          <p:cNvSpPr/>
          <p:nvPr/>
        </p:nvSpPr>
        <p:spPr>
          <a:xfrm rot="1022389">
            <a:off x="4697413" y="347663"/>
            <a:ext cx="1077912" cy="881062"/>
          </a:xfrm>
          <a:custGeom>
            <a:avLst/>
            <a:gdLst>
              <a:gd name="connsiteX0" fmla="*/ 618123 w 1077492"/>
              <a:gd name="connsiteY0" fmla="*/ 5091 h 880832"/>
              <a:gd name="connsiteX1" fmla="*/ 649515 w 1077492"/>
              <a:gd name="connsiteY1" fmla="*/ 48 h 880832"/>
              <a:gd name="connsiteX2" fmla="*/ 706766 w 1077492"/>
              <a:gd name="connsiteY2" fmla="*/ 25655 h 880832"/>
              <a:gd name="connsiteX3" fmla="*/ 703831 w 1077492"/>
              <a:gd name="connsiteY3" fmla="*/ 142493 h 880832"/>
              <a:gd name="connsiteX4" fmla="*/ 665641 w 1077492"/>
              <a:gd name="connsiteY4" fmla="*/ 157025 h 880832"/>
              <a:gd name="connsiteX5" fmla="*/ 665641 w 1077492"/>
              <a:gd name="connsiteY5" fmla="*/ 352605 h 880832"/>
              <a:gd name="connsiteX6" fmla="*/ 684786 w 1077492"/>
              <a:gd name="connsiteY6" fmla="*/ 356972 h 880832"/>
              <a:gd name="connsiteX7" fmla="*/ 718689 w 1077492"/>
              <a:gd name="connsiteY7" fmla="*/ 380793 h 880832"/>
              <a:gd name="connsiteX8" fmla="*/ 738749 w 1077492"/>
              <a:gd name="connsiteY8" fmla="*/ 496690 h 880832"/>
              <a:gd name="connsiteX9" fmla="*/ 735230 w 1077492"/>
              <a:gd name="connsiteY9" fmla="*/ 501698 h 880832"/>
              <a:gd name="connsiteX10" fmla="*/ 845060 w 1077492"/>
              <a:gd name="connsiteY10" fmla="*/ 617186 h 880832"/>
              <a:gd name="connsiteX11" fmla="*/ 879258 w 1077492"/>
              <a:gd name="connsiteY11" fmla="*/ 595803 h 880832"/>
              <a:gd name="connsiteX12" fmla="*/ 1037048 w 1077492"/>
              <a:gd name="connsiteY12" fmla="*/ 632408 h 880832"/>
              <a:gd name="connsiteX13" fmla="*/ 1031825 w 1077492"/>
              <a:gd name="connsiteY13" fmla="*/ 840388 h 880832"/>
              <a:gd name="connsiteX14" fmla="*/ 823846 w 1077492"/>
              <a:gd name="connsiteY14" fmla="*/ 835165 h 880832"/>
              <a:gd name="connsiteX15" fmla="*/ 795994 w 1077492"/>
              <a:gd name="connsiteY15" fmla="*/ 674255 h 880832"/>
              <a:gd name="connsiteX16" fmla="*/ 803191 w 1077492"/>
              <a:gd name="connsiteY16" fmla="*/ 664013 h 880832"/>
              <a:gd name="connsiteX17" fmla="*/ 690708 w 1077492"/>
              <a:gd name="connsiteY17" fmla="*/ 545736 h 880832"/>
              <a:gd name="connsiteX18" fmla="*/ 678778 w 1077492"/>
              <a:gd name="connsiteY18" fmla="*/ 553196 h 880832"/>
              <a:gd name="connsiteX19" fmla="*/ 565128 w 1077492"/>
              <a:gd name="connsiteY19" fmla="*/ 526831 h 880832"/>
              <a:gd name="connsiteX20" fmla="*/ 562479 w 1077492"/>
              <a:gd name="connsiteY20" fmla="*/ 522594 h 880832"/>
              <a:gd name="connsiteX21" fmla="*/ 207664 w 1077492"/>
              <a:gd name="connsiteY21" fmla="*/ 608151 h 880832"/>
              <a:gd name="connsiteX22" fmla="*/ 203307 w 1077492"/>
              <a:gd name="connsiteY22" fmla="*/ 628640 h 880832"/>
              <a:gd name="connsiteX23" fmla="*/ 178918 w 1077492"/>
              <a:gd name="connsiteY23" fmla="*/ 663609 h 880832"/>
              <a:gd name="connsiteX24" fmla="*/ 29119 w 1077492"/>
              <a:gd name="connsiteY24" fmla="*/ 659847 h 880832"/>
              <a:gd name="connsiteX25" fmla="*/ 32881 w 1077492"/>
              <a:gd name="connsiteY25" fmla="*/ 510048 h 880832"/>
              <a:gd name="connsiteX26" fmla="*/ 67936 w 1077492"/>
              <a:gd name="connsiteY26" fmla="*/ 487958 h 880832"/>
              <a:gd name="connsiteX27" fmla="*/ 182679 w 1077492"/>
              <a:gd name="connsiteY27" fmla="*/ 513810 h 880832"/>
              <a:gd name="connsiteX28" fmla="*/ 199867 w 1077492"/>
              <a:gd name="connsiteY28" fmla="*/ 541086 h 880832"/>
              <a:gd name="connsiteX29" fmla="*/ 537541 w 1077492"/>
              <a:gd name="connsiteY29" fmla="*/ 459661 h 880832"/>
              <a:gd name="connsiteX30" fmla="*/ 536059 w 1077492"/>
              <a:gd name="connsiteY30" fmla="*/ 450434 h 880832"/>
              <a:gd name="connsiteX31" fmla="*/ 568890 w 1077492"/>
              <a:gd name="connsiteY31" fmla="*/ 377032 h 880832"/>
              <a:gd name="connsiteX32" fmla="*/ 605039 w 1077492"/>
              <a:gd name="connsiteY32" fmla="*/ 354429 h 880832"/>
              <a:gd name="connsiteX33" fmla="*/ 624516 w 1077492"/>
              <a:gd name="connsiteY33" fmla="*/ 351300 h 880832"/>
              <a:gd name="connsiteX34" fmla="*/ 624516 w 1077492"/>
              <a:gd name="connsiteY34" fmla="*/ 160667 h 880832"/>
              <a:gd name="connsiteX35" fmla="*/ 613436 w 1077492"/>
              <a:gd name="connsiteY35" fmla="*/ 158139 h 880832"/>
              <a:gd name="connsiteX36" fmla="*/ 586993 w 1077492"/>
              <a:gd name="connsiteY36" fmla="*/ 139559 h 880832"/>
              <a:gd name="connsiteX37" fmla="*/ 589927 w 1077492"/>
              <a:gd name="connsiteY37" fmla="*/ 22721 h 880832"/>
              <a:gd name="connsiteX38" fmla="*/ 618123 w 1077492"/>
              <a:gd name="connsiteY38" fmla="*/ 5091 h 880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1077492" h="880832">
                <a:moveTo>
                  <a:pt x="618123" y="5091"/>
                </a:moveTo>
                <a:cubicBezTo>
                  <a:pt x="628264" y="1341"/>
                  <a:pt x="638938" y="-311"/>
                  <a:pt x="649515" y="48"/>
                </a:cubicBezTo>
                <a:cubicBezTo>
                  <a:pt x="670668" y="767"/>
                  <a:pt x="691432" y="9532"/>
                  <a:pt x="706766" y="25655"/>
                </a:cubicBezTo>
                <a:cubicBezTo>
                  <a:pt x="738893" y="59437"/>
                  <a:pt x="736078" y="111827"/>
                  <a:pt x="703831" y="142493"/>
                </a:cubicBezTo>
                <a:lnTo>
                  <a:pt x="665641" y="157025"/>
                </a:lnTo>
                <a:lnTo>
                  <a:pt x="665641" y="352605"/>
                </a:lnTo>
                <a:lnTo>
                  <a:pt x="684786" y="356972"/>
                </a:lnTo>
                <a:cubicBezTo>
                  <a:pt x="697289" y="362480"/>
                  <a:pt x="708859" y="370458"/>
                  <a:pt x="718689" y="380793"/>
                </a:cubicBezTo>
                <a:cubicBezTo>
                  <a:pt x="749581" y="413278"/>
                  <a:pt x="755275" y="459181"/>
                  <a:pt x="738749" y="496690"/>
                </a:cubicBezTo>
                <a:lnTo>
                  <a:pt x="735230" y="501698"/>
                </a:lnTo>
                <a:lnTo>
                  <a:pt x="845060" y="617186"/>
                </a:lnTo>
                <a:lnTo>
                  <a:pt x="879258" y="595803"/>
                </a:lnTo>
                <a:cubicBezTo>
                  <a:pt x="933414" y="575777"/>
                  <a:pt x="996107" y="589357"/>
                  <a:pt x="1037048" y="632408"/>
                </a:cubicBezTo>
                <a:cubicBezTo>
                  <a:pt x="1094236" y="692542"/>
                  <a:pt x="1089226" y="785799"/>
                  <a:pt x="1031825" y="840388"/>
                </a:cubicBezTo>
                <a:cubicBezTo>
                  <a:pt x="971691" y="897576"/>
                  <a:pt x="878434" y="892566"/>
                  <a:pt x="823846" y="835165"/>
                </a:cubicBezTo>
                <a:cubicBezTo>
                  <a:pt x="780955" y="790064"/>
                  <a:pt x="773050" y="726332"/>
                  <a:pt x="795994" y="674255"/>
                </a:cubicBezTo>
                <a:lnTo>
                  <a:pt x="803191" y="664013"/>
                </a:lnTo>
                <a:lnTo>
                  <a:pt x="690708" y="545736"/>
                </a:lnTo>
                <a:lnTo>
                  <a:pt x="678778" y="553196"/>
                </a:lnTo>
                <a:cubicBezTo>
                  <a:pt x="639771" y="567620"/>
                  <a:pt x="594617" y="557839"/>
                  <a:pt x="565128" y="526831"/>
                </a:cubicBezTo>
                <a:lnTo>
                  <a:pt x="562479" y="522594"/>
                </a:lnTo>
                <a:lnTo>
                  <a:pt x="207664" y="608151"/>
                </a:lnTo>
                <a:lnTo>
                  <a:pt x="203307" y="628640"/>
                </a:lnTo>
                <a:cubicBezTo>
                  <a:pt x="197853" y="641384"/>
                  <a:pt x="189746" y="653311"/>
                  <a:pt x="178918" y="663609"/>
                </a:cubicBezTo>
                <a:cubicBezTo>
                  <a:pt x="137575" y="702927"/>
                  <a:pt x="70309" y="703160"/>
                  <a:pt x="29119" y="659847"/>
                </a:cubicBezTo>
                <a:cubicBezTo>
                  <a:pt x="-10199" y="618504"/>
                  <a:pt x="-10431" y="551239"/>
                  <a:pt x="32881" y="510048"/>
                </a:cubicBezTo>
                <a:cubicBezTo>
                  <a:pt x="43217" y="500219"/>
                  <a:pt x="55173" y="492832"/>
                  <a:pt x="67936" y="487958"/>
                </a:cubicBezTo>
                <a:cubicBezTo>
                  <a:pt x="106227" y="473336"/>
                  <a:pt x="151787" y="481326"/>
                  <a:pt x="182679" y="513810"/>
                </a:cubicBezTo>
                <a:lnTo>
                  <a:pt x="199867" y="541086"/>
                </a:lnTo>
                <a:lnTo>
                  <a:pt x="537541" y="459661"/>
                </a:lnTo>
                <a:lnTo>
                  <a:pt x="536059" y="450434"/>
                </a:lnTo>
                <a:cubicBezTo>
                  <a:pt x="536980" y="423313"/>
                  <a:pt x="548218" y="396691"/>
                  <a:pt x="568890" y="377032"/>
                </a:cubicBezTo>
                <a:cubicBezTo>
                  <a:pt x="579718" y="366735"/>
                  <a:pt x="592037" y="359237"/>
                  <a:pt x="605039" y="354429"/>
                </a:cubicBezTo>
                <a:lnTo>
                  <a:pt x="624516" y="351300"/>
                </a:lnTo>
                <a:lnTo>
                  <a:pt x="624516" y="160667"/>
                </a:lnTo>
                <a:lnTo>
                  <a:pt x="613436" y="158139"/>
                </a:lnTo>
                <a:cubicBezTo>
                  <a:pt x="603685" y="153843"/>
                  <a:pt x="594660" y="147621"/>
                  <a:pt x="586993" y="139559"/>
                </a:cubicBezTo>
                <a:cubicBezTo>
                  <a:pt x="554867" y="105778"/>
                  <a:pt x="557681" y="53388"/>
                  <a:pt x="589927" y="22721"/>
                </a:cubicBezTo>
                <a:cubicBezTo>
                  <a:pt x="598373" y="14690"/>
                  <a:pt x="607982" y="8842"/>
                  <a:pt x="618123" y="5091"/>
                </a:cubicBezTo>
                <a:close/>
              </a:path>
            </a:pathLst>
          </a:custGeom>
          <a:solidFill>
            <a:schemeClr val="bg2">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8" name="Freeform: Shape 384">
            <a:extLst>
              <a:ext uri="{FF2B5EF4-FFF2-40B4-BE49-F238E27FC236}">
                <a16:creationId xmlns:a16="http://schemas.microsoft.com/office/drawing/2014/main" id="{EE5BFAA6-3551-C0DC-A034-3BA9D847DA3B}"/>
              </a:ext>
            </a:extLst>
          </p:cNvPr>
          <p:cNvSpPr/>
          <p:nvPr/>
        </p:nvSpPr>
        <p:spPr>
          <a:xfrm rot="18938666">
            <a:off x="723900" y="903288"/>
            <a:ext cx="1076325" cy="881062"/>
          </a:xfrm>
          <a:custGeom>
            <a:avLst/>
            <a:gdLst>
              <a:gd name="connsiteX0" fmla="*/ 618123 w 1077492"/>
              <a:gd name="connsiteY0" fmla="*/ 5091 h 880832"/>
              <a:gd name="connsiteX1" fmla="*/ 649515 w 1077492"/>
              <a:gd name="connsiteY1" fmla="*/ 48 h 880832"/>
              <a:gd name="connsiteX2" fmla="*/ 706766 w 1077492"/>
              <a:gd name="connsiteY2" fmla="*/ 25655 h 880832"/>
              <a:gd name="connsiteX3" fmla="*/ 703831 w 1077492"/>
              <a:gd name="connsiteY3" fmla="*/ 142493 h 880832"/>
              <a:gd name="connsiteX4" fmla="*/ 665641 w 1077492"/>
              <a:gd name="connsiteY4" fmla="*/ 157025 h 880832"/>
              <a:gd name="connsiteX5" fmla="*/ 665641 w 1077492"/>
              <a:gd name="connsiteY5" fmla="*/ 352605 h 880832"/>
              <a:gd name="connsiteX6" fmla="*/ 684786 w 1077492"/>
              <a:gd name="connsiteY6" fmla="*/ 356972 h 880832"/>
              <a:gd name="connsiteX7" fmla="*/ 718689 w 1077492"/>
              <a:gd name="connsiteY7" fmla="*/ 380793 h 880832"/>
              <a:gd name="connsiteX8" fmla="*/ 738749 w 1077492"/>
              <a:gd name="connsiteY8" fmla="*/ 496690 h 880832"/>
              <a:gd name="connsiteX9" fmla="*/ 735230 w 1077492"/>
              <a:gd name="connsiteY9" fmla="*/ 501698 h 880832"/>
              <a:gd name="connsiteX10" fmla="*/ 845060 w 1077492"/>
              <a:gd name="connsiteY10" fmla="*/ 617186 h 880832"/>
              <a:gd name="connsiteX11" fmla="*/ 879258 w 1077492"/>
              <a:gd name="connsiteY11" fmla="*/ 595803 h 880832"/>
              <a:gd name="connsiteX12" fmla="*/ 1037048 w 1077492"/>
              <a:gd name="connsiteY12" fmla="*/ 632408 h 880832"/>
              <a:gd name="connsiteX13" fmla="*/ 1031825 w 1077492"/>
              <a:gd name="connsiteY13" fmla="*/ 840388 h 880832"/>
              <a:gd name="connsiteX14" fmla="*/ 823846 w 1077492"/>
              <a:gd name="connsiteY14" fmla="*/ 835165 h 880832"/>
              <a:gd name="connsiteX15" fmla="*/ 795994 w 1077492"/>
              <a:gd name="connsiteY15" fmla="*/ 674255 h 880832"/>
              <a:gd name="connsiteX16" fmla="*/ 803191 w 1077492"/>
              <a:gd name="connsiteY16" fmla="*/ 664013 h 880832"/>
              <a:gd name="connsiteX17" fmla="*/ 690708 w 1077492"/>
              <a:gd name="connsiteY17" fmla="*/ 545736 h 880832"/>
              <a:gd name="connsiteX18" fmla="*/ 678778 w 1077492"/>
              <a:gd name="connsiteY18" fmla="*/ 553196 h 880832"/>
              <a:gd name="connsiteX19" fmla="*/ 565128 w 1077492"/>
              <a:gd name="connsiteY19" fmla="*/ 526831 h 880832"/>
              <a:gd name="connsiteX20" fmla="*/ 562479 w 1077492"/>
              <a:gd name="connsiteY20" fmla="*/ 522594 h 880832"/>
              <a:gd name="connsiteX21" fmla="*/ 207664 w 1077492"/>
              <a:gd name="connsiteY21" fmla="*/ 608151 h 880832"/>
              <a:gd name="connsiteX22" fmla="*/ 203307 w 1077492"/>
              <a:gd name="connsiteY22" fmla="*/ 628640 h 880832"/>
              <a:gd name="connsiteX23" fmla="*/ 178918 w 1077492"/>
              <a:gd name="connsiteY23" fmla="*/ 663609 h 880832"/>
              <a:gd name="connsiteX24" fmla="*/ 29119 w 1077492"/>
              <a:gd name="connsiteY24" fmla="*/ 659847 h 880832"/>
              <a:gd name="connsiteX25" fmla="*/ 32881 w 1077492"/>
              <a:gd name="connsiteY25" fmla="*/ 510048 h 880832"/>
              <a:gd name="connsiteX26" fmla="*/ 67936 w 1077492"/>
              <a:gd name="connsiteY26" fmla="*/ 487958 h 880832"/>
              <a:gd name="connsiteX27" fmla="*/ 182679 w 1077492"/>
              <a:gd name="connsiteY27" fmla="*/ 513810 h 880832"/>
              <a:gd name="connsiteX28" fmla="*/ 199867 w 1077492"/>
              <a:gd name="connsiteY28" fmla="*/ 541086 h 880832"/>
              <a:gd name="connsiteX29" fmla="*/ 537541 w 1077492"/>
              <a:gd name="connsiteY29" fmla="*/ 459661 h 880832"/>
              <a:gd name="connsiteX30" fmla="*/ 536059 w 1077492"/>
              <a:gd name="connsiteY30" fmla="*/ 450434 h 880832"/>
              <a:gd name="connsiteX31" fmla="*/ 568890 w 1077492"/>
              <a:gd name="connsiteY31" fmla="*/ 377032 h 880832"/>
              <a:gd name="connsiteX32" fmla="*/ 605039 w 1077492"/>
              <a:gd name="connsiteY32" fmla="*/ 354429 h 880832"/>
              <a:gd name="connsiteX33" fmla="*/ 624516 w 1077492"/>
              <a:gd name="connsiteY33" fmla="*/ 351300 h 880832"/>
              <a:gd name="connsiteX34" fmla="*/ 624516 w 1077492"/>
              <a:gd name="connsiteY34" fmla="*/ 160667 h 880832"/>
              <a:gd name="connsiteX35" fmla="*/ 613436 w 1077492"/>
              <a:gd name="connsiteY35" fmla="*/ 158139 h 880832"/>
              <a:gd name="connsiteX36" fmla="*/ 586993 w 1077492"/>
              <a:gd name="connsiteY36" fmla="*/ 139559 h 880832"/>
              <a:gd name="connsiteX37" fmla="*/ 589927 w 1077492"/>
              <a:gd name="connsiteY37" fmla="*/ 22721 h 880832"/>
              <a:gd name="connsiteX38" fmla="*/ 618123 w 1077492"/>
              <a:gd name="connsiteY38" fmla="*/ 5091 h 880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1077492" h="880832">
                <a:moveTo>
                  <a:pt x="618123" y="5091"/>
                </a:moveTo>
                <a:cubicBezTo>
                  <a:pt x="628264" y="1341"/>
                  <a:pt x="638938" y="-311"/>
                  <a:pt x="649515" y="48"/>
                </a:cubicBezTo>
                <a:cubicBezTo>
                  <a:pt x="670668" y="767"/>
                  <a:pt x="691432" y="9532"/>
                  <a:pt x="706766" y="25655"/>
                </a:cubicBezTo>
                <a:cubicBezTo>
                  <a:pt x="738893" y="59437"/>
                  <a:pt x="736078" y="111827"/>
                  <a:pt x="703831" y="142493"/>
                </a:cubicBezTo>
                <a:lnTo>
                  <a:pt x="665641" y="157025"/>
                </a:lnTo>
                <a:lnTo>
                  <a:pt x="665641" y="352605"/>
                </a:lnTo>
                <a:lnTo>
                  <a:pt x="684786" y="356972"/>
                </a:lnTo>
                <a:cubicBezTo>
                  <a:pt x="697289" y="362480"/>
                  <a:pt x="708859" y="370458"/>
                  <a:pt x="718689" y="380793"/>
                </a:cubicBezTo>
                <a:cubicBezTo>
                  <a:pt x="749581" y="413278"/>
                  <a:pt x="755275" y="459181"/>
                  <a:pt x="738749" y="496690"/>
                </a:cubicBezTo>
                <a:lnTo>
                  <a:pt x="735230" y="501698"/>
                </a:lnTo>
                <a:lnTo>
                  <a:pt x="845060" y="617186"/>
                </a:lnTo>
                <a:lnTo>
                  <a:pt x="879258" y="595803"/>
                </a:lnTo>
                <a:cubicBezTo>
                  <a:pt x="933414" y="575777"/>
                  <a:pt x="996107" y="589357"/>
                  <a:pt x="1037048" y="632408"/>
                </a:cubicBezTo>
                <a:cubicBezTo>
                  <a:pt x="1094236" y="692542"/>
                  <a:pt x="1089226" y="785799"/>
                  <a:pt x="1031825" y="840388"/>
                </a:cubicBezTo>
                <a:cubicBezTo>
                  <a:pt x="971691" y="897576"/>
                  <a:pt x="878434" y="892566"/>
                  <a:pt x="823846" y="835165"/>
                </a:cubicBezTo>
                <a:cubicBezTo>
                  <a:pt x="780955" y="790064"/>
                  <a:pt x="773050" y="726332"/>
                  <a:pt x="795994" y="674255"/>
                </a:cubicBezTo>
                <a:lnTo>
                  <a:pt x="803191" y="664013"/>
                </a:lnTo>
                <a:lnTo>
                  <a:pt x="690708" y="545736"/>
                </a:lnTo>
                <a:lnTo>
                  <a:pt x="678778" y="553196"/>
                </a:lnTo>
                <a:cubicBezTo>
                  <a:pt x="639771" y="567620"/>
                  <a:pt x="594617" y="557839"/>
                  <a:pt x="565128" y="526831"/>
                </a:cubicBezTo>
                <a:lnTo>
                  <a:pt x="562479" y="522594"/>
                </a:lnTo>
                <a:lnTo>
                  <a:pt x="207664" y="608151"/>
                </a:lnTo>
                <a:lnTo>
                  <a:pt x="203307" y="628640"/>
                </a:lnTo>
                <a:cubicBezTo>
                  <a:pt x="197853" y="641384"/>
                  <a:pt x="189746" y="653311"/>
                  <a:pt x="178918" y="663609"/>
                </a:cubicBezTo>
                <a:cubicBezTo>
                  <a:pt x="137575" y="702927"/>
                  <a:pt x="70309" y="703160"/>
                  <a:pt x="29119" y="659847"/>
                </a:cubicBezTo>
                <a:cubicBezTo>
                  <a:pt x="-10199" y="618504"/>
                  <a:pt x="-10431" y="551239"/>
                  <a:pt x="32881" y="510048"/>
                </a:cubicBezTo>
                <a:cubicBezTo>
                  <a:pt x="43217" y="500219"/>
                  <a:pt x="55173" y="492832"/>
                  <a:pt x="67936" y="487958"/>
                </a:cubicBezTo>
                <a:cubicBezTo>
                  <a:pt x="106227" y="473336"/>
                  <a:pt x="151787" y="481326"/>
                  <a:pt x="182679" y="513810"/>
                </a:cubicBezTo>
                <a:lnTo>
                  <a:pt x="199867" y="541086"/>
                </a:lnTo>
                <a:lnTo>
                  <a:pt x="537541" y="459661"/>
                </a:lnTo>
                <a:lnTo>
                  <a:pt x="536059" y="450434"/>
                </a:lnTo>
                <a:cubicBezTo>
                  <a:pt x="536980" y="423313"/>
                  <a:pt x="548218" y="396691"/>
                  <a:pt x="568890" y="377032"/>
                </a:cubicBezTo>
                <a:cubicBezTo>
                  <a:pt x="579718" y="366735"/>
                  <a:pt x="592037" y="359237"/>
                  <a:pt x="605039" y="354429"/>
                </a:cubicBezTo>
                <a:lnTo>
                  <a:pt x="624516" y="351300"/>
                </a:lnTo>
                <a:lnTo>
                  <a:pt x="624516" y="160667"/>
                </a:lnTo>
                <a:lnTo>
                  <a:pt x="613436" y="158139"/>
                </a:lnTo>
                <a:cubicBezTo>
                  <a:pt x="603685" y="153843"/>
                  <a:pt x="594660" y="147621"/>
                  <a:pt x="586993" y="139559"/>
                </a:cubicBezTo>
                <a:cubicBezTo>
                  <a:pt x="554867" y="105778"/>
                  <a:pt x="557681" y="53388"/>
                  <a:pt x="589927" y="22721"/>
                </a:cubicBezTo>
                <a:cubicBezTo>
                  <a:pt x="598373" y="14690"/>
                  <a:pt x="607982" y="8842"/>
                  <a:pt x="618123" y="5091"/>
                </a:cubicBezTo>
                <a:close/>
              </a:path>
            </a:pathLst>
          </a:custGeom>
          <a:solidFill>
            <a:schemeClr val="bg2">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9" name="TextBox 18">
            <a:extLst>
              <a:ext uri="{FF2B5EF4-FFF2-40B4-BE49-F238E27FC236}">
                <a16:creationId xmlns:a16="http://schemas.microsoft.com/office/drawing/2014/main" id="{3B076C65-C34B-3CE7-D6F6-74DC9D9A0C7F}"/>
              </a:ext>
            </a:extLst>
          </p:cNvPr>
          <p:cNvSpPr txBox="1"/>
          <p:nvPr/>
        </p:nvSpPr>
        <p:spPr>
          <a:xfrm>
            <a:off x="2035175" y="2765425"/>
            <a:ext cx="8050213" cy="677863"/>
          </a:xfrm>
          <a:prstGeom prst="rect">
            <a:avLst/>
          </a:prstGeom>
          <a:noFill/>
        </p:spPr>
        <p:txBody>
          <a:bodyPr lIns="0" tIns="0" rIns="0" bIns="0">
            <a:spAutoFit/>
          </a:bodyPr>
          <a:lstStyle/>
          <a:p>
            <a:pPr algn="ctr">
              <a:defRPr/>
            </a:pPr>
            <a:r>
              <a:rPr lang="en-US" altLang="ko-KR" sz="4400" b="1" dirty="0">
                <a:solidFill>
                  <a:schemeClr val="bg1"/>
                </a:solidFill>
                <a:effectLst>
                  <a:outerShdw blurRad="38100" dist="38100" dir="2700000" algn="tl">
                    <a:srgbClr val="000000">
                      <a:alpha val="43137"/>
                    </a:srgbClr>
                  </a:outerShdw>
                </a:effectLst>
              </a:rPr>
              <a:t>LITERATURE REVIEW</a:t>
            </a:r>
          </a:p>
        </p:txBody>
      </p:sp>
      <p:sp>
        <p:nvSpPr>
          <p:cNvPr id="20" name="Freeform: Shape 387">
            <a:extLst>
              <a:ext uri="{FF2B5EF4-FFF2-40B4-BE49-F238E27FC236}">
                <a16:creationId xmlns:a16="http://schemas.microsoft.com/office/drawing/2014/main" id="{49844579-ECC1-6393-8903-C35A134937B4}"/>
              </a:ext>
            </a:extLst>
          </p:cNvPr>
          <p:cNvSpPr/>
          <p:nvPr/>
        </p:nvSpPr>
        <p:spPr>
          <a:xfrm rot="355510">
            <a:off x="10066338" y="4200525"/>
            <a:ext cx="1911350" cy="1944688"/>
          </a:xfrm>
          <a:custGeom>
            <a:avLst/>
            <a:gdLst>
              <a:gd name="connsiteX0" fmla="*/ 859940 w 1882134"/>
              <a:gd name="connsiteY0" fmla="*/ 932267 h 1915580"/>
              <a:gd name="connsiteX1" fmla="*/ 747989 w 1882134"/>
              <a:gd name="connsiteY1" fmla="*/ 997319 h 1915580"/>
              <a:gd name="connsiteX2" fmla="*/ 636844 w 1882134"/>
              <a:gd name="connsiteY2" fmla="*/ 1061903 h 1915580"/>
              <a:gd name="connsiteX3" fmla="*/ 638527 w 1882134"/>
              <a:gd name="connsiteY3" fmla="*/ 1070293 h 1915580"/>
              <a:gd name="connsiteX4" fmla="*/ 565410 w 1882134"/>
              <a:gd name="connsiteY4" fmla="*/ 1179755 h 1915580"/>
              <a:gd name="connsiteX5" fmla="*/ 562511 w 1882134"/>
              <a:gd name="connsiteY5" fmla="*/ 1180336 h 1915580"/>
              <a:gd name="connsiteX6" fmla="*/ 562511 w 1882134"/>
              <a:gd name="connsiteY6" fmla="*/ 1439244 h 1915580"/>
              <a:gd name="connsiteX7" fmla="*/ 572773 w 1882134"/>
              <a:gd name="connsiteY7" fmla="*/ 1441246 h 1915580"/>
              <a:gd name="connsiteX8" fmla="*/ 644608 w 1882134"/>
              <a:gd name="connsiteY8" fmla="*/ 1550707 h 1915580"/>
              <a:gd name="connsiteX9" fmla="*/ 640375 w 1882134"/>
              <a:gd name="connsiteY9" fmla="*/ 1571429 h 1915580"/>
              <a:gd name="connsiteX10" fmla="*/ 865510 w 1882134"/>
              <a:gd name="connsiteY10" fmla="*/ 1701672 h 1915580"/>
              <a:gd name="connsiteX11" fmla="*/ 886716 w 1882134"/>
              <a:gd name="connsiteY11" fmla="*/ 1687534 h 1915580"/>
              <a:gd name="connsiteX12" fmla="*/ 933465 w 1882134"/>
              <a:gd name="connsiteY12" fmla="*/ 1678413 h 1915580"/>
              <a:gd name="connsiteX13" fmla="*/ 980215 w 1882134"/>
              <a:gd name="connsiteY13" fmla="*/ 1687962 h 1915580"/>
              <a:gd name="connsiteX14" fmla="*/ 997982 w 1882134"/>
              <a:gd name="connsiteY14" fmla="*/ 1700143 h 1915580"/>
              <a:gd name="connsiteX15" fmla="*/ 1212258 w 1882134"/>
              <a:gd name="connsiteY15" fmla="*/ 1576182 h 1915580"/>
              <a:gd name="connsiteX16" fmla="*/ 1210160 w 1882134"/>
              <a:gd name="connsiteY16" fmla="*/ 1565911 h 1915580"/>
              <a:gd name="connsiteX17" fmla="*/ 1283277 w 1882134"/>
              <a:gd name="connsiteY17" fmla="*/ 1456450 h 1915580"/>
              <a:gd name="connsiteX18" fmla="*/ 1298338 w 1882134"/>
              <a:gd name="connsiteY18" fmla="*/ 1453428 h 1915580"/>
              <a:gd name="connsiteX19" fmla="*/ 1298338 w 1882134"/>
              <a:gd name="connsiteY19" fmla="*/ 1189696 h 1915580"/>
              <a:gd name="connsiteX20" fmla="*/ 1292399 w 1882134"/>
              <a:gd name="connsiteY20" fmla="*/ 1188448 h 1915580"/>
              <a:gd name="connsiteX21" fmla="*/ 1219282 w 1882134"/>
              <a:gd name="connsiteY21" fmla="*/ 1079414 h 1915580"/>
              <a:gd name="connsiteX22" fmla="*/ 1223749 w 1882134"/>
              <a:gd name="connsiteY22" fmla="*/ 1057548 h 1915580"/>
              <a:gd name="connsiteX23" fmla="*/ 997965 w 1882134"/>
              <a:gd name="connsiteY23" fmla="*/ 926929 h 1915580"/>
              <a:gd name="connsiteX24" fmla="*/ 994296 w 1882134"/>
              <a:gd name="connsiteY24" fmla="*/ 929366 h 1915580"/>
              <a:gd name="connsiteX25" fmla="*/ 988000 w 1882134"/>
              <a:gd name="connsiteY25" fmla="*/ 935188 h 1915580"/>
              <a:gd name="connsiteX26" fmla="*/ 978749 w 1882134"/>
              <a:gd name="connsiteY26" fmla="*/ 939691 h 1915580"/>
              <a:gd name="connsiteX27" fmla="*/ 969810 w 1882134"/>
              <a:gd name="connsiteY27" fmla="*/ 945628 h 1915580"/>
              <a:gd name="connsiteX28" fmla="*/ 964268 w 1882134"/>
              <a:gd name="connsiteY28" fmla="*/ 946740 h 1915580"/>
              <a:gd name="connsiteX29" fmla="*/ 958437 w 1882134"/>
              <a:gd name="connsiteY29" fmla="*/ 949579 h 1915580"/>
              <a:gd name="connsiteX30" fmla="*/ 924343 w 1882134"/>
              <a:gd name="connsiteY30" fmla="*/ 954750 h 1915580"/>
              <a:gd name="connsiteX31" fmla="*/ 924343 w 1882134"/>
              <a:gd name="connsiteY31" fmla="*/ 954750 h 1915580"/>
              <a:gd name="connsiteX32" fmla="*/ 923835 w 1882134"/>
              <a:gd name="connsiteY32" fmla="*/ 954643 h 1915580"/>
              <a:gd name="connsiteX33" fmla="*/ 881110 w 1882134"/>
              <a:gd name="connsiteY33" fmla="*/ 945723 h 1915580"/>
              <a:gd name="connsiteX34" fmla="*/ 880997 w 1882134"/>
              <a:gd name="connsiteY34" fmla="*/ 945646 h 1915580"/>
              <a:gd name="connsiteX35" fmla="*/ 878876 w 1882134"/>
              <a:gd name="connsiteY35" fmla="*/ 945200 h 1915580"/>
              <a:gd name="connsiteX36" fmla="*/ 1285908 w 1882134"/>
              <a:gd name="connsiteY36" fmla="*/ 209454 h 1915580"/>
              <a:gd name="connsiteX37" fmla="*/ 1039711 w 1882134"/>
              <a:gd name="connsiteY37" fmla="*/ 351883 h 1915580"/>
              <a:gd name="connsiteX38" fmla="*/ 1042927 w 1882134"/>
              <a:gd name="connsiteY38" fmla="*/ 367913 h 1915580"/>
              <a:gd name="connsiteX39" fmla="*/ 1007580 w 1882134"/>
              <a:gd name="connsiteY39" fmla="*/ 452291 h 1915580"/>
              <a:gd name="connsiteX40" fmla="*/ 972994 w 1882134"/>
              <a:gd name="connsiteY40" fmla="*/ 475261 h 1915580"/>
              <a:gd name="connsiteX41" fmla="*/ 972994 w 1882134"/>
              <a:gd name="connsiteY41" fmla="*/ 608121 h 1915580"/>
              <a:gd name="connsiteX42" fmla="*/ 972994 w 1882134"/>
              <a:gd name="connsiteY42" fmla="*/ 728436 h 1915580"/>
              <a:gd name="connsiteX43" fmla="*/ 1008720 w 1882134"/>
              <a:gd name="connsiteY43" fmla="*/ 752929 h 1915580"/>
              <a:gd name="connsiteX44" fmla="*/ 1042927 w 1882134"/>
              <a:gd name="connsiteY44" fmla="*/ 836166 h 1915580"/>
              <a:gd name="connsiteX45" fmla="*/ 1038547 w 1882134"/>
              <a:gd name="connsiteY45" fmla="*/ 857606 h 1915580"/>
              <a:gd name="connsiteX46" fmla="*/ 1264627 w 1882134"/>
              <a:gd name="connsiteY46" fmla="*/ 988396 h 1915580"/>
              <a:gd name="connsiteX47" fmla="*/ 1292399 w 1882134"/>
              <a:gd name="connsiteY47" fmla="*/ 969952 h 1915580"/>
              <a:gd name="connsiteX48" fmla="*/ 1337865 w 1882134"/>
              <a:gd name="connsiteY48" fmla="*/ 960830 h 1915580"/>
              <a:gd name="connsiteX49" fmla="*/ 1384615 w 1882134"/>
              <a:gd name="connsiteY49" fmla="*/ 970380 h 1915580"/>
              <a:gd name="connsiteX50" fmla="*/ 1410990 w 1882134"/>
              <a:gd name="connsiteY50" fmla="*/ 988463 h 1915580"/>
              <a:gd name="connsiteX51" fmla="*/ 1650068 w 1882134"/>
              <a:gd name="connsiteY51" fmla="*/ 850153 h 1915580"/>
              <a:gd name="connsiteX52" fmla="*/ 1644966 w 1882134"/>
              <a:gd name="connsiteY52" fmla="*/ 824004 h 1915580"/>
              <a:gd name="connsiteX53" fmla="*/ 1680313 w 1882134"/>
              <a:gd name="connsiteY53" fmla="*/ 739627 h 1915580"/>
              <a:gd name="connsiteX54" fmla="*/ 1705780 w 1882134"/>
              <a:gd name="connsiteY54" fmla="*/ 722714 h 1915580"/>
              <a:gd name="connsiteX55" fmla="*/ 1705779 w 1882134"/>
              <a:gd name="connsiteY55" fmla="*/ 484271 h 1915580"/>
              <a:gd name="connsiteX56" fmla="*/ 1701598 w 1882134"/>
              <a:gd name="connsiteY56" fmla="*/ 483455 h 1915580"/>
              <a:gd name="connsiteX57" fmla="*/ 1629764 w 1882134"/>
              <a:gd name="connsiteY57" fmla="*/ 373993 h 1915580"/>
              <a:gd name="connsiteX58" fmla="*/ 1634464 w 1882134"/>
              <a:gd name="connsiteY58" fmla="*/ 350982 h 1915580"/>
              <a:gd name="connsiteX59" fmla="*/ 1412691 w 1882134"/>
              <a:gd name="connsiteY59" fmla="*/ 222683 h 1915580"/>
              <a:gd name="connsiteX60" fmla="*/ 1404617 w 1882134"/>
              <a:gd name="connsiteY60" fmla="*/ 228046 h 1915580"/>
              <a:gd name="connsiteX61" fmla="*/ 1359150 w 1882134"/>
              <a:gd name="connsiteY61" fmla="*/ 237167 h 1915580"/>
              <a:gd name="connsiteX62" fmla="*/ 1312401 w 1882134"/>
              <a:gd name="connsiteY62" fmla="*/ 227618 h 1915580"/>
              <a:gd name="connsiteX63" fmla="*/ 441920 w 1882134"/>
              <a:gd name="connsiteY63" fmla="*/ 226293 h 1915580"/>
              <a:gd name="connsiteX64" fmla="*/ 231909 w 1882134"/>
              <a:gd name="connsiteY64" fmla="*/ 347787 h 1915580"/>
              <a:gd name="connsiteX65" fmla="*/ 237167 w 1882134"/>
              <a:gd name="connsiteY65" fmla="*/ 373994 h 1915580"/>
              <a:gd name="connsiteX66" fmla="*/ 164050 w 1882134"/>
              <a:gd name="connsiteY66" fmla="*/ 483456 h 1915580"/>
              <a:gd name="connsiteX67" fmla="*/ 155071 w 1882134"/>
              <a:gd name="connsiteY67" fmla="*/ 485258 h 1915580"/>
              <a:gd name="connsiteX68" fmla="*/ 155071 w 1882134"/>
              <a:gd name="connsiteY68" fmla="*/ 740239 h 1915580"/>
              <a:gd name="connsiteX69" fmla="*/ 165333 w 1882134"/>
              <a:gd name="connsiteY69" fmla="*/ 742335 h 1915580"/>
              <a:gd name="connsiteX70" fmla="*/ 237167 w 1882134"/>
              <a:gd name="connsiteY70" fmla="*/ 851369 h 1915580"/>
              <a:gd name="connsiteX71" fmla="*/ 234601 w 1882134"/>
              <a:gd name="connsiteY71" fmla="*/ 863932 h 1915580"/>
              <a:gd name="connsiteX72" fmla="*/ 440781 w 1882134"/>
              <a:gd name="connsiteY72" fmla="*/ 983210 h 1915580"/>
              <a:gd name="connsiteX73" fmla="*/ 474477 w 1882134"/>
              <a:gd name="connsiteY73" fmla="*/ 960831 h 1915580"/>
              <a:gd name="connsiteX74" fmla="*/ 519943 w 1882134"/>
              <a:gd name="connsiteY74" fmla="*/ 951709 h 1915580"/>
              <a:gd name="connsiteX75" fmla="*/ 566693 w 1882134"/>
              <a:gd name="connsiteY75" fmla="*/ 961258 h 1915580"/>
              <a:gd name="connsiteX76" fmla="*/ 601190 w 1882134"/>
              <a:gd name="connsiteY76" fmla="*/ 984910 h 1915580"/>
              <a:gd name="connsiteX77" fmla="*/ 705420 w 1882134"/>
              <a:gd name="connsiteY77" fmla="*/ 924344 h 1915580"/>
              <a:gd name="connsiteX78" fmla="*/ 785942 w 1882134"/>
              <a:gd name="connsiteY78" fmla="*/ 878642 h 1915580"/>
              <a:gd name="connsiteX79" fmla="*/ 811567 w 1882134"/>
              <a:gd name="connsiteY79" fmla="*/ 863817 h 1915580"/>
              <a:gd name="connsiteX80" fmla="*/ 805759 w 1882134"/>
              <a:gd name="connsiteY80" fmla="*/ 836166 h 1915580"/>
              <a:gd name="connsiteX81" fmla="*/ 878876 w 1882134"/>
              <a:gd name="connsiteY81" fmla="*/ 726704 h 1915580"/>
              <a:gd name="connsiteX82" fmla="*/ 887857 w 1882134"/>
              <a:gd name="connsiteY82" fmla="*/ 724902 h 1915580"/>
              <a:gd name="connsiteX83" fmla="*/ 887857 w 1882134"/>
              <a:gd name="connsiteY83" fmla="*/ 602041 h 1915580"/>
              <a:gd name="connsiteX84" fmla="*/ 887857 w 1882134"/>
              <a:gd name="connsiteY84" fmla="*/ 479177 h 1915580"/>
              <a:gd name="connsiteX85" fmla="*/ 878877 w 1882134"/>
              <a:gd name="connsiteY85" fmla="*/ 477375 h 1915580"/>
              <a:gd name="connsiteX86" fmla="*/ 805760 w 1882134"/>
              <a:gd name="connsiteY86" fmla="*/ 367913 h 1915580"/>
              <a:gd name="connsiteX87" fmla="*/ 810313 w 1882134"/>
              <a:gd name="connsiteY87" fmla="*/ 345620 h 1915580"/>
              <a:gd name="connsiteX88" fmla="*/ 607514 w 1882134"/>
              <a:gd name="connsiteY88" fmla="*/ 228297 h 1915580"/>
              <a:gd name="connsiteX89" fmla="*/ 572440 w 1882134"/>
              <a:gd name="connsiteY89" fmla="*/ 252065 h 1915580"/>
              <a:gd name="connsiteX90" fmla="*/ 526305 w 1882134"/>
              <a:gd name="connsiteY90" fmla="*/ 261493 h 1915580"/>
              <a:gd name="connsiteX91" fmla="*/ 442371 w 1882134"/>
              <a:gd name="connsiteY91" fmla="*/ 226958 h 1915580"/>
              <a:gd name="connsiteX92" fmla="*/ 525745 w 1882134"/>
              <a:gd name="connsiteY92" fmla="*/ 24326 h 1915580"/>
              <a:gd name="connsiteX93" fmla="*/ 644609 w 1882134"/>
              <a:gd name="connsiteY93" fmla="*/ 142629 h 1915580"/>
              <a:gd name="connsiteX94" fmla="*/ 641709 w 1882134"/>
              <a:gd name="connsiteY94" fmla="*/ 157167 h 1915580"/>
              <a:gd name="connsiteX95" fmla="*/ 747989 w 1882134"/>
              <a:gd name="connsiteY95" fmla="*/ 218924 h 1915580"/>
              <a:gd name="connsiteX96" fmla="*/ 849541 w 1882134"/>
              <a:gd name="connsiteY96" fmla="*/ 277934 h 1915580"/>
              <a:gd name="connsiteX97" fmla="*/ 878877 w 1882134"/>
              <a:gd name="connsiteY97" fmla="*/ 258452 h 1915580"/>
              <a:gd name="connsiteX98" fmla="*/ 924343 w 1882134"/>
              <a:gd name="connsiteY98" fmla="*/ 249330 h 1915580"/>
              <a:gd name="connsiteX99" fmla="*/ 971093 w 1882134"/>
              <a:gd name="connsiteY99" fmla="*/ 258879 h 1915580"/>
              <a:gd name="connsiteX100" fmla="*/ 999784 w 1882134"/>
              <a:gd name="connsiteY100" fmla="*/ 278550 h 1915580"/>
              <a:gd name="connsiteX101" fmla="*/ 1112862 w 1882134"/>
              <a:gd name="connsiteY101" fmla="*/ 212843 h 1915580"/>
              <a:gd name="connsiteX102" fmla="*/ 1244810 w 1882134"/>
              <a:gd name="connsiteY102" fmla="*/ 139736 h 1915580"/>
              <a:gd name="connsiteX103" fmla="*/ 1240567 w 1882134"/>
              <a:gd name="connsiteY103" fmla="*/ 118583 h 1915580"/>
              <a:gd name="connsiteX104" fmla="*/ 1359150 w 1882134"/>
              <a:gd name="connsiteY104" fmla="*/ 0 h 1915580"/>
              <a:gd name="connsiteX105" fmla="*/ 1477734 w 1882134"/>
              <a:gd name="connsiteY105" fmla="*/ 118583 h 1915580"/>
              <a:gd name="connsiteX106" fmla="*/ 1468446 w 1882134"/>
              <a:gd name="connsiteY106" fmla="*/ 164056 h 1915580"/>
              <a:gd name="connsiteX107" fmla="*/ 1562871 w 1882134"/>
              <a:gd name="connsiteY107" fmla="*/ 218924 h 1915580"/>
              <a:gd name="connsiteX108" fmla="*/ 1674171 w 1882134"/>
              <a:gd name="connsiteY108" fmla="*/ 283599 h 1915580"/>
              <a:gd name="connsiteX109" fmla="*/ 1702880 w 1882134"/>
              <a:gd name="connsiteY109" fmla="*/ 264532 h 1915580"/>
              <a:gd name="connsiteX110" fmla="*/ 1748347 w 1882134"/>
              <a:gd name="connsiteY110" fmla="*/ 255410 h 1915580"/>
              <a:gd name="connsiteX111" fmla="*/ 1866931 w 1882134"/>
              <a:gd name="connsiteY111" fmla="*/ 373993 h 1915580"/>
              <a:gd name="connsiteX112" fmla="*/ 1793814 w 1882134"/>
              <a:gd name="connsiteY112" fmla="*/ 483456 h 1915580"/>
              <a:gd name="connsiteX113" fmla="*/ 1787876 w 1882134"/>
              <a:gd name="connsiteY113" fmla="*/ 484647 h 1915580"/>
              <a:gd name="connsiteX114" fmla="*/ 1787876 w 1882134"/>
              <a:gd name="connsiteY114" fmla="*/ 608121 h 1915580"/>
              <a:gd name="connsiteX115" fmla="*/ 1787876 w 1882134"/>
              <a:gd name="connsiteY115" fmla="*/ 710390 h 1915580"/>
              <a:gd name="connsiteX116" fmla="*/ 1810299 w 1882134"/>
              <a:gd name="connsiteY116" fmla="*/ 714970 h 1915580"/>
              <a:gd name="connsiteX117" fmla="*/ 1882134 w 1882134"/>
              <a:gd name="connsiteY117" fmla="*/ 824004 h 1915580"/>
              <a:gd name="connsiteX118" fmla="*/ 1763550 w 1882134"/>
              <a:gd name="connsiteY118" fmla="*/ 942588 h 1915580"/>
              <a:gd name="connsiteX119" fmla="*/ 1716800 w 1882134"/>
              <a:gd name="connsiteY119" fmla="*/ 933466 h 1915580"/>
              <a:gd name="connsiteX120" fmla="*/ 1696290 w 1882134"/>
              <a:gd name="connsiteY120" fmla="*/ 919792 h 1915580"/>
              <a:gd name="connsiteX121" fmla="*/ 1562871 w 1882134"/>
              <a:gd name="connsiteY121" fmla="*/ 997319 h 1915580"/>
              <a:gd name="connsiteX122" fmla="*/ 1452273 w 1882134"/>
              <a:gd name="connsiteY122" fmla="*/ 1058596 h 1915580"/>
              <a:gd name="connsiteX123" fmla="*/ 1456449 w 1882134"/>
              <a:gd name="connsiteY123" fmla="*/ 1079414 h 1915580"/>
              <a:gd name="connsiteX124" fmla="*/ 1383332 w 1882134"/>
              <a:gd name="connsiteY124" fmla="*/ 1188876 h 1915580"/>
              <a:gd name="connsiteX125" fmla="*/ 1380434 w 1882134"/>
              <a:gd name="connsiteY125" fmla="*/ 1189457 h 1915580"/>
              <a:gd name="connsiteX126" fmla="*/ 1380434 w 1882134"/>
              <a:gd name="connsiteY126" fmla="*/ 1316581 h 1915580"/>
              <a:gd name="connsiteX127" fmla="*/ 1380434 w 1882134"/>
              <a:gd name="connsiteY127" fmla="*/ 1459744 h 1915580"/>
              <a:gd name="connsiteX128" fmla="*/ 1413121 w 1882134"/>
              <a:gd name="connsiteY128" fmla="*/ 1481535 h 1915580"/>
              <a:gd name="connsiteX129" fmla="*/ 1447328 w 1882134"/>
              <a:gd name="connsiteY129" fmla="*/ 1565911 h 1915580"/>
              <a:gd name="connsiteX130" fmla="*/ 1328743 w 1882134"/>
              <a:gd name="connsiteY130" fmla="*/ 1684495 h 1915580"/>
              <a:gd name="connsiteX131" fmla="*/ 1283277 w 1882134"/>
              <a:gd name="connsiteY131" fmla="*/ 1675374 h 1915580"/>
              <a:gd name="connsiteX132" fmla="*/ 1245755 w 1882134"/>
              <a:gd name="connsiteY132" fmla="*/ 1650453 h 1915580"/>
              <a:gd name="connsiteX133" fmla="*/ 1152389 w 1882134"/>
              <a:gd name="connsiteY133" fmla="*/ 1702738 h 1915580"/>
              <a:gd name="connsiteX134" fmla="*/ 1045590 w 1882134"/>
              <a:gd name="connsiteY134" fmla="*/ 1764797 h 1915580"/>
              <a:gd name="connsiteX135" fmla="*/ 1052050 w 1882134"/>
              <a:gd name="connsiteY135" fmla="*/ 1796996 h 1915580"/>
              <a:gd name="connsiteX136" fmla="*/ 933465 w 1882134"/>
              <a:gd name="connsiteY136" fmla="*/ 1915580 h 1915580"/>
              <a:gd name="connsiteX137" fmla="*/ 814882 w 1882134"/>
              <a:gd name="connsiteY137" fmla="*/ 1796996 h 1915580"/>
              <a:gd name="connsiteX138" fmla="*/ 820094 w 1882134"/>
              <a:gd name="connsiteY138" fmla="*/ 1770286 h 1915580"/>
              <a:gd name="connsiteX139" fmla="*/ 705420 w 1882134"/>
              <a:gd name="connsiteY139" fmla="*/ 1702738 h 1915580"/>
              <a:gd name="connsiteX140" fmla="*/ 599803 w 1882134"/>
              <a:gd name="connsiteY140" fmla="*/ 1641366 h 1915580"/>
              <a:gd name="connsiteX141" fmla="*/ 571490 w 1882134"/>
              <a:gd name="connsiteY141" fmla="*/ 1660170 h 1915580"/>
              <a:gd name="connsiteX142" fmla="*/ 526023 w 1882134"/>
              <a:gd name="connsiteY142" fmla="*/ 1669292 h 1915580"/>
              <a:gd name="connsiteX143" fmla="*/ 407440 w 1882134"/>
              <a:gd name="connsiteY143" fmla="*/ 1550707 h 1915580"/>
              <a:gd name="connsiteX144" fmla="*/ 442787 w 1882134"/>
              <a:gd name="connsiteY144" fmla="*/ 1466331 h 1915580"/>
              <a:gd name="connsiteX145" fmla="*/ 480415 w 1882134"/>
              <a:gd name="connsiteY145" fmla="*/ 1441340 h 1915580"/>
              <a:gd name="connsiteX146" fmla="*/ 480415 w 1882134"/>
              <a:gd name="connsiteY146" fmla="*/ 1313541 h 1915580"/>
              <a:gd name="connsiteX147" fmla="*/ 480415 w 1882134"/>
              <a:gd name="connsiteY147" fmla="*/ 1180946 h 1915580"/>
              <a:gd name="connsiteX148" fmla="*/ 474477 w 1882134"/>
              <a:gd name="connsiteY148" fmla="*/ 1179755 h 1915580"/>
              <a:gd name="connsiteX149" fmla="*/ 401359 w 1882134"/>
              <a:gd name="connsiteY149" fmla="*/ 1070292 h 1915580"/>
              <a:gd name="connsiteX150" fmla="*/ 403715 w 1882134"/>
              <a:gd name="connsiteY150" fmla="*/ 1058760 h 1915580"/>
              <a:gd name="connsiteX151" fmla="*/ 297980 w 1882134"/>
              <a:gd name="connsiteY151" fmla="*/ 997319 h 1915580"/>
              <a:gd name="connsiteX152" fmla="*/ 197246 w 1882134"/>
              <a:gd name="connsiteY152" fmla="*/ 938785 h 1915580"/>
              <a:gd name="connsiteX153" fmla="*/ 164050 w 1882134"/>
              <a:gd name="connsiteY153" fmla="*/ 960831 h 1915580"/>
              <a:gd name="connsiteX154" fmla="*/ 118583 w 1882134"/>
              <a:gd name="connsiteY154" fmla="*/ 969953 h 1915580"/>
              <a:gd name="connsiteX155" fmla="*/ 0 w 1882134"/>
              <a:gd name="connsiteY155" fmla="*/ 851369 h 1915580"/>
              <a:gd name="connsiteX156" fmla="*/ 71834 w 1882134"/>
              <a:gd name="connsiteY156" fmla="*/ 741907 h 1915580"/>
              <a:gd name="connsiteX157" fmla="*/ 72975 w 1882134"/>
              <a:gd name="connsiteY157" fmla="*/ 741685 h 1915580"/>
              <a:gd name="connsiteX158" fmla="*/ 72975 w 1882134"/>
              <a:gd name="connsiteY158" fmla="*/ 608121 h 1915580"/>
              <a:gd name="connsiteX159" fmla="*/ 72975 w 1882134"/>
              <a:gd name="connsiteY159" fmla="*/ 483679 h 1915580"/>
              <a:gd name="connsiteX160" fmla="*/ 71834 w 1882134"/>
              <a:gd name="connsiteY160" fmla="*/ 483456 h 1915580"/>
              <a:gd name="connsiteX161" fmla="*/ 0 w 1882134"/>
              <a:gd name="connsiteY161" fmla="*/ 373994 h 1915580"/>
              <a:gd name="connsiteX162" fmla="*/ 118583 w 1882134"/>
              <a:gd name="connsiteY162" fmla="*/ 255410 h 1915580"/>
              <a:gd name="connsiteX163" fmla="*/ 165333 w 1882134"/>
              <a:gd name="connsiteY163" fmla="*/ 264960 h 1915580"/>
              <a:gd name="connsiteX164" fmla="*/ 189840 w 1882134"/>
              <a:gd name="connsiteY164" fmla="*/ 281762 h 1915580"/>
              <a:gd name="connsiteX165" fmla="*/ 297980 w 1882134"/>
              <a:gd name="connsiteY165" fmla="*/ 218924 h 1915580"/>
              <a:gd name="connsiteX166" fmla="*/ 409656 w 1882134"/>
              <a:gd name="connsiteY166" fmla="*/ 154031 h 1915580"/>
              <a:gd name="connsiteX167" fmla="*/ 407441 w 1882134"/>
              <a:gd name="connsiteY167" fmla="*/ 143189 h 1915580"/>
              <a:gd name="connsiteX168" fmla="*/ 525745 w 1882134"/>
              <a:gd name="connsiteY168" fmla="*/ 24326 h 1915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Lst>
            <a:rect l="l" t="t" r="r" b="b"/>
            <a:pathLst>
              <a:path w="1882134" h="1915580">
                <a:moveTo>
                  <a:pt x="859940" y="932267"/>
                </a:moveTo>
                <a:lnTo>
                  <a:pt x="747989" y="997319"/>
                </a:lnTo>
                <a:lnTo>
                  <a:pt x="636844" y="1061903"/>
                </a:lnTo>
                <a:lnTo>
                  <a:pt x="638527" y="1070293"/>
                </a:lnTo>
                <a:cubicBezTo>
                  <a:pt x="638527" y="1120463"/>
                  <a:pt x="607741" y="1162081"/>
                  <a:pt x="565410" y="1179755"/>
                </a:cubicBezTo>
                <a:lnTo>
                  <a:pt x="562511" y="1180336"/>
                </a:lnTo>
                <a:lnTo>
                  <a:pt x="562511" y="1439244"/>
                </a:lnTo>
                <a:lnTo>
                  <a:pt x="572773" y="1441246"/>
                </a:lnTo>
                <a:cubicBezTo>
                  <a:pt x="615532" y="1458919"/>
                  <a:pt x="644608" y="1500537"/>
                  <a:pt x="644608" y="1550707"/>
                </a:cubicBezTo>
                <a:lnTo>
                  <a:pt x="640375" y="1571429"/>
                </a:lnTo>
                <a:lnTo>
                  <a:pt x="865510" y="1701672"/>
                </a:lnTo>
                <a:lnTo>
                  <a:pt x="886716" y="1687534"/>
                </a:lnTo>
                <a:cubicBezTo>
                  <a:pt x="900969" y="1681643"/>
                  <a:pt x="916742" y="1678413"/>
                  <a:pt x="933465" y="1678413"/>
                </a:cubicBezTo>
                <a:cubicBezTo>
                  <a:pt x="950189" y="1678413"/>
                  <a:pt x="965962" y="1681833"/>
                  <a:pt x="980215" y="1687962"/>
                </a:cubicBezTo>
                <a:lnTo>
                  <a:pt x="997982" y="1700143"/>
                </a:lnTo>
                <a:lnTo>
                  <a:pt x="1212258" y="1576182"/>
                </a:lnTo>
                <a:lnTo>
                  <a:pt x="1210160" y="1565911"/>
                </a:lnTo>
                <a:cubicBezTo>
                  <a:pt x="1210160" y="1515742"/>
                  <a:pt x="1240946" y="1474123"/>
                  <a:pt x="1283277" y="1456450"/>
                </a:cubicBezTo>
                <a:lnTo>
                  <a:pt x="1298338" y="1453428"/>
                </a:lnTo>
                <a:lnTo>
                  <a:pt x="1298338" y="1189696"/>
                </a:lnTo>
                <a:lnTo>
                  <a:pt x="1292399" y="1188448"/>
                </a:lnTo>
                <a:cubicBezTo>
                  <a:pt x="1250068" y="1170062"/>
                  <a:pt x="1219282" y="1127303"/>
                  <a:pt x="1219282" y="1079414"/>
                </a:cubicBezTo>
                <a:lnTo>
                  <a:pt x="1223749" y="1057548"/>
                </a:lnTo>
                <a:lnTo>
                  <a:pt x="997965" y="926929"/>
                </a:lnTo>
                <a:lnTo>
                  <a:pt x="994296" y="929366"/>
                </a:lnTo>
                <a:lnTo>
                  <a:pt x="988000" y="935188"/>
                </a:lnTo>
                <a:lnTo>
                  <a:pt x="978749" y="939691"/>
                </a:lnTo>
                <a:lnTo>
                  <a:pt x="969810" y="945628"/>
                </a:lnTo>
                <a:lnTo>
                  <a:pt x="964268" y="946740"/>
                </a:lnTo>
                <a:lnTo>
                  <a:pt x="958437" y="949579"/>
                </a:lnTo>
                <a:cubicBezTo>
                  <a:pt x="947754" y="952933"/>
                  <a:pt x="936316" y="954750"/>
                  <a:pt x="924343" y="954750"/>
                </a:cubicBezTo>
                <a:lnTo>
                  <a:pt x="924343" y="954750"/>
                </a:lnTo>
                <a:lnTo>
                  <a:pt x="923835" y="954643"/>
                </a:lnTo>
                <a:lnTo>
                  <a:pt x="881110" y="945723"/>
                </a:lnTo>
                <a:lnTo>
                  <a:pt x="880997" y="945646"/>
                </a:lnTo>
                <a:lnTo>
                  <a:pt x="878876" y="945200"/>
                </a:lnTo>
                <a:close/>
                <a:moveTo>
                  <a:pt x="1285908" y="209454"/>
                </a:moveTo>
                <a:lnTo>
                  <a:pt x="1039711" y="351883"/>
                </a:lnTo>
                <a:lnTo>
                  <a:pt x="1042927" y="367913"/>
                </a:lnTo>
                <a:cubicBezTo>
                  <a:pt x="1042927" y="401360"/>
                  <a:pt x="1029244" y="431006"/>
                  <a:pt x="1007580" y="452291"/>
                </a:cubicBezTo>
                <a:lnTo>
                  <a:pt x="972994" y="475261"/>
                </a:lnTo>
                <a:lnTo>
                  <a:pt x="972994" y="608121"/>
                </a:lnTo>
                <a:lnTo>
                  <a:pt x="972994" y="728436"/>
                </a:lnTo>
                <a:lnTo>
                  <a:pt x="1008720" y="752929"/>
                </a:lnTo>
                <a:cubicBezTo>
                  <a:pt x="1030004" y="774594"/>
                  <a:pt x="1042927" y="804239"/>
                  <a:pt x="1042927" y="836166"/>
                </a:cubicBezTo>
                <a:lnTo>
                  <a:pt x="1038547" y="857606"/>
                </a:lnTo>
                <a:lnTo>
                  <a:pt x="1264627" y="988396"/>
                </a:lnTo>
                <a:lnTo>
                  <a:pt x="1292399" y="969952"/>
                </a:lnTo>
                <a:cubicBezTo>
                  <a:pt x="1306509" y="964061"/>
                  <a:pt x="1321902" y="960830"/>
                  <a:pt x="1337865" y="960830"/>
                </a:cubicBezTo>
                <a:cubicBezTo>
                  <a:pt x="1354588" y="960830"/>
                  <a:pt x="1370362" y="964251"/>
                  <a:pt x="1384615" y="970380"/>
                </a:cubicBezTo>
                <a:lnTo>
                  <a:pt x="1410990" y="988463"/>
                </a:lnTo>
                <a:lnTo>
                  <a:pt x="1650068" y="850153"/>
                </a:lnTo>
                <a:lnTo>
                  <a:pt x="1644966" y="824004"/>
                </a:lnTo>
                <a:cubicBezTo>
                  <a:pt x="1644966" y="790557"/>
                  <a:pt x="1658649" y="760911"/>
                  <a:pt x="1680313" y="739627"/>
                </a:cubicBezTo>
                <a:lnTo>
                  <a:pt x="1705780" y="722714"/>
                </a:lnTo>
                <a:lnTo>
                  <a:pt x="1705779" y="484271"/>
                </a:lnTo>
                <a:lnTo>
                  <a:pt x="1701598" y="483455"/>
                </a:lnTo>
                <a:cubicBezTo>
                  <a:pt x="1658839" y="465782"/>
                  <a:pt x="1629764" y="424164"/>
                  <a:pt x="1629764" y="373993"/>
                </a:cubicBezTo>
                <a:lnTo>
                  <a:pt x="1634464" y="350982"/>
                </a:lnTo>
                <a:lnTo>
                  <a:pt x="1412691" y="222683"/>
                </a:lnTo>
                <a:lnTo>
                  <a:pt x="1404617" y="228046"/>
                </a:lnTo>
                <a:cubicBezTo>
                  <a:pt x="1390507" y="233937"/>
                  <a:pt x="1375113" y="237167"/>
                  <a:pt x="1359150" y="237167"/>
                </a:cubicBezTo>
                <a:cubicBezTo>
                  <a:pt x="1342427" y="237167"/>
                  <a:pt x="1326653" y="233747"/>
                  <a:pt x="1312401" y="227618"/>
                </a:cubicBezTo>
                <a:close/>
                <a:moveTo>
                  <a:pt x="441920" y="226293"/>
                </a:moveTo>
                <a:lnTo>
                  <a:pt x="231909" y="347787"/>
                </a:lnTo>
                <a:lnTo>
                  <a:pt x="237167" y="373994"/>
                </a:lnTo>
                <a:cubicBezTo>
                  <a:pt x="237167" y="424164"/>
                  <a:pt x="206381" y="465783"/>
                  <a:pt x="164050" y="483456"/>
                </a:cubicBezTo>
                <a:lnTo>
                  <a:pt x="155071" y="485258"/>
                </a:lnTo>
                <a:lnTo>
                  <a:pt x="155071" y="740239"/>
                </a:lnTo>
                <a:lnTo>
                  <a:pt x="165333" y="742335"/>
                </a:lnTo>
                <a:cubicBezTo>
                  <a:pt x="208092" y="760721"/>
                  <a:pt x="237168" y="803479"/>
                  <a:pt x="237167" y="851369"/>
                </a:cubicBezTo>
                <a:lnTo>
                  <a:pt x="234601" y="863932"/>
                </a:lnTo>
                <a:lnTo>
                  <a:pt x="440781" y="983210"/>
                </a:lnTo>
                <a:lnTo>
                  <a:pt x="474477" y="960831"/>
                </a:lnTo>
                <a:cubicBezTo>
                  <a:pt x="488587" y="954940"/>
                  <a:pt x="503980" y="951709"/>
                  <a:pt x="519943" y="951709"/>
                </a:cubicBezTo>
                <a:cubicBezTo>
                  <a:pt x="536667" y="951709"/>
                  <a:pt x="552440" y="955130"/>
                  <a:pt x="566693" y="961258"/>
                </a:cubicBezTo>
                <a:lnTo>
                  <a:pt x="601190" y="984910"/>
                </a:lnTo>
                <a:lnTo>
                  <a:pt x="705420" y="924344"/>
                </a:lnTo>
                <a:lnTo>
                  <a:pt x="785942" y="878642"/>
                </a:lnTo>
                <a:lnTo>
                  <a:pt x="811567" y="863817"/>
                </a:lnTo>
                <a:lnTo>
                  <a:pt x="805759" y="836166"/>
                </a:lnTo>
                <a:cubicBezTo>
                  <a:pt x="805759" y="785996"/>
                  <a:pt x="836545" y="744378"/>
                  <a:pt x="878876" y="726704"/>
                </a:cubicBezTo>
                <a:lnTo>
                  <a:pt x="887857" y="724902"/>
                </a:lnTo>
                <a:lnTo>
                  <a:pt x="887857" y="602041"/>
                </a:lnTo>
                <a:lnTo>
                  <a:pt x="887857" y="479177"/>
                </a:lnTo>
                <a:lnTo>
                  <a:pt x="878877" y="477375"/>
                </a:lnTo>
                <a:cubicBezTo>
                  <a:pt x="836546" y="459702"/>
                  <a:pt x="805760" y="418084"/>
                  <a:pt x="805760" y="367913"/>
                </a:cubicBezTo>
                <a:lnTo>
                  <a:pt x="810313" y="345620"/>
                </a:lnTo>
                <a:lnTo>
                  <a:pt x="607514" y="228297"/>
                </a:lnTo>
                <a:lnTo>
                  <a:pt x="572440" y="252065"/>
                </a:lnTo>
                <a:cubicBezTo>
                  <a:pt x="558268" y="258099"/>
                  <a:pt x="542678" y="261454"/>
                  <a:pt x="526305" y="261493"/>
                </a:cubicBezTo>
                <a:cubicBezTo>
                  <a:pt x="493559" y="261570"/>
                  <a:pt x="463882" y="248367"/>
                  <a:pt x="442371" y="226958"/>
                </a:cubicBezTo>
                <a:close/>
                <a:moveTo>
                  <a:pt x="525745" y="24326"/>
                </a:moveTo>
                <a:cubicBezTo>
                  <a:pt x="591236" y="24171"/>
                  <a:pt x="644453" y="77137"/>
                  <a:pt x="644609" y="142629"/>
                </a:cubicBezTo>
                <a:lnTo>
                  <a:pt x="641709" y="157167"/>
                </a:lnTo>
                <a:lnTo>
                  <a:pt x="747989" y="218924"/>
                </a:lnTo>
                <a:lnTo>
                  <a:pt x="849541" y="277934"/>
                </a:lnTo>
                <a:lnTo>
                  <a:pt x="878877" y="258452"/>
                </a:lnTo>
                <a:cubicBezTo>
                  <a:pt x="892987" y="252560"/>
                  <a:pt x="908380" y="249330"/>
                  <a:pt x="924343" y="249330"/>
                </a:cubicBezTo>
                <a:cubicBezTo>
                  <a:pt x="941066" y="249330"/>
                  <a:pt x="956840" y="252750"/>
                  <a:pt x="971093" y="258879"/>
                </a:cubicBezTo>
                <a:lnTo>
                  <a:pt x="999784" y="278550"/>
                </a:lnTo>
                <a:lnTo>
                  <a:pt x="1112862" y="212843"/>
                </a:lnTo>
                <a:lnTo>
                  <a:pt x="1244810" y="139736"/>
                </a:lnTo>
                <a:lnTo>
                  <a:pt x="1240567" y="118583"/>
                </a:lnTo>
                <a:cubicBezTo>
                  <a:pt x="1240566" y="51690"/>
                  <a:pt x="1295297" y="0"/>
                  <a:pt x="1359150" y="0"/>
                </a:cubicBezTo>
                <a:cubicBezTo>
                  <a:pt x="1426044" y="0"/>
                  <a:pt x="1477734" y="54731"/>
                  <a:pt x="1477734" y="118583"/>
                </a:cubicBezTo>
                <a:lnTo>
                  <a:pt x="1468446" y="164056"/>
                </a:lnTo>
                <a:lnTo>
                  <a:pt x="1562871" y="218924"/>
                </a:lnTo>
                <a:lnTo>
                  <a:pt x="1674171" y="283599"/>
                </a:lnTo>
                <a:lnTo>
                  <a:pt x="1702880" y="264532"/>
                </a:lnTo>
                <a:cubicBezTo>
                  <a:pt x="1716991" y="258640"/>
                  <a:pt x="1732384" y="255410"/>
                  <a:pt x="1748347" y="255410"/>
                </a:cubicBezTo>
                <a:cubicBezTo>
                  <a:pt x="1815241" y="255410"/>
                  <a:pt x="1866931" y="310141"/>
                  <a:pt x="1866931" y="373993"/>
                </a:cubicBezTo>
                <a:cubicBezTo>
                  <a:pt x="1866931" y="424164"/>
                  <a:pt x="1836145" y="465782"/>
                  <a:pt x="1793814" y="483456"/>
                </a:cubicBezTo>
                <a:lnTo>
                  <a:pt x="1787876" y="484647"/>
                </a:lnTo>
                <a:lnTo>
                  <a:pt x="1787876" y="608121"/>
                </a:lnTo>
                <a:lnTo>
                  <a:pt x="1787876" y="710390"/>
                </a:lnTo>
                <a:lnTo>
                  <a:pt x="1810299" y="714970"/>
                </a:lnTo>
                <a:cubicBezTo>
                  <a:pt x="1853058" y="733356"/>
                  <a:pt x="1882134" y="776115"/>
                  <a:pt x="1882134" y="824004"/>
                </a:cubicBezTo>
                <a:cubicBezTo>
                  <a:pt x="1882134" y="890898"/>
                  <a:pt x="1827403" y="942588"/>
                  <a:pt x="1763550" y="942588"/>
                </a:cubicBezTo>
                <a:cubicBezTo>
                  <a:pt x="1746826" y="942588"/>
                  <a:pt x="1731053" y="939357"/>
                  <a:pt x="1716800" y="933466"/>
                </a:cubicBezTo>
                <a:lnTo>
                  <a:pt x="1696290" y="919792"/>
                </a:lnTo>
                <a:lnTo>
                  <a:pt x="1562871" y="997319"/>
                </a:lnTo>
                <a:lnTo>
                  <a:pt x="1452273" y="1058596"/>
                </a:lnTo>
                <a:lnTo>
                  <a:pt x="1456449" y="1079414"/>
                </a:lnTo>
                <a:cubicBezTo>
                  <a:pt x="1456450" y="1129584"/>
                  <a:pt x="1425663" y="1171202"/>
                  <a:pt x="1383332" y="1188876"/>
                </a:cubicBezTo>
                <a:lnTo>
                  <a:pt x="1380434" y="1189457"/>
                </a:lnTo>
                <a:lnTo>
                  <a:pt x="1380434" y="1316581"/>
                </a:lnTo>
                <a:lnTo>
                  <a:pt x="1380434" y="1459744"/>
                </a:lnTo>
                <a:lnTo>
                  <a:pt x="1413121" y="1481535"/>
                </a:lnTo>
                <a:cubicBezTo>
                  <a:pt x="1434405" y="1502819"/>
                  <a:pt x="1447327" y="1532465"/>
                  <a:pt x="1447328" y="1565911"/>
                </a:cubicBezTo>
                <a:cubicBezTo>
                  <a:pt x="1447328" y="1632805"/>
                  <a:pt x="1392597" y="1684495"/>
                  <a:pt x="1328743" y="1684495"/>
                </a:cubicBezTo>
                <a:cubicBezTo>
                  <a:pt x="1312780" y="1684496"/>
                  <a:pt x="1297387" y="1681265"/>
                  <a:pt x="1283277" y="1675374"/>
                </a:cubicBezTo>
                <a:lnTo>
                  <a:pt x="1245755" y="1650453"/>
                </a:lnTo>
                <a:lnTo>
                  <a:pt x="1152389" y="1702738"/>
                </a:lnTo>
                <a:lnTo>
                  <a:pt x="1045590" y="1764797"/>
                </a:lnTo>
                <a:lnTo>
                  <a:pt x="1052050" y="1796996"/>
                </a:lnTo>
                <a:cubicBezTo>
                  <a:pt x="1052050" y="1863890"/>
                  <a:pt x="997319" y="1915580"/>
                  <a:pt x="933465" y="1915580"/>
                </a:cubicBezTo>
                <a:cubicBezTo>
                  <a:pt x="869613" y="1915580"/>
                  <a:pt x="814882" y="1860849"/>
                  <a:pt x="814882" y="1796996"/>
                </a:cubicBezTo>
                <a:lnTo>
                  <a:pt x="820094" y="1770286"/>
                </a:lnTo>
                <a:lnTo>
                  <a:pt x="705420" y="1702738"/>
                </a:lnTo>
                <a:lnTo>
                  <a:pt x="599803" y="1641366"/>
                </a:lnTo>
                <a:lnTo>
                  <a:pt x="571490" y="1660170"/>
                </a:lnTo>
                <a:cubicBezTo>
                  <a:pt x="557380" y="1666061"/>
                  <a:pt x="541987" y="1669291"/>
                  <a:pt x="526023" y="1669292"/>
                </a:cubicBezTo>
                <a:cubicBezTo>
                  <a:pt x="462171" y="1669292"/>
                  <a:pt x="407440" y="1617602"/>
                  <a:pt x="407440" y="1550707"/>
                </a:cubicBezTo>
                <a:cubicBezTo>
                  <a:pt x="407440" y="1517261"/>
                  <a:pt x="421123" y="1487615"/>
                  <a:pt x="442787" y="1466331"/>
                </a:cubicBezTo>
                <a:lnTo>
                  <a:pt x="480415" y="1441340"/>
                </a:lnTo>
                <a:lnTo>
                  <a:pt x="480415" y="1313541"/>
                </a:lnTo>
                <a:lnTo>
                  <a:pt x="480415" y="1180946"/>
                </a:lnTo>
                <a:lnTo>
                  <a:pt x="474477" y="1179755"/>
                </a:lnTo>
                <a:cubicBezTo>
                  <a:pt x="432146" y="1162081"/>
                  <a:pt x="401359" y="1120463"/>
                  <a:pt x="401359" y="1070292"/>
                </a:cubicBezTo>
                <a:lnTo>
                  <a:pt x="403715" y="1058760"/>
                </a:lnTo>
                <a:lnTo>
                  <a:pt x="297980" y="997319"/>
                </a:lnTo>
                <a:lnTo>
                  <a:pt x="197246" y="938785"/>
                </a:lnTo>
                <a:lnTo>
                  <a:pt x="164050" y="960831"/>
                </a:lnTo>
                <a:cubicBezTo>
                  <a:pt x="149940" y="966723"/>
                  <a:pt x="134547" y="969953"/>
                  <a:pt x="118583" y="969953"/>
                </a:cubicBezTo>
                <a:cubicBezTo>
                  <a:pt x="51690" y="969953"/>
                  <a:pt x="0" y="915222"/>
                  <a:pt x="0" y="851369"/>
                </a:cubicBezTo>
                <a:cubicBezTo>
                  <a:pt x="0" y="801199"/>
                  <a:pt x="29076" y="759581"/>
                  <a:pt x="71834" y="741907"/>
                </a:cubicBezTo>
                <a:lnTo>
                  <a:pt x="72975" y="741685"/>
                </a:lnTo>
                <a:lnTo>
                  <a:pt x="72975" y="608121"/>
                </a:lnTo>
                <a:lnTo>
                  <a:pt x="72975" y="483679"/>
                </a:lnTo>
                <a:lnTo>
                  <a:pt x="71834" y="483456"/>
                </a:lnTo>
                <a:cubicBezTo>
                  <a:pt x="29076" y="465783"/>
                  <a:pt x="0" y="424164"/>
                  <a:pt x="0" y="373994"/>
                </a:cubicBezTo>
                <a:cubicBezTo>
                  <a:pt x="0" y="310141"/>
                  <a:pt x="51690" y="255410"/>
                  <a:pt x="118583" y="255410"/>
                </a:cubicBezTo>
                <a:cubicBezTo>
                  <a:pt x="135307" y="255410"/>
                  <a:pt x="151080" y="258831"/>
                  <a:pt x="165333" y="264960"/>
                </a:cubicBezTo>
                <a:lnTo>
                  <a:pt x="189840" y="281762"/>
                </a:lnTo>
                <a:lnTo>
                  <a:pt x="297980" y="218924"/>
                </a:lnTo>
                <a:lnTo>
                  <a:pt x="409656" y="154031"/>
                </a:lnTo>
                <a:lnTo>
                  <a:pt x="407441" y="143189"/>
                </a:lnTo>
                <a:cubicBezTo>
                  <a:pt x="407286" y="77697"/>
                  <a:pt x="460252" y="24480"/>
                  <a:pt x="525745" y="24326"/>
                </a:cubicBezTo>
                <a:close/>
              </a:path>
            </a:pathLst>
          </a:custGeom>
          <a:solidFill>
            <a:schemeClr val="bg2">
              <a:lumMod val="50000"/>
              <a:alpha val="20000"/>
            </a:schemeClr>
          </a:solidFill>
          <a:ln w="43323" cap="flat">
            <a:noFill/>
            <a:prstDash val="solid"/>
            <a:miter/>
          </a:ln>
        </p:spPr>
        <p:txBody>
          <a:bodyPr anchor="ctr"/>
          <a:lstStyle/>
          <a:p>
            <a:pPr>
              <a:defRPr/>
            </a:pPr>
            <a:endParaRPr lang="en-US"/>
          </a:p>
        </p:txBody>
      </p:sp>
      <p:sp>
        <p:nvSpPr>
          <p:cNvPr id="22" name="Freeform: Shape 384">
            <a:extLst>
              <a:ext uri="{FF2B5EF4-FFF2-40B4-BE49-F238E27FC236}">
                <a16:creationId xmlns:a16="http://schemas.microsoft.com/office/drawing/2014/main" id="{E5369BAD-3F98-541F-EB6C-90FD3C19AEA0}"/>
              </a:ext>
            </a:extLst>
          </p:cNvPr>
          <p:cNvSpPr/>
          <p:nvPr/>
        </p:nvSpPr>
        <p:spPr>
          <a:xfrm rot="18938666">
            <a:off x="258763" y="5313363"/>
            <a:ext cx="1077912" cy="879475"/>
          </a:xfrm>
          <a:custGeom>
            <a:avLst/>
            <a:gdLst>
              <a:gd name="connsiteX0" fmla="*/ 618123 w 1077492"/>
              <a:gd name="connsiteY0" fmla="*/ 5091 h 880832"/>
              <a:gd name="connsiteX1" fmla="*/ 649515 w 1077492"/>
              <a:gd name="connsiteY1" fmla="*/ 48 h 880832"/>
              <a:gd name="connsiteX2" fmla="*/ 706766 w 1077492"/>
              <a:gd name="connsiteY2" fmla="*/ 25655 h 880832"/>
              <a:gd name="connsiteX3" fmla="*/ 703831 w 1077492"/>
              <a:gd name="connsiteY3" fmla="*/ 142493 h 880832"/>
              <a:gd name="connsiteX4" fmla="*/ 665641 w 1077492"/>
              <a:gd name="connsiteY4" fmla="*/ 157025 h 880832"/>
              <a:gd name="connsiteX5" fmla="*/ 665641 w 1077492"/>
              <a:gd name="connsiteY5" fmla="*/ 352605 h 880832"/>
              <a:gd name="connsiteX6" fmla="*/ 684786 w 1077492"/>
              <a:gd name="connsiteY6" fmla="*/ 356972 h 880832"/>
              <a:gd name="connsiteX7" fmla="*/ 718689 w 1077492"/>
              <a:gd name="connsiteY7" fmla="*/ 380793 h 880832"/>
              <a:gd name="connsiteX8" fmla="*/ 738749 w 1077492"/>
              <a:gd name="connsiteY8" fmla="*/ 496690 h 880832"/>
              <a:gd name="connsiteX9" fmla="*/ 735230 w 1077492"/>
              <a:gd name="connsiteY9" fmla="*/ 501698 h 880832"/>
              <a:gd name="connsiteX10" fmla="*/ 845060 w 1077492"/>
              <a:gd name="connsiteY10" fmla="*/ 617186 h 880832"/>
              <a:gd name="connsiteX11" fmla="*/ 879258 w 1077492"/>
              <a:gd name="connsiteY11" fmla="*/ 595803 h 880832"/>
              <a:gd name="connsiteX12" fmla="*/ 1037048 w 1077492"/>
              <a:gd name="connsiteY12" fmla="*/ 632408 h 880832"/>
              <a:gd name="connsiteX13" fmla="*/ 1031825 w 1077492"/>
              <a:gd name="connsiteY13" fmla="*/ 840388 h 880832"/>
              <a:gd name="connsiteX14" fmla="*/ 823846 w 1077492"/>
              <a:gd name="connsiteY14" fmla="*/ 835165 h 880832"/>
              <a:gd name="connsiteX15" fmla="*/ 795994 w 1077492"/>
              <a:gd name="connsiteY15" fmla="*/ 674255 h 880832"/>
              <a:gd name="connsiteX16" fmla="*/ 803191 w 1077492"/>
              <a:gd name="connsiteY16" fmla="*/ 664013 h 880832"/>
              <a:gd name="connsiteX17" fmla="*/ 690708 w 1077492"/>
              <a:gd name="connsiteY17" fmla="*/ 545736 h 880832"/>
              <a:gd name="connsiteX18" fmla="*/ 678778 w 1077492"/>
              <a:gd name="connsiteY18" fmla="*/ 553196 h 880832"/>
              <a:gd name="connsiteX19" fmla="*/ 565128 w 1077492"/>
              <a:gd name="connsiteY19" fmla="*/ 526831 h 880832"/>
              <a:gd name="connsiteX20" fmla="*/ 562479 w 1077492"/>
              <a:gd name="connsiteY20" fmla="*/ 522594 h 880832"/>
              <a:gd name="connsiteX21" fmla="*/ 207664 w 1077492"/>
              <a:gd name="connsiteY21" fmla="*/ 608151 h 880832"/>
              <a:gd name="connsiteX22" fmla="*/ 203307 w 1077492"/>
              <a:gd name="connsiteY22" fmla="*/ 628640 h 880832"/>
              <a:gd name="connsiteX23" fmla="*/ 178918 w 1077492"/>
              <a:gd name="connsiteY23" fmla="*/ 663609 h 880832"/>
              <a:gd name="connsiteX24" fmla="*/ 29119 w 1077492"/>
              <a:gd name="connsiteY24" fmla="*/ 659847 h 880832"/>
              <a:gd name="connsiteX25" fmla="*/ 32881 w 1077492"/>
              <a:gd name="connsiteY25" fmla="*/ 510048 h 880832"/>
              <a:gd name="connsiteX26" fmla="*/ 67936 w 1077492"/>
              <a:gd name="connsiteY26" fmla="*/ 487958 h 880832"/>
              <a:gd name="connsiteX27" fmla="*/ 182679 w 1077492"/>
              <a:gd name="connsiteY27" fmla="*/ 513810 h 880832"/>
              <a:gd name="connsiteX28" fmla="*/ 199867 w 1077492"/>
              <a:gd name="connsiteY28" fmla="*/ 541086 h 880832"/>
              <a:gd name="connsiteX29" fmla="*/ 537541 w 1077492"/>
              <a:gd name="connsiteY29" fmla="*/ 459661 h 880832"/>
              <a:gd name="connsiteX30" fmla="*/ 536059 w 1077492"/>
              <a:gd name="connsiteY30" fmla="*/ 450434 h 880832"/>
              <a:gd name="connsiteX31" fmla="*/ 568890 w 1077492"/>
              <a:gd name="connsiteY31" fmla="*/ 377032 h 880832"/>
              <a:gd name="connsiteX32" fmla="*/ 605039 w 1077492"/>
              <a:gd name="connsiteY32" fmla="*/ 354429 h 880832"/>
              <a:gd name="connsiteX33" fmla="*/ 624516 w 1077492"/>
              <a:gd name="connsiteY33" fmla="*/ 351300 h 880832"/>
              <a:gd name="connsiteX34" fmla="*/ 624516 w 1077492"/>
              <a:gd name="connsiteY34" fmla="*/ 160667 h 880832"/>
              <a:gd name="connsiteX35" fmla="*/ 613436 w 1077492"/>
              <a:gd name="connsiteY35" fmla="*/ 158139 h 880832"/>
              <a:gd name="connsiteX36" fmla="*/ 586993 w 1077492"/>
              <a:gd name="connsiteY36" fmla="*/ 139559 h 880832"/>
              <a:gd name="connsiteX37" fmla="*/ 589927 w 1077492"/>
              <a:gd name="connsiteY37" fmla="*/ 22721 h 880832"/>
              <a:gd name="connsiteX38" fmla="*/ 618123 w 1077492"/>
              <a:gd name="connsiteY38" fmla="*/ 5091 h 880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1077492" h="880832">
                <a:moveTo>
                  <a:pt x="618123" y="5091"/>
                </a:moveTo>
                <a:cubicBezTo>
                  <a:pt x="628264" y="1341"/>
                  <a:pt x="638938" y="-311"/>
                  <a:pt x="649515" y="48"/>
                </a:cubicBezTo>
                <a:cubicBezTo>
                  <a:pt x="670668" y="767"/>
                  <a:pt x="691432" y="9532"/>
                  <a:pt x="706766" y="25655"/>
                </a:cubicBezTo>
                <a:cubicBezTo>
                  <a:pt x="738893" y="59437"/>
                  <a:pt x="736078" y="111827"/>
                  <a:pt x="703831" y="142493"/>
                </a:cubicBezTo>
                <a:lnTo>
                  <a:pt x="665641" y="157025"/>
                </a:lnTo>
                <a:lnTo>
                  <a:pt x="665641" y="352605"/>
                </a:lnTo>
                <a:lnTo>
                  <a:pt x="684786" y="356972"/>
                </a:lnTo>
                <a:cubicBezTo>
                  <a:pt x="697289" y="362480"/>
                  <a:pt x="708859" y="370458"/>
                  <a:pt x="718689" y="380793"/>
                </a:cubicBezTo>
                <a:cubicBezTo>
                  <a:pt x="749581" y="413278"/>
                  <a:pt x="755275" y="459181"/>
                  <a:pt x="738749" y="496690"/>
                </a:cubicBezTo>
                <a:lnTo>
                  <a:pt x="735230" y="501698"/>
                </a:lnTo>
                <a:lnTo>
                  <a:pt x="845060" y="617186"/>
                </a:lnTo>
                <a:lnTo>
                  <a:pt x="879258" y="595803"/>
                </a:lnTo>
                <a:cubicBezTo>
                  <a:pt x="933414" y="575777"/>
                  <a:pt x="996107" y="589357"/>
                  <a:pt x="1037048" y="632408"/>
                </a:cubicBezTo>
                <a:cubicBezTo>
                  <a:pt x="1094236" y="692542"/>
                  <a:pt x="1089226" y="785799"/>
                  <a:pt x="1031825" y="840388"/>
                </a:cubicBezTo>
                <a:cubicBezTo>
                  <a:pt x="971691" y="897576"/>
                  <a:pt x="878434" y="892566"/>
                  <a:pt x="823846" y="835165"/>
                </a:cubicBezTo>
                <a:cubicBezTo>
                  <a:pt x="780955" y="790064"/>
                  <a:pt x="773050" y="726332"/>
                  <a:pt x="795994" y="674255"/>
                </a:cubicBezTo>
                <a:lnTo>
                  <a:pt x="803191" y="664013"/>
                </a:lnTo>
                <a:lnTo>
                  <a:pt x="690708" y="545736"/>
                </a:lnTo>
                <a:lnTo>
                  <a:pt x="678778" y="553196"/>
                </a:lnTo>
                <a:cubicBezTo>
                  <a:pt x="639771" y="567620"/>
                  <a:pt x="594617" y="557839"/>
                  <a:pt x="565128" y="526831"/>
                </a:cubicBezTo>
                <a:lnTo>
                  <a:pt x="562479" y="522594"/>
                </a:lnTo>
                <a:lnTo>
                  <a:pt x="207664" y="608151"/>
                </a:lnTo>
                <a:lnTo>
                  <a:pt x="203307" y="628640"/>
                </a:lnTo>
                <a:cubicBezTo>
                  <a:pt x="197853" y="641384"/>
                  <a:pt x="189746" y="653311"/>
                  <a:pt x="178918" y="663609"/>
                </a:cubicBezTo>
                <a:cubicBezTo>
                  <a:pt x="137575" y="702927"/>
                  <a:pt x="70309" y="703160"/>
                  <a:pt x="29119" y="659847"/>
                </a:cubicBezTo>
                <a:cubicBezTo>
                  <a:pt x="-10199" y="618504"/>
                  <a:pt x="-10431" y="551239"/>
                  <a:pt x="32881" y="510048"/>
                </a:cubicBezTo>
                <a:cubicBezTo>
                  <a:pt x="43217" y="500219"/>
                  <a:pt x="55173" y="492832"/>
                  <a:pt x="67936" y="487958"/>
                </a:cubicBezTo>
                <a:cubicBezTo>
                  <a:pt x="106227" y="473336"/>
                  <a:pt x="151787" y="481326"/>
                  <a:pt x="182679" y="513810"/>
                </a:cubicBezTo>
                <a:lnTo>
                  <a:pt x="199867" y="541086"/>
                </a:lnTo>
                <a:lnTo>
                  <a:pt x="537541" y="459661"/>
                </a:lnTo>
                <a:lnTo>
                  <a:pt x="536059" y="450434"/>
                </a:lnTo>
                <a:cubicBezTo>
                  <a:pt x="536980" y="423313"/>
                  <a:pt x="548218" y="396691"/>
                  <a:pt x="568890" y="377032"/>
                </a:cubicBezTo>
                <a:cubicBezTo>
                  <a:pt x="579718" y="366735"/>
                  <a:pt x="592037" y="359237"/>
                  <a:pt x="605039" y="354429"/>
                </a:cubicBezTo>
                <a:lnTo>
                  <a:pt x="624516" y="351300"/>
                </a:lnTo>
                <a:lnTo>
                  <a:pt x="624516" y="160667"/>
                </a:lnTo>
                <a:lnTo>
                  <a:pt x="613436" y="158139"/>
                </a:lnTo>
                <a:cubicBezTo>
                  <a:pt x="603685" y="153843"/>
                  <a:pt x="594660" y="147621"/>
                  <a:pt x="586993" y="139559"/>
                </a:cubicBezTo>
                <a:cubicBezTo>
                  <a:pt x="554867" y="105778"/>
                  <a:pt x="557681" y="53388"/>
                  <a:pt x="589927" y="22721"/>
                </a:cubicBezTo>
                <a:cubicBezTo>
                  <a:pt x="598373" y="14690"/>
                  <a:pt x="607982" y="8842"/>
                  <a:pt x="618123" y="5091"/>
                </a:cubicBezTo>
                <a:close/>
              </a:path>
            </a:pathLst>
          </a:custGeom>
          <a:solidFill>
            <a:schemeClr val="bg2">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3" name="Freeform: Shape 381">
            <a:extLst>
              <a:ext uri="{FF2B5EF4-FFF2-40B4-BE49-F238E27FC236}">
                <a16:creationId xmlns:a16="http://schemas.microsoft.com/office/drawing/2014/main" id="{918AAAAC-CCA2-157D-1762-ACBDA0950C1F}"/>
              </a:ext>
            </a:extLst>
          </p:cNvPr>
          <p:cNvSpPr/>
          <p:nvPr/>
        </p:nvSpPr>
        <p:spPr>
          <a:xfrm rot="3428897">
            <a:off x="8532813" y="4052887"/>
            <a:ext cx="1246188" cy="1338263"/>
          </a:xfrm>
          <a:custGeom>
            <a:avLst/>
            <a:gdLst>
              <a:gd name="connsiteX0" fmla="*/ 943257 w 2013900"/>
              <a:gd name="connsiteY0" fmla="*/ 1501970 h 1900583"/>
              <a:gd name="connsiteX1" fmla="*/ 744074 w 2013900"/>
              <a:gd name="connsiteY1" fmla="*/ 1348088 h 1900583"/>
              <a:gd name="connsiteX2" fmla="*/ 748630 w 2013900"/>
              <a:gd name="connsiteY2" fmla="*/ 1338807 h 1900583"/>
              <a:gd name="connsiteX3" fmla="*/ 706808 w 2013900"/>
              <a:gd name="connsiteY3" fmla="*/ 1216890 h 1900583"/>
              <a:gd name="connsiteX4" fmla="*/ 695446 w 2013900"/>
              <a:gd name="connsiteY4" fmla="*/ 1211313 h 1900583"/>
              <a:gd name="connsiteX5" fmla="*/ 726700 w 2013900"/>
              <a:gd name="connsiteY5" fmla="*/ 978267 h 1900583"/>
              <a:gd name="connsiteX6" fmla="*/ 764518 w 2013900"/>
              <a:gd name="connsiteY6" fmla="*/ 965451 h 1900583"/>
              <a:gd name="connsiteX7" fmla="*/ 799083 w 2013900"/>
              <a:gd name="connsiteY7" fmla="*/ 935439 h 1900583"/>
              <a:gd name="connsiteX8" fmla="*/ 819837 w 2013900"/>
              <a:gd name="connsiteY8" fmla="*/ 893157 h 1900583"/>
              <a:gd name="connsiteX9" fmla="*/ 822213 w 2013900"/>
              <a:gd name="connsiteY9" fmla="*/ 851356 h 1900583"/>
              <a:gd name="connsiteX10" fmla="*/ 1043738 w 2013900"/>
              <a:gd name="connsiteY10" fmla="*/ 760675 h 1900583"/>
              <a:gd name="connsiteX11" fmla="*/ 1061832 w 2013900"/>
              <a:gd name="connsiteY11" fmla="*/ 781899 h 1900583"/>
              <a:gd name="connsiteX12" fmla="*/ 1191467 w 2013900"/>
              <a:gd name="connsiteY12" fmla="*/ 790843 h 1900583"/>
              <a:gd name="connsiteX13" fmla="*/ 1200605 w 2013900"/>
              <a:gd name="connsiteY13" fmla="*/ 782908 h 1900583"/>
              <a:gd name="connsiteX14" fmla="*/ 1391604 w 2013900"/>
              <a:gd name="connsiteY14" fmla="*/ 930468 h 1900583"/>
              <a:gd name="connsiteX15" fmla="*/ 1386234 w 2013900"/>
              <a:gd name="connsiteY15" fmla="*/ 941312 h 1900583"/>
              <a:gd name="connsiteX16" fmla="*/ 1427616 w 2013900"/>
              <a:gd name="connsiteY16" fmla="*/ 1064490 h 1900583"/>
              <a:gd name="connsiteX17" fmla="*/ 1447779 w 2013900"/>
              <a:gd name="connsiteY17" fmla="*/ 1074387 h 1900583"/>
              <a:gd name="connsiteX18" fmla="*/ 1417037 w 2013900"/>
              <a:gd name="connsiteY18" fmla="*/ 1303612 h 1900583"/>
              <a:gd name="connsiteX19" fmla="*/ 1377304 w 2013900"/>
              <a:gd name="connsiteY19" fmla="*/ 1316666 h 1900583"/>
              <a:gd name="connsiteX20" fmla="*/ 1342096 w 2013900"/>
              <a:gd name="connsiteY20" fmla="*/ 1347016 h 1900583"/>
              <a:gd name="connsiteX21" fmla="*/ 1318419 w 2013900"/>
              <a:gd name="connsiteY21" fmla="*/ 1433424 h 1900583"/>
              <a:gd name="connsiteX22" fmla="*/ 1318667 w 2013900"/>
              <a:gd name="connsiteY22" fmla="*/ 1434179 h 1900583"/>
              <a:gd name="connsiteX23" fmla="*/ 1097018 w 2013900"/>
              <a:gd name="connsiteY23" fmla="*/ 1524911 h 1900583"/>
              <a:gd name="connsiteX24" fmla="*/ 1079718 w 2013900"/>
              <a:gd name="connsiteY24" fmla="*/ 1504987 h 1900583"/>
              <a:gd name="connsiteX25" fmla="*/ 950083 w 2013900"/>
              <a:gd name="connsiteY25" fmla="*/ 1496043 h 1900583"/>
              <a:gd name="connsiteX26" fmla="*/ 75043 w 2013900"/>
              <a:gd name="connsiteY26" fmla="*/ 1597161 h 1900583"/>
              <a:gd name="connsiteX27" fmla="*/ 108134 w 2013900"/>
              <a:gd name="connsiteY27" fmla="*/ 1604721 h 1900583"/>
              <a:gd name="connsiteX28" fmla="*/ 154857 w 2013900"/>
              <a:gd name="connsiteY28" fmla="*/ 1598764 h 1900583"/>
              <a:gd name="connsiteX29" fmla="*/ 233875 w 2013900"/>
              <a:gd name="connsiteY29" fmla="*/ 1496935 h 1900583"/>
              <a:gd name="connsiteX30" fmla="*/ 231813 w 2013900"/>
              <a:gd name="connsiteY30" fmla="*/ 1480763 h 1900583"/>
              <a:gd name="connsiteX31" fmla="*/ 540598 w 2013900"/>
              <a:gd name="connsiteY31" fmla="*/ 1375577 h 1900583"/>
              <a:gd name="connsiteX32" fmla="*/ 563677 w 2013900"/>
              <a:gd name="connsiteY32" fmla="*/ 1402157 h 1900583"/>
              <a:gd name="connsiteX33" fmla="*/ 692537 w 2013900"/>
              <a:gd name="connsiteY33" fmla="*/ 1412103 h 1900583"/>
              <a:gd name="connsiteX34" fmla="*/ 693400 w 2013900"/>
              <a:gd name="connsiteY34" fmla="*/ 1411346 h 1900583"/>
              <a:gd name="connsiteX35" fmla="*/ 797736 w 2013900"/>
              <a:gd name="connsiteY35" fmla="*/ 1491953 h 1900583"/>
              <a:gd name="connsiteX36" fmla="*/ 894945 w 2013900"/>
              <a:gd name="connsiteY36" fmla="*/ 1567053 h 1900583"/>
              <a:gd name="connsiteX37" fmla="*/ 894430 w 2013900"/>
              <a:gd name="connsiteY37" fmla="*/ 1568079 h 1900583"/>
              <a:gd name="connsiteX38" fmla="*/ 936587 w 2013900"/>
              <a:gd name="connsiteY38" fmla="*/ 1690255 h 1900583"/>
              <a:gd name="connsiteX39" fmla="*/ 1100786 w 2013900"/>
              <a:gd name="connsiteY39" fmla="*/ 1669186 h 1900583"/>
              <a:gd name="connsiteX40" fmla="*/ 1121540 w 2013900"/>
              <a:gd name="connsiteY40" fmla="*/ 1626904 h 1900583"/>
              <a:gd name="connsiteX41" fmla="*/ 1123204 w 2013900"/>
              <a:gd name="connsiteY41" fmla="*/ 1597620 h 1900583"/>
              <a:gd name="connsiteX42" fmla="*/ 1237555 w 2013900"/>
              <a:gd name="connsiteY42" fmla="*/ 1551067 h 1900583"/>
              <a:gd name="connsiteX43" fmla="*/ 1355644 w 2013900"/>
              <a:gd name="connsiteY43" fmla="*/ 1502993 h 1900583"/>
              <a:gd name="connsiteX44" fmla="*/ 1362776 w 2013900"/>
              <a:gd name="connsiteY44" fmla="*/ 1511266 h 1900583"/>
              <a:gd name="connsiteX45" fmla="*/ 1491817 w 2013900"/>
              <a:gd name="connsiteY45" fmla="*/ 1520936 h 1900583"/>
              <a:gd name="connsiteX46" fmla="*/ 1499270 w 2013900"/>
              <a:gd name="connsiteY46" fmla="*/ 1514511 h 1900583"/>
              <a:gd name="connsiteX47" fmla="*/ 1790657 w 2013900"/>
              <a:gd name="connsiteY47" fmla="*/ 1739626 h 1900583"/>
              <a:gd name="connsiteX48" fmla="*/ 1783473 w 2013900"/>
              <a:gd name="connsiteY48" fmla="*/ 1754261 h 1900583"/>
              <a:gd name="connsiteX49" fmla="*/ 1825296 w 2013900"/>
              <a:gd name="connsiteY49" fmla="*/ 1876178 h 1900583"/>
              <a:gd name="connsiteX50" fmla="*/ 1867578 w 2013900"/>
              <a:gd name="connsiteY50" fmla="*/ 1896932 h 1900583"/>
              <a:gd name="connsiteX51" fmla="*/ 1989494 w 2013900"/>
              <a:gd name="connsiteY51" fmla="*/ 1855110 h 1900583"/>
              <a:gd name="connsiteX52" fmla="*/ 1968427 w 2013900"/>
              <a:gd name="connsiteY52" fmla="*/ 1690911 h 1900583"/>
              <a:gd name="connsiteX53" fmla="*/ 1838792 w 2013900"/>
              <a:gd name="connsiteY53" fmla="*/ 1681967 h 1900583"/>
              <a:gd name="connsiteX54" fmla="*/ 1838014 w 2013900"/>
              <a:gd name="connsiteY54" fmla="*/ 1682642 h 1900583"/>
              <a:gd name="connsiteX55" fmla="*/ 1544325 w 2013900"/>
              <a:gd name="connsiteY55" fmla="*/ 1455749 h 1900583"/>
              <a:gd name="connsiteX56" fmla="*/ 1547700 w 2013900"/>
              <a:gd name="connsiteY56" fmla="*/ 1448953 h 1900583"/>
              <a:gd name="connsiteX57" fmla="*/ 1506345 w 2013900"/>
              <a:gd name="connsiteY57" fmla="*/ 1326336 h 1900583"/>
              <a:gd name="connsiteX58" fmla="*/ 1493239 w 2013900"/>
              <a:gd name="connsiteY58" fmla="*/ 1319828 h 1900583"/>
              <a:gd name="connsiteX59" fmla="*/ 1509136 w 2013900"/>
              <a:gd name="connsiteY59" fmla="*/ 1199535 h 1900583"/>
              <a:gd name="connsiteX60" fmla="*/ 1524327 w 2013900"/>
              <a:gd name="connsiteY60" fmla="*/ 1084591 h 1900583"/>
              <a:gd name="connsiteX61" fmla="*/ 1557251 w 2013900"/>
              <a:gd name="connsiteY61" fmla="*/ 1073434 h 1900583"/>
              <a:gd name="connsiteX62" fmla="*/ 1591815 w 2013900"/>
              <a:gd name="connsiteY62" fmla="*/ 1043422 h 1900583"/>
              <a:gd name="connsiteX63" fmla="*/ 1570748 w 2013900"/>
              <a:gd name="connsiteY63" fmla="*/ 879222 h 1900583"/>
              <a:gd name="connsiteX64" fmla="*/ 1483503 w 2013900"/>
              <a:gd name="connsiteY64" fmla="*/ 855912 h 1900583"/>
              <a:gd name="connsiteX65" fmla="*/ 1444684 w 2013900"/>
              <a:gd name="connsiteY65" fmla="*/ 869068 h 1900583"/>
              <a:gd name="connsiteX66" fmla="*/ 1340899 w 2013900"/>
              <a:gd name="connsiteY66" fmla="*/ 788887 h 1900583"/>
              <a:gd name="connsiteX67" fmla="*/ 1246914 w 2013900"/>
              <a:gd name="connsiteY67" fmla="*/ 716278 h 1900583"/>
              <a:gd name="connsiteX68" fmla="*/ 1249341 w 2013900"/>
              <a:gd name="connsiteY68" fmla="*/ 673586 h 1900583"/>
              <a:gd name="connsiteX69" fmla="*/ 1204964 w 2013900"/>
              <a:gd name="connsiteY69" fmla="*/ 596631 h 1900583"/>
              <a:gd name="connsiteX70" fmla="*/ 1168993 w 2013900"/>
              <a:gd name="connsiteY70" fmla="*/ 578975 h 1900583"/>
              <a:gd name="connsiteX71" fmla="*/ 1168993 w 2013900"/>
              <a:gd name="connsiteY71" fmla="*/ 225315 h 1900583"/>
              <a:gd name="connsiteX72" fmla="*/ 1170003 w 2013900"/>
              <a:gd name="connsiteY72" fmla="*/ 225113 h 1900583"/>
              <a:gd name="connsiteX73" fmla="*/ 1242179 w 2013900"/>
              <a:gd name="connsiteY73" fmla="*/ 117058 h 1900583"/>
              <a:gd name="connsiteX74" fmla="*/ 1125121 w 2013900"/>
              <a:gd name="connsiteY74" fmla="*/ 1 h 1900583"/>
              <a:gd name="connsiteX75" fmla="*/ 1008063 w 2013900"/>
              <a:gd name="connsiteY75" fmla="*/ 117059 h 1900583"/>
              <a:gd name="connsiteX76" fmla="*/ 1078973 w 2013900"/>
              <a:gd name="connsiteY76" fmla="*/ 224691 h 1900583"/>
              <a:gd name="connsiteX77" fmla="*/ 1094946 w 2013900"/>
              <a:gd name="connsiteY77" fmla="*/ 227954 h 1900583"/>
              <a:gd name="connsiteX78" fmla="*/ 1094946 w 2013900"/>
              <a:gd name="connsiteY78" fmla="*/ 580718 h 1900583"/>
              <a:gd name="connsiteX79" fmla="*/ 1086671 w 2013900"/>
              <a:gd name="connsiteY79" fmla="*/ 583843 h 1900583"/>
              <a:gd name="connsiteX80" fmla="*/ 1075329 w 2013900"/>
              <a:gd name="connsiteY80" fmla="*/ 587687 h 1900583"/>
              <a:gd name="connsiteX81" fmla="*/ 1040783 w 2013900"/>
              <a:gd name="connsiteY81" fmla="*/ 617683 h 1900583"/>
              <a:gd name="connsiteX82" fmla="*/ 1040763 w 2013900"/>
              <a:gd name="connsiteY82" fmla="*/ 617700 h 1900583"/>
              <a:gd name="connsiteX83" fmla="*/ 1021723 w 2013900"/>
              <a:gd name="connsiteY83" fmla="*/ 656920 h 1900583"/>
              <a:gd name="connsiteX84" fmla="*/ 1021715 w 2013900"/>
              <a:gd name="connsiteY84" fmla="*/ 657057 h 1900583"/>
              <a:gd name="connsiteX85" fmla="*/ 1020784 w 2013900"/>
              <a:gd name="connsiteY85" fmla="*/ 658980 h 1900583"/>
              <a:gd name="connsiteX86" fmla="*/ 1019460 w 2013900"/>
              <a:gd name="connsiteY86" fmla="*/ 681579 h 1900583"/>
              <a:gd name="connsiteX87" fmla="*/ 901080 w 2013900"/>
              <a:gd name="connsiteY87" fmla="*/ 729772 h 1900583"/>
              <a:gd name="connsiteX88" fmla="*/ 783553 w 2013900"/>
              <a:gd name="connsiteY88" fmla="*/ 777618 h 1900583"/>
              <a:gd name="connsiteX89" fmla="*/ 778015 w 2013900"/>
              <a:gd name="connsiteY89" fmla="*/ 771240 h 1900583"/>
              <a:gd name="connsiteX90" fmla="*/ 613815 w 2013900"/>
              <a:gd name="connsiteY90" fmla="*/ 792308 h 1900583"/>
              <a:gd name="connsiteX91" fmla="*/ 634884 w 2013900"/>
              <a:gd name="connsiteY91" fmla="*/ 956507 h 1900583"/>
              <a:gd name="connsiteX92" fmla="*/ 645314 w 2013900"/>
              <a:gd name="connsiteY92" fmla="*/ 961627 h 1900583"/>
              <a:gd name="connsiteX93" fmla="*/ 629499 w 2013900"/>
              <a:gd name="connsiteY93" fmla="*/ 1081304 h 1900583"/>
              <a:gd name="connsiteX94" fmla="*/ 614430 w 2013900"/>
              <a:gd name="connsiteY94" fmla="*/ 1195319 h 1900583"/>
              <a:gd name="connsiteX95" fmla="*/ 577174 w 2013900"/>
              <a:gd name="connsiteY95" fmla="*/ 1207946 h 1900583"/>
              <a:gd name="connsiteX96" fmla="*/ 542608 w 2013900"/>
              <a:gd name="connsiteY96" fmla="*/ 1237958 h 1900583"/>
              <a:gd name="connsiteX97" fmla="*/ 521855 w 2013900"/>
              <a:gd name="connsiteY97" fmla="*/ 1280240 h 1900583"/>
              <a:gd name="connsiteX98" fmla="*/ 520493 w 2013900"/>
              <a:gd name="connsiteY98" fmla="*/ 1304200 h 1900583"/>
              <a:gd name="connsiteX99" fmla="*/ 205439 w 2013900"/>
              <a:gd name="connsiteY99" fmla="*/ 1411522 h 1900583"/>
              <a:gd name="connsiteX100" fmla="*/ 204922 w 2013900"/>
              <a:gd name="connsiteY100" fmla="*/ 1410631 h 1900583"/>
              <a:gd name="connsiteX101" fmla="*/ 79366 w 2013900"/>
              <a:gd name="connsiteY101" fmla="*/ 1377152 h 1900583"/>
              <a:gd name="connsiteX102" fmla="*/ 6306 w 2013900"/>
              <a:gd name="connsiteY102" fmla="*/ 1525703 h 1900583"/>
              <a:gd name="connsiteX103" fmla="*/ 75043 w 2013900"/>
              <a:gd name="connsiteY103" fmla="*/ 1597161 h 1900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2013900" h="1900583">
                <a:moveTo>
                  <a:pt x="943257" y="1501970"/>
                </a:moveTo>
                <a:lnTo>
                  <a:pt x="744074" y="1348088"/>
                </a:lnTo>
                <a:lnTo>
                  <a:pt x="748630" y="1338807"/>
                </a:lnTo>
                <a:cubicBezTo>
                  <a:pt x="760072" y="1294309"/>
                  <a:pt x="744218" y="1245791"/>
                  <a:pt x="706808" y="1216890"/>
                </a:cubicBezTo>
                <a:lnTo>
                  <a:pt x="695446" y="1211313"/>
                </a:lnTo>
                <a:lnTo>
                  <a:pt x="726700" y="978267"/>
                </a:lnTo>
                <a:lnTo>
                  <a:pt x="764518" y="965451"/>
                </a:lnTo>
                <a:cubicBezTo>
                  <a:pt x="777636" y="957984"/>
                  <a:pt x="789449" y="947909"/>
                  <a:pt x="799083" y="935439"/>
                </a:cubicBezTo>
                <a:cubicBezTo>
                  <a:pt x="809176" y="922375"/>
                  <a:pt x="816023" y="907989"/>
                  <a:pt x="819837" y="893157"/>
                </a:cubicBezTo>
                <a:lnTo>
                  <a:pt x="822213" y="851356"/>
                </a:lnTo>
                <a:lnTo>
                  <a:pt x="1043738" y="760675"/>
                </a:lnTo>
                <a:lnTo>
                  <a:pt x="1061832" y="781899"/>
                </a:lnTo>
                <a:cubicBezTo>
                  <a:pt x="1101024" y="812177"/>
                  <a:pt x="1152114" y="813244"/>
                  <a:pt x="1191467" y="790843"/>
                </a:cubicBezTo>
                <a:lnTo>
                  <a:pt x="1200605" y="782908"/>
                </a:lnTo>
                <a:lnTo>
                  <a:pt x="1391604" y="930468"/>
                </a:lnTo>
                <a:lnTo>
                  <a:pt x="1386234" y="941312"/>
                </a:lnTo>
                <a:cubicBezTo>
                  <a:pt x="1374493" y="985046"/>
                  <a:pt x="1388425" y="1034212"/>
                  <a:pt x="1427616" y="1064490"/>
                </a:cubicBezTo>
                <a:lnTo>
                  <a:pt x="1447779" y="1074387"/>
                </a:lnTo>
                <a:lnTo>
                  <a:pt x="1417037" y="1303612"/>
                </a:lnTo>
                <a:lnTo>
                  <a:pt x="1377304" y="1316666"/>
                </a:lnTo>
                <a:cubicBezTo>
                  <a:pt x="1364036" y="1324096"/>
                  <a:pt x="1352007" y="1334250"/>
                  <a:pt x="1342096" y="1347016"/>
                </a:cubicBezTo>
                <a:cubicBezTo>
                  <a:pt x="1322273" y="1372550"/>
                  <a:pt x="1314676" y="1403701"/>
                  <a:pt x="1318419" y="1433424"/>
                </a:cubicBezTo>
                <a:lnTo>
                  <a:pt x="1318667" y="1434179"/>
                </a:lnTo>
                <a:lnTo>
                  <a:pt x="1097018" y="1524911"/>
                </a:lnTo>
                <a:lnTo>
                  <a:pt x="1079718" y="1504987"/>
                </a:lnTo>
                <a:cubicBezTo>
                  <a:pt x="1040526" y="1474709"/>
                  <a:pt x="989436" y="1473641"/>
                  <a:pt x="950083" y="1496043"/>
                </a:cubicBezTo>
                <a:close/>
                <a:moveTo>
                  <a:pt x="75043" y="1597161"/>
                </a:moveTo>
                <a:cubicBezTo>
                  <a:pt x="85545" y="1601240"/>
                  <a:pt x="96683" y="1603828"/>
                  <a:pt x="108134" y="1604721"/>
                </a:cubicBezTo>
                <a:cubicBezTo>
                  <a:pt x="123403" y="1605911"/>
                  <a:pt x="139230" y="1604086"/>
                  <a:pt x="154857" y="1598764"/>
                </a:cubicBezTo>
                <a:cubicBezTo>
                  <a:pt x="199605" y="1583520"/>
                  <a:pt x="230305" y="1542741"/>
                  <a:pt x="233875" y="1496935"/>
                </a:cubicBezTo>
                <a:lnTo>
                  <a:pt x="231813" y="1480763"/>
                </a:lnTo>
                <a:lnTo>
                  <a:pt x="540598" y="1375577"/>
                </a:lnTo>
                <a:lnTo>
                  <a:pt x="563677" y="1402157"/>
                </a:lnTo>
                <a:cubicBezTo>
                  <a:pt x="602868" y="1432435"/>
                  <a:pt x="652926" y="1434839"/>
                  <a:pt x="692537" y="1412103"/>
                </a:cubicBezTo>
                <a:lnTo>
                  <a:pt x="693400" y="1411346"/>
                </a:lnTo>
                <a:lnTo>
                  <a:pt x="797736" y="1491953"/>
                </a:lnTo>
                <a:lnTo>
                  <a:pt x="894945" y="1567053"/>
                </a:lnTo>
                <a:lnTo>
                  <a:pt x="894430" y="1568079"/>
                </a:lnTo>
                <a:cubicBezTo>
                  <a:pt x="882432" y="1612147"/>
                  <a:pt x="897395" y="1659977"/>
                  <a:pt x="936587" y="1690255"/>
                </a:cubicBezTo>
                <a:cubicBezTo>
                  <a:pt x="986466" y="1728790"/>
                  <a:pt x="1060415" y="1721441"/>
                  <a:pt x="1100786" y="1669186"/>
                </a:cubicBezTo>
                <a:cubicBezTo>
                  <a:pt x="1110878" y="1656123"/>
                  <a:pt x="1117725" y="1641737"/>
                  <a:pt x="1121540" y="1626904"/>
                </a:cubicBezTo>
                <a:lnTo>
                  <a:pt x="1123204" y="1597620"/>
                </a:lnTo>
                <a:lnTo>
                  <a:pt x="1237555" y="1551067"/>
                </a:lnTo>
                <a:lnTo>
                  <a:pt x="1355644" y="1502993"/>
                </a:lnTo>
                <a:lnTo>
                  <a:pt x="1362776" y="1511266"/>
                </a:lnTo>
                <a:cubicBezTo>
                  <a:pt x="1401076" y="1541000"/>
                  <a:pt x="1452016" y="1543225"/>
                  <a:pt x="1491817" y="1520936"/>
                </a:cubicBezTo>
                <a:lnTo>
                  <a:pt x="1499270" y="1514511"/>
                </a:lnTo>
                <a:lnTo>
                  <a:pt x="1790657" y="1739626"/>
                </a:lnTo>
                <a:lnTo>
                  <a:pt x="1783473" y="1754261"/>
                </a:lnTo>
                <a:cubicBezTo>
                  <a:pt x="1772031" y="1798759"/>
                  <a:pt x="1787886" y="1847276"/>
                  <a:pt x="1825296" y="1876178"/>
                </a:cubicBezTo>
                <a:cubicBezTo>
                  <a:pt x="1838359" y="1886271"/>
                  <a:pt x="1852745" y="1893118"/>
                  <a:pt x="1867578" y="1896932"/>
                </a:cubicBezTo>
                <a:cubicBezTo>
                  <a:pt x="1912075" y="1908374"/>
                  <a:pt x="1960593" y="1892520"/>
                  <a:pt x="1989494" y="1855110"/>
                </a:cubicBezTo>
                <a:cubicBezTo>
                  <a:pt x="2029865" y="1802855"/>
                  <a:pt x="2018306" y="1729446"/>
                  <a:pt x="1968427" y="1690911"/>
                </a:cubicBezTo>
                <a:cubicBezTo>
                  <a:pt x="1929235" y="1660633"/>
                  <a:pt x="1878145" y="1659565"/>
                  <a:pt x="1838792" y="1681967"/>
                </a:cubicBezTo>
                <a:lnTo>
                  <a:pt x="1838014" y="1682642"/>
                </a:lnTo>
                <a:lnTo>
                  <a:pt x="1544325" y="1455749"/>
                </a:lnTo>
                <a:lnTo>
                  <a:pt x="1547700" y="1448953"/>
                </a:lnTo>
                <a:cubicBezTo>
                  <a:pt x="1559428" y="1404868"/>
                  <a:pt x="1544645" y="1356070"/>
                  <a:pt x="1506345" y="1326336"/>
                </a:cubicBezTo>
                <a:lnTo>
                  <a:pt x="1493239" y="1319828"/>
                </a:lnTo>
                <a:lnTo>
                  <a:pt x="1509136" y="1199535"/>
                </a:lnTo>
                <a:lnTo>
                  <a:pt x="1524327" y="1084591"/>
                </a:lnTo>
                <a:lnTo>
                  <a:pt x="1557251" y="1073434"/>
                </a:lnTo>
                <a:cubicBezTo>
                  <a:pt x="1570368" y="1065966"/>
                  <a:pt x="1582182" y="1055892"/>
                  <a:pt x="1591815" y="1043422"/>
                </a:cubicBezTo>
                <a:cubicBezTo>
                  <a:pt x="1632186" y="991167"/>
                  <a:pt x="1620627" y="917758"/>
                  <a:pt x="1570748" y="879222"/>
                </a:cubicBezTo>
                <a:cubicBezTo>
                  <a:pt x="1544620" y="859037"/>
                  <a:pt x="1513204" y="851834"/>
                  <a:pt x="1483503" y="855912"/>
                </a:cubicBezTo>
                <a:lnTo>
                  <a:pt x="1444684" y="869068"/>
                </a:lnTo>
                <a:lnTo>
                  <a:pt x="1340899" y="788887"/>
                </a:lnTo>
                <a:lnTo>
                  <a:pt x="1246914" y="716278"/>
                </a:lnTo>
                <a:lnTo>
                  <a:pt x="1249341" y="673586"/>
                </a:lnTo>
                <a:cubicBezTo>
                  <a:pt x="1245263" y="643885"/>
                  <a:pt x="1229903" y="615899"/>
                  <a:pt x="1204964" y="596631"/>
                </a:cubicBezTo>
                <a:lnTo>
                  <a:pt x="1168993" y="578975"/>
                </a:lnTo>
                <a:lnTo>
                  <a:pt x="1168993" y="225315"/>
                </a:lnTo>
                <a:lnTo>
                  <a:pt x="1170003" y="225113"/>
                </a:lnTo>
                <a:cubicBezTo>
                  <a:pt x="1211789" y="207666"/>
                  <a:pt x="1242179" y="166584"/>
                  <a:pt x="1242179" y="117058"/>
                </a:cubicBezTo>
                <a:cubicBezTo>
                  <a:pt x="1242179" y="54028"/>
                  <a:pt x="1191154" y="0"/>
                  <a:pt x="1125121" y="1"/>
                </a:cubicBezTo>
                <a:cubicBezTo>
                  <a:pt x="1062090" y="1"/>
                  <a:pt x="1008063" y="51026"/>
                  <a:pt x="1008063" y="117059"/>
                </a:cubicBezTo>
                <a:cubicBezTo>
                  <a:pt x="1008063" y="164333"/>
                  <a:pt x="1036765" y="206541"/>
                  <a:pt x="1078973" y="224691"/>
                </a:cubicBezTo>
                <a:lnTo>
                  <a:pt x="1094946" y="227954"/>
                </a:lnTo>
                <a:lnTo>
                  <a:pt x="1094946" y="580718"/>
                </a:lnTo>
                <a:lnTo>
                  <a:pt x="1086671" y="583843"/>
                </a:lnTo>
                <a:lnTo>
                  <a:pt x="1075329" y="587687"/>
                </a:lnTo>
                <a:lnTo>
                  <a:pt x="1040783" y="617683"/>
                </a:lnTo>
                <a:lnTo>
                  <a:pt x="1040763" y="617700"/>
                </a:lnTo>
                <a:cubicBezTo>
                  <a:pt x="1031588" y="629576"/>
                  <a:pt x="1025281" y="642956"/>
                  <a:pt x="1021723" y="656920"/>
                </a:cubicBezTo>
                <a:lnTo>
                  <a:pt x="1021715" y="657057"/>
                </a:lnTo>
                <a:lnTo>
                  <a:pt x="1020784" y="658980"/>
                </a:lnTo>
                <a:lnTo>
                  <a:pt x="1019460" y="681579"/>
                </a:lnTo>
                <a:lnTo>
                  <a:pt x="901080" y="729772"/>
                </a:lnTo>
                <a:lnTo>
                  <a:pt x="783553" y="777618"/>
                </a:lnTo>
                <a:lnTo>
                  <a:pt x="778015" y="771240"/>
                </a:lnTo>
                <a:cubicBezTo>
                  <a:pt x="725760" y="730869"/>
                  <a:pt x="652351" y="742428"/>
                  <a:pt x="613815" y="792308"/>
                </a:cubicBezTo>
                <a:cubicBezTo>
                  <a:pt x="575280" y="842187"/>
                  <a:pt x="582629" y="916137"/>
                  <a:pt x="634884" y="956507"/>
                </a:cubicBezTo>
                <a:lnTo>
                  <a:pt x="645314" y="961627"/>
                </a:lnTo>
                <a:lnTo>
                  <a:pt x="629499" y="1081304"/>
                </a:lnTo>
                <a:lnTo>
                  <a:pt x="614430" y="1195319"/>
                </a:lnTo>
                <a:lnTo>
                  <a:pt x="577174" y="1207946"/>
                </a:lnTo>
                <a:cubicBezTo>
                  <a:pt x="564056" y="1215413"/>
                  <a:pt x="552242" y="1225488"/>
                  <a:pt x="542608" y="1237958"/>
                </a:cubicBezTo>
                <a:cubicBezTo>
                  <a:pt x="532516" y="1251022"/>
                  <a:pt x="525669" y="1265407"/>
                  <a:pt x="521855" y="1280240"/>
                </a:cubicBezTo>
                <a:lnTo>
                  <a:pt x="520493" y="1304200"/>
                </a:lnTo>
                <a:lnTo>
                  <a:pt x="205439" y="1411522"/>
                </a:lnTo>
                <a:lnTo>
                  <a:pt x="204922" y="1410631"/>
                </a:lnTo>
                <a:cubicBezTo>
                  <a:pt x="174933" y="1376702"/>
                  <a:pt x="126246" y="1361182"/>
                  <a:pt x="79366" y="1377152"/>
                </a:cubicBezTo>
                <a:cubicBezTo>
                  <a:pt x="19701" y="1397476"/>
                  <a:pt x="-14987" y="1463197"/>
                  <a:pt x="6306" y="1525703"/>
                </a:cubicBezTo>
                <a:cubicBezTo>
                  <a:pt x="17738" y="1559264"/>
                  <a:pt x="43535" y="1584923"/>
                  <a:pt x="75043" y="1597161"/>
                </a:cubicBezTo>
                <a:close/>
              </a:path>
            </a:pathLst>
          </a:custGeom>
          <a:solidFill>
            <a:schemeClr val="bg2">
              <a:lumMod val="50000"/>
              <a:alpha val="20000"/>
            </a:schemeClr>
          </a:solidFill>
          <a:ln w="43323" cap="flat">
            <a:noFill/>
            <a:prstDash val="solid"/>
            <a:miter/>
          </a:ln>
        </p:spPr>
        <p:txBody>
          <a:bodyPr anchor="ctr"/>
          <a:lstStyle/>
          <a:p>
            <a:pPr>
              <a:defRPr/>
            </a:pPr>
            <a:endParaRPr lang="en-US" dirty="0"/>
          </a:p>
        </p:txBody>
      </p:sp>
      <p:sp>
        <p:nvSpPr>
          <p:cNvPr id="24" name="Freeform: Shape 384">
            <a:extLst>
              <a:ext uri="{FF2B5EF4-FFF2-40B4-BE49-F238E27FC236}">
                <a16:creationId xmlns:a16="http://schemas.microsoft.com/office/drawing/2014/main" id="{1E8DD4EA-415F-6C8A-A05C-AD808CDEBC5F}"/>
              </a:ext>
            </a:extLst>
          </p:cNvPr>
          <p:cNvSpPr/>
          <p:nvPr/>
        </p:nvSpPr>
        <p:spPr>
          <a:xfrm rot="1022389">
            <a:off x="190500" y="4275138"/>
            <a:ext cx="1077913" cy="881062"/>
          </a:xfrm>
          <a:custGeom>
            <a:avLst/>
            <a:gdLst>
              <a:gd name="connsiteX0" fmla="*/ 618123 w 1077492"/>
              <a:gd name="connsiteY0" fmla="*/ 5091 h 880832"/>
              <a:gd name="connsiteX1" fmla="*/ 649515 w 1077492"/>
              <a:gd name="connsiteY1" fmla="*/ 48 h 880832"/>
              <a:gd name="connsiteX2" fmla="*/ 706766 w 1077492"/>
              <a:gd name="connsiteY2" fmla="*/ 25655 h 880832"/>
              <a:gd name="connsiteX3" fmla="*/ 703831 w 1077492"/>
              <a:gd name="connsiteY3" fmla="*/ 142493 h 880832"/>
              <a:gd name="connsiteX4" fmla="*/ 665641 w 1077492"/>
              <a:gd name="connsiteY4" fmla="*/ 157025 h 880832"/>
              <a:gd name="connsiteX5" fmla="*/ 665641 w 1077492"/>
              <a:gd name="connsiteY5" fmla="*/ 352605 h 880832"/>
              <a:gd name="connsiteX6" fmla="*/ 684786 w 1077492"/>
              <a:gd name="connsiteY6" fmla="*/ 356972 h 880832"/>
              <a:gd name="connsiteX7" fmla="*/ 718689 w 1077492"/>
              <a:gd name="connsiteY7" fmla="*/ 380793 h 880832"/>
              <a:gd name="connsiteX8" fmla="*/ 738749 w 1077492"/>
              <a:gd name="connsiteY8" fmla="*/ 496690 h 880832"/>
              <a:gd name="connsiteX9" fmla="*/ 735230 w 1077492"/>
              <a:gd name="connsiteY9" fmla="*/ 501698 h 880832"/>
              <a:gd name="connsiteX10" fmla="*/ 845060 w 1077492"/>
              <a:gd name="connsiteY10" fmla="*/ 617186 h 880832"/>
              <a:gd name="connsiteX11" fmla="*/ 879258 w 1077492"/>
              <a:gd name="connsiteY11" fmla="*/ 595803 h 880832"/>
              <a:gd name="connsiteX12" fmla="*/ 1037048 w 1077492"/>
              <a:gd name="connsiteY12" fmla="*/ 632408 h 880832"/>
              <a:gd name="connsiteX13" fmla="*/ 1031825 w 1077492"/>
              <a:gd name="connsiteY13" fmla="*/ 840388 h 880832"/>
              <a:gd name="connsiteX14" fmla="*/ 823846 w 1077492"/>
              <a:gd name="connsiteY14" fmla="*/ 835165 h 880832"/>
              <a:gd name="connsiteX15" fmla="*/ 795994 w 1077492"/>
              <a:gd name="connsiteY15" fmla="*/ 674255 h 880832"/>
              <a:gd name="connsiteX16" fmla="*/ 803191 w 1077492"/>
              <a:gd name="connsiteY16" fmla="*/ 664013 h 880832"/>
              <a:gd name="connsiteX17" fmla="*/ 690708 w 1077492"/>
              <a:gd name="connsiteY17" fmla="*/ 545736 h 880832"/>
              <a:gd name="connsiteX18" fmla="*/ 678778 w 1077492"/>
              <a:gd name="connsiteY18" fmla="*/ 553196 h 880832"/>
              <a:gd name="connsiteX19" fmla="*/ 565128 w 1077492"/>
              <a:gd name="connsiteY19" fmla="*/ 526831 h 880832"/>
              <a:gd name="connsiteX20" fmla="*/ 562479 w 1077492"/>
              <a:gd name="connsiteY20" fmla="*/ 522594 h 880832"/>
              <a:gd name="connsiteX21" fmla="*/ 207664 w 1077492"/>
              <a:gd name="connsiteY21" fmla="*/ 608151 h 880832"/>
              <a:gd name="connsiteX22" fmla="*/ 203307 w 1077492"/>
              <a:gd name="connsiteY22" fmla="*/ 628640 h 880832"/>
              <a:gd name="connsiteX23" fmla="*/ 178918 w 1077492"/>
              <a:gd name="connsiteY23" fmla="*/ 663609 h 880832"/>
              <a:gd name="connsiteX24" fmla="*/ 29119 w 1077492"/>
              <a:gd name="connsiteY24" fmla="*/ 659847 h 880832"/>
              <a:gd name="connsiteX25" fmla="*/ 32881 w 1077492"/>
              <a:gd name="connsiteY25" fmla="*/ 510048 h 880832"/>
              <a:gd name="connsiteX26" fmla="*/ 67936 w 1077492"/>
              <a:gd name="connsiteY26" fmla="*/ 487958 h 880832"/>
              <a:gd name="connsiteX27" fmla="*/ 182679 w 1077492"/>
              <a:gd name="connsiteY27" fmla="*/ 513810 h 880832"/>
              <a:gd name="connsiteX28" fmla="*/ 199867 w 1077492"/>
              <a:gd name="connsiteY28" fmla="*/ 541086 h 880832"/>
              <a:gd name="connsiteX29" fmla="*/ 537541 w 1077492"/>
              <a:gd name="connsiteY29" fmla="*/ 459661 h 880832"/>
              <a:gd name="connsiteX30" fmla="*/ 536059 w 1077492"/>
              <a:gd name="connsiteY30" fmla="*/ 450434 h 880832"/>
              <a:gd name="connsiteX31" fmla="*/ 568890 w 1077492"/>
              <a:gd name="connsiteY31" fmla="*/ 377032 h 880832"/>
              <a:gd name="connsiteX32" fmla="*/ 605039 w 1077492"/>
              <a:gd name="connsiteY32" fmla="*/ 354429 h 880832"/>
              <a:gd name="connsiteX33" fmla="*/ 624516 w 1077492"/>
              <a:gd name="connsiteY33" fmla="*/ 351300 h 880832"/>
              <a:gd name="connsiteX34" fmla="*/ 624516 w 1077492"/>
              <a:gd name="connsiteY34" fmla="*/ 160667 h 880832"/>
              <a:gd name="connsiteX35" fmla="*/ 613436 w 1077492"/>
              <a:gd name="connsiteY35" fmla="*/ 158139 h 880832"/>
              <a:gd name="connsiteX36" fmla="*/ 586993 w 1077492"/>
              <a:gd name="connsiteY36" fmla="*/ 139559 h 880832"/>
              <a:gd name="connsiteX37" fmla="*/ 589927 w 1077492"/>
              <a:gd name="connsiteY37" fmla="*/ 22721 h 880832"/>
              <a:gd name="connsiteX38" fmla="*/ 618123 w 1077492"/>
              <a:gd name="connsiteY38" fmla="*/ 5091 h 880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1077492" h="880832">
                <a:moveTo>
                  <a:pt x="618123" y="5091"/>
                </a:moveTo>
                <a:cubicBezTo>
                  <a:pt x="628264" y="1341"/>
                  <a:pt x="638938" y="-311"/>
                  <a:pt x="649515" y="48"/>
                </a:cubicBezTo>
                <a:cubicBezTo>
                  <a:pt x="670668" y="767"/>
                  <a:pt x="691432" y="9532"/>
                  <a:pt x="706766" y="25655"/>
                </a:cubicBezTo>
                <a:cubicBezTo>
                  <a:pt x="738893" y="59437"/>
                  <a:pt x="736078" y="111827"/>
                  <a:pt x="703831" y="142493"/>
                </a:cubicBezTo>
                <a:lnTo>
                  <a:pt x="665641" y="157025"/>
                </a:lnTo>
                <a:lnTo>
                  <a:pt x="665641" y="352605"/>
                </a:lnTo>
                <a:lnTo>
                  <a:pt x="684786" y="356972"/>
                </a:lnTo>
                <a:cubicBezTo>
                  <a:pt x="697289" y="362480"/>
                  <a:pt x="708859" y="370458"/>
                  <a:pt x="718689" y="380793"/>
                </a:cubicBezTo>
                <a:cubicBezTo>
                  <a:pt x="749581" y="413278"/>
                  <a:pt x="755275" y="459181"/>
                  <a:pt x="738749" y="496690"/>
                </a:cubicBezTo>
                <a:lnTo>
                  <a:pt x="735230" y="501698"/>
                </a:lnTo>
                <a:lnTo>
                  <a:pt x="845060" y="617186"/>
                </a:lnTo>
                <a:lnTo>
                  <a:pt x="879258" y="595803"/>
                </a:lnTo>
                <a:cubicBezTo>
                  <a:pt x="933414" y="575777"/>
                  <a:pt x="996107" y="589357"/>
                  <a:pt x="1037048" y="632408"/>
                </a:cubicBezTo>
                <a:cubicBezTo>
                  <a:pt x="1094236" y="692542"/>
                  <a:pt x="1089226" y="785799"/>
                  <a:pt x="1031825" y="840388"/>
                </a:cubicBezTo>
                <a:cubicBezTo>
                  <a:pt x="971691" y="897576"/>
                  <a:pt x="878434" y="892566"/>
                  <a:pt x="823846" y="835165"/>
                </a:cubicBezTo>
                <a:cubicBezTo>
                  <a:pt x="780955" y="790064"/>
                  <a:pt x="773050" y="726332"/>
                  <a:pt x="795994" y="674255"/>
                </a:cubicBezTo>
                <a:lnTo>
                  <a:pt x="803191" y="664013"/>
                </a:lnTo>
                <a:lnTo>
                  <a:pt x="690708" y="545736"/>
                </a:lnTo>
                <a:lnTo>
                  <a:pt x="678778" y="553196"/>
                </a:lnTo>
                <a:cubicBezTo>
                  <a:pt x="639771" y="567620"/>
                  <a:pt x="594617" y="557839"/>
                  <a:pt x="565128" y="526831"/>
                </a:cubicBezTo>
                <a:lnTo>
                  <a:pt x="562479" y="522594"/>
                </a:lnTo>
                <a:lnTo>
                  <a:pt x="207664" y="608151"/>
                </a:lnTo>
                <a:lnTo>
                  <a:pt x="203307" y="628640"/>
                </a:lnTo>
                <a:cubicBezTo>
                  <a:pt x="197853" y="641384"/>
                  <a:pt x="189746" y="653311"/>
                  <a:pt x="178918" y="663609"/>
                </a:cubicBezTo>
                <a:cubicBezTo>
                  <a:pt x="137575" y="702927"/>
                  <a:pt x="70309" y="703160"/>
                  <a:pt x="29119" y="659847"/>
                </a:cubicBezTo>
                <a:cubicBezTo>
                  <a:pt x="-10199" y="618504"/>
                  <a:pt x="-10431" y="551239"/>
                  <a:pt x="32881" y="510048"/>
                </a:cubicBezTo>
                <a:cubicBezTo>
                  <a:pt x="43217" y="500219"/>
                  <a:pt x="55173" y="492832"/>
                  <a:pt x="67936" y="487958"/>
                </a:cubicBezTo>
                <a:cubicBezTo>
                  <a:pt x="106227" y="473336"/>
                  <a:pt x="151787" y="481326"/>
                  <a:pt x="182679" y="513810"/>
                </a:cubicBezTo>
                <a:lnTo>
                  <a:pt x="199867" y="541086"/>
                </a:lnTo>
                <a:lnTo>
                  <a:pt x="537541" y="459661"/>
                </a:lnTo>
                <a:lnTo>
                  <a:pt x="536059" y="450434"/>
                </a:lnTo>
                <a:cubicBezTo>
                  <a:pt x="536980" y="423313"/>
                  <a:pt x="548218" y="396691"/>
                  <a:pt x="568890" y="377032"/>
                </a:cubicBezTo>
                <a:cubicBezTo>
                  <a:pt x="579718" y="366735"/>
                  <a:pt x="592037" y="359237"/>
                  <a:pt x="605039" y="354429"/>
                </a:cubicBezTo>
                <a:lnTo>
                  <a:pt x="624516" y="351300"/>
                </a:lnTo>
                <a:lnTo>
                  <a:pt x="624516" y="160667"/>
                </a:lnTo>
                <a:lnTo>
                  <a:pt x="613436" y="158139"/>
                </a:lnTo>
                <a:cubicBezTo>
                  <a:pt x="603685" y="153843"/>
                  <a:pt x="594660" y="147621"/>
                  <a:pt x="586993" y="139559"/>
                </a:cubicBezTo>
                <a:cubicBezTo>
                  <a:pt x="554867" y="105778"/>
                  <a:pt x="557681" y="53388"/>
                  <a:pt x="589927" y="22721"/>
                </a:cubicBezTo>
                <a:cubicBezTo>
                  <a:pt x="598373" y="14690"/>
                  <a:pt x="607982" y="8842"/>
                  <a:pt x="618123" y="5091"/>
                </a:cubicBezTo>
                <a:close/>
              </a:path>
            </a:pathLst>
          </a:custGeom>
          <a:solidFill>
            <a:schemeClr val="bg2">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5" name="Freeform: Shape 381">
            <a:extLst>
              <a:ext uri="{FF2B5EF4-FFF2-40B4-BE49-F238E27FC236}">
                <a16:creationId xmlns:a16="http://schemas.microsoft.com/office/drawing/2014/main" id="{DD2243B3-108E-5F00-4EC0-BCA0AAC0A6C7}"/>
              </a:ext>
            </a:extLst>
          </p:cNvPr>
          <p:cNvSpPr/>
          <p:nvPr/>
        </p:nvSpPr>
        <p:spPr>
          <a:xfrm rot="3428897">
            <a:off x="10810082" y="7143"/>
            <a:ext cx="1244600" cy="1338263"/>
          </a:xfrm>
          <a:custGeom>
            <a:avLst/>
            <a:gdLst>
              <a:gd name="connsiteX0" fmla="*/ 943257 w 2013900"/>
              <a:gd name="connsiteY0" fmla="*/ 1501970 h 1900583"/>
              <a:gd name="connsiteX1" fmla="*/ 744074 w 2013900"/>
              <a:gd name="connsiteY1" fmla="*/ 1348088 h 1900583"/>
              <a:gd name="connsiteX2" fmla="*/ 748630 w 2013900"/>
              <a:gd name="connsiteY2" fmla="*/ 1338807 h 1900583"/>
              <a:gd name="connsiteX3" fmla="*/ 706808 w 2013900"/>
              <a:gd name="connsiteY3" fmla="*/ 1216890 h 1900583"/>
              <a:gd name="connsiteX4" fmla="*/ 695446 w 2013900"/>
              <a:gd name="connsiteY4" fmla="*/ 1211313 h 1900583"/>
              <a:gd name="connsiteX5" fmla="*/ 726700 w 2013900"/>
              <a:gd name="connsiteY5" fmla="*/ 978267 h 1900583"/>
              <a:gd name="connsiteX6" fmla="*/ 764518 w 2013900"/>
              <a:gd name="connsiteY6" fmla="*/ 965451 h 1900583"/>
              <a:gd name="connsiteX7" fmla="*/ 799083 w 2013900"/>
              <a:gd name="connsiteY7" fmla="*/ 935439 h 1900583"/>
              <a:gd name="connsiteX8" fmla="*/ 819837 w 2013900"/>
              <a:gd name="connsiteY8" fmla="*/ 893157 h 1900583"/>
              <a:gd name="connsiteX9" fmla="*/ 822213 w 2013900"/>
              <a:gd name="connsiteY9" fmla="*/ 851356 h 1900583"/>
              <a:gd name="connsiteX10" fmla="*/ 1043738 w 2013900"/>
              <a:gd name="connsiteY10" fmla="*/ 760675 h 1900583"/>
              <a:gd name="connsiteX11" fmla="*/ 1061832 w 2013900"/>
              <a:gd name="connsiteY11" fmla="*/ 781899 h 1900583"/>
              <a:gd name="connsiteX12" fmla="*/ 1191467 w 2013900"/>
              <a:gd name="connsiteY12" fmla="*/ 790843 h 1900583"/>
              <a:gd name="connsiteX13" fmla="*/ 1200605 w 2013900"/>
              <a:gd name="connsiteY13" fmla="*/ 782908 h 1900583"/>
              <a:gd name="connsiteX14" fmla="*/ 1391604 w 2013900"/>
              <a:gd name="connsiteY14" fmla="*/ 930468 h 1900583"/>
              <a:gd name="connsiteX15" fmla="*/ 1386234 w 2013900"/>
              <a:gd name="connsiteY15" fmla="*/ 941312 h 1900583"/>
              <a:gd name="connsiteX16" fmla="*/ 1427616 w 2013900"/>
              <a:gd name="connsiteY16" fmla="*/ 1064490 h 1900583"/>
              <a:gd name="connsiteX17" fmla="*/ 1447779 w 2013900"/>
              <a:gd name="connsiteY17" fmla="*/ 1074387 h 1900583"/>
              <a:gd name="connsiteX18" fmla="*/ 1417037 w 2013900"/>
              <a:gd name="connsiteY18" fmla="*/ 1303612 h 1900583"/>
              <a:gd name="connsiteX19" fmla="*/ 1377304 w 2013900"/>
              <a:gd name="connsiteY19" fmla="*/ 1316666 h 1900583"/>
              <a:gd name="connsiteX20" fmla="*/ 1342096 w 2013900"/>
              <a:gd name="connsiteY20" fmla="*/ 1347016 h 1900583"/>
              <a:gd name="connsiteX21" fmla="*/ 1318419 w 2013900"/>
              <a:gd name="connsiteY21" fmla="*/ 1433424 h 1900583"/>
              <a:gd name="connsiteX22" fmla="*/ 1318667 w 2013900"/>
              <a:gd name="connsiteY22" fmla="*/ 1434179 h 1900583"/>
              <a:gd name="connsiteX23" fmla="*/ 1097018 w 2013900"/>
              <a:gd name="connsiteY23" fmla="*/ 1524911 h 1900583"/>
              <a:gd name="connsiteX24" fmla="*/ 1079718 w 2013900"/>
              <a:gd name="connsiteY24" fmla="*/ 1504987 h 1900583"/>
              <a:gd name="connsiteX25" fmla="*/ 950083 w 2013900"/>
              <a:gd name="connsiteY25" fmla="*/ 1496043 h 1900583"/>
              <a:gd name="connsiteX26" fmla="*/ 75043 w 2013900"/>
              <a:gd name="connsiteY26" fmla="*/ 1597161 h 1900583"/>
              <a:gd name="connsiteX27" fmla="*/ 108134 w 2013900"/>
              <a:gd name="connsiteY27" fmla="*/ 1604721 h 1900583"/>
              <a:gd name="connsiteX28" fmla="*/ 154857 w 2013900"/>
              <a:gd name="connsiteY28" fmla="*/ 1598764 h 1900583"/>
              <a:gd name="connsiteX29" fmla="*/ 233875 w 2013900"/>
              <a:gd name="connsiteY29" fmla="*/ 1496935 h 1900583"/>
              <a:gd name="connsiteX30" fmla="*/ 231813 w 2013900"/>
              <a:gd name="connsiteY30" fmla="*/ 1480763 h 1900583"/>
              <a:gd name="connsiteX31" fmla="*/ 540598 w 2013900"/>
              <a:gd name="connsiteY31" fmla="*/ 1375577 h 1900583"/>
              <a:gd name="connsiteX32" fmla="*/ 563677 w 2013900"/>
              <a:gd name="connsiteY32" fmla="*/ 1402157 h 1900583"/>
              <a:gd name="connsiteX33" fmla="*/ 692537 w 2013900"/>
              <a:gd name="connsiteY33" fmla="*/ 1412103 h 1900583"/>
              <a:gd name="connsiteX34" fmla="*/ 693400 w 2013900"/>
              <a:gd name="connsiteY34" fmla="*/ 1411346 h 1900583"/>
              <a:gd name="connsiteX35" fmla="*/ 797736 w 2013900"/>
              <a:gd name="connsiteY35" fmla="*/ 1491953 h 1900583"/>
              <a:gd name="connsiteX36" fmla="*/ 894945 w 2013900"/>
              <a:gd name="connsiteY36" fmla="*/ 1567053 h 1900583"/>
              <a:gd name="connsiteX37" fmla="*/ 894430 w 2013900"/>
              <a:gd name="connsiteY37" fmla="*/ 1568079 h 1900583"/>
              <a:gd name="connsiteX38" fmla="*/ 936587 w 2013900"/>
              <a:gd name="connsiteY38" fmla="*/ 1690255 h 1900583"/>
              <a:gd name="connsiteX39" fmla="*/ 1100786 w 2013900"/>
              <a:gd name="connsiteY39" fmla="*/ 1669186 h 1900583"/>
              <a:gd name="connsiteX40" fmla="*/ 1121540 w 2013900"/>
              <a:gd name="connsiteY40" fmla="*/ 1626904 h 1900583"/>
              <a:gd name="connsiteX41" fmla="*/ 1123204 w 2013900"/>
              <a:gd name="connsiteY41" fmla="*/ 1597620 h 1900583"/>
              <a:gd name="connsiteX42" fmla="*/ 1237555 w 2013900"/>
              <a:gd name="connsiteY42" fmla="*/ 1551067 h 1900583"/>
              <a:gd name="connsiteX43" fmla="*/ 1355644 w 2013900"/>
              <a:gd name="connsiteY43" fmla="*/ 1502993 h 1900583"/>
              <a:gd name="connsiteX44" fmla="*/ 1362776 w 2013900"/>
              <a:gd name="connsiteY44" fmla="*/ 1511266 h 1900583"/>
              <a:gd name="connsiteX45" fmla="*/ 1491817 w 2013900"/>
              <a:gd name="connsiteY45" fmla="*/ 1520936 h 1900583"/>
              <a:gd name="connsiteX46" fmla="*/ 1499270 w 2013900"/>
              <a:gd name="connsiteY46" fmla="*/ 1514511 h 1900583"/>
              <a:gd name="connsiteX47" fmla="*/ 1790657 w 2013900"/>
              <a:gd name="connsiteY47" fmla="*/ 1739626 h 1900583"/>
              <a:gd name="connsiteX48" fmla="*/ 1783473 w 2013900"/>
              <a:gd name="connsiteY48" fmla="*/ 1754261 h 1900583"/>
              <a:gd name="connsiteX49" fmla="*/ 1825296 w 2013900"/>
              <a:gd name="connsiteY49" fmla="*/ 1876178 h 1900583"/>
              <a:gd name="connsiteX50" fmla="*/ 1867578 w 2013900"/>
              <a:gd name="connsiteY50" fmla="*/ 1896932 h 1900583"/>
              <a:gd name="connsiteX51" fmla="*/ 1989494 w 2013900"/>
              <a:gd name="connsiteY51" fmla="*/ 1855110 h 1900583"/>
              <a:gd name="connsiteX52" fmla="*/ 1968427 w 2013900"/>
              <a:gd name="connsiteY52" fmla="*/ 1690911 h 1900583"/>
              <a:gd name="connsiteX53" fmla="*/ 1838792 w 2013900"/>
              <a:gd name="connsiteY53" fmla="*/ 1681967 h 1900583"/>
              <a:gd name="connsiteX54" fmla="*/ 1838014 w 2013900"/>
              <a:gd name="connsiteY54" fmla="*/ 1682642 h 1900583"/>
              <a:gd name="connsiteX55" fmla="*/ 1544325 w 2013900"/>
              <a:gd name="connsiteY55" fmla="*/ 1455749 h 1900583"/>
              <a:gd name="connsiteX56" fmla="*/ 1547700 w 2013900"/>
              <a:gd name="connsiteY56" fmla="*/ 1448953 h 1900583"/>
              <a:gd name="connsiteX57" fmla="*/ 1506345 w 2013900"/>
              <a:gd name="connsiteY57" fmla="*/ 1326336 h 1900583"/>
              <a:gd name="connsiteX58" fmla="*/ 1493239 w 2013900"/>
              <a:gd name="connsiteY58" fmla="*/ 1319828 h 1900583"/>
              <a:gd name="connsiteX59" fmla="*/ 1509136 w 2013900"/>
              <a:gd name="connsiteY59" fmla="*/ 1199535 h 1900583"/>
              <a:gd name="connsiteX60" fmla="*/ 1524327 w 2013900"/>
              <a:gd name="connsiteY60" fmla="*/ 1084591 h 1900583"/>
              <a:gd name="connsiteX61" fmla="*/ 1557251 w 2013900"/>
              <a:gd name="connsiteY61" fmla="*/ 1073434 h 1900583"/>
              <a:gd name="connsiteX62" fmla="*/ 1591815 w 2013900"/>
              <a:gd name="connsiteY62" fmla="*/ 1043422 h 1900583"/>
              <a:gd name="connsiteX63" fmla="*/ 1570748 w 2013900"/>
              <a:gd name="connsiteY63" fmla="*/ 879222 h 1900583"/>
              <a:gd name="connsiteX64" fmla="*/ 1483503 w 2013900"/>
              <a:gd name="connsiteY64" fmla="*/ 855912 h 1900583"/>
              <a:gd name="connsiteX65" fmla="*/ 1444684 w 2013900"/>
              <a:gd name="connsiteY65" fmla="*/ 869068 h 1900583"/>
              <a:gd name="connsiteX66" fmla="*/ 1340899 w 2013900"/>
              <a:gd name="connsiteY66" fmla="*/ 788887 h 1900583"/>
              <a:gd name="connsiteX67" fmla="*/ 1246914 w 2013900"/>
              <a:gd name="connsiteY67" fmla="*/ 716278 h 1900583"/>
              <a:gd name="connsiteX68" fmla="*/ 1249341 w 2013900"/>
              <a:gd name="connsiteY68" fmla="*/ 673586 h 1900583"/>
              <a:gd name="connsiteX69" fmla="*/ 1204964 w 2013900"/>
              <a:gd name="connsiteY69" fmla="*/ 596631 h 1900583"/>
              <a:gd name="connsiteX70" fmla="*/ 1168993 w 2013900"/>
              <a:gd name="connsiteY70" fmla="*/ 578975 h 1900583"/>
              <a:gd name="connsiteX71" fmla="*/ 1168993 w 2013900"/>
              <a:gd name="connsiteY71" fmla="*/ 225315 h 1900583"/>
              <a:gd name="connsiteX72" fmla="*/ 1170003 w 2013900"/>
              <a:gd name="connsiteY72" fmla="*/ 225113 h 1900583"/>
              <a:gd name="connsiteX73" fmla="*/ 1242179 w 2013900"/>
              <a:gd name="connsiteY73" fmla="*/ 117058 h 1900583"/>
              <a:gd name="connsiteX74" fmla="*/ 1125121 w 2013900"/>
              <a:gd name="connsiteY74" fmla="*/ 1 h 1900583"/>
              <a:gd name="connsiteX75" fmla="*/ 1008063 w 2013900"/>
              <a:gd name="connsiteY75" fmla="*/ 117059 h 1900583"/>
              <a:gd name="connsiteX76" fmla="*/ 1078973 w 2013900"/>
              <a:gd name="connsiteY76" fmla="*/ 224691 h 1900583"/>
              <a:gd name="connsiteX77" fmla="*/ 1094946 w 2013900"/>
              <a:gd name="connsiteY77" fmla="*/ 227954 h 1900583"/>
              <a:gd name="connsiteX78" fmla="*/ 1094946 w 2013900"/>
              <a:gd name="connsiteY78" fmla="*/ 580718 h 1900583"/>
              <a:gd name="connsiteX79" fmla="*/ 1086671 w 2013900"/>
              <a:gd name="connsiteY79" fmla="*/ 583843 h 1900583"/>
              <a:gd name="connsiteX80" fmla="*/ 1075329 w 2013900"/>
              <a:gd name="connsiteY80" fmla="*/ 587687 h 1900583"/>
              <a:gd name="connsiteX81" fmla="*/ 1040783 w 2013900"/>
              <a:gd name="connsiteY81" fmla="*/ 617683 h 1900583"/>
              <a:gd name="connsiteX82" fmla="*/ 1040763 w 2013900"/>
              <a:gd name="connsiteY82" fmla="*/ 617700 h 1900583"/>
              <a:gd name="connsiteX83" fmla="*/ 1021723 w 2013900"/>
              <a:gd name="connsiteY83" fmla="*/ 656920 h 1900583"/>
              <a:gd name="connsiteX84" fmla="*/ 1021715 w 2013900"/>
              <a:gd name="connsiteY84" fmla="*/ 657057 h 1900583"/>
              <a:gd name="connsiteX85" fmla="*/ 1020784 w 2013900"/>
              <a:gd name="connsiteY85" fmla="*/ 658980 h 1900583"/>
              <a:gd name="connsiteX86" fmla="*/ 1019460 w 2013900"/>
              <a:gd name="connsiteY86" fmla="*/ 681579 h 1900583"/>
              <a:gd name="connsiteX87" fmla="*/ 901080 w 2013900"/>
              <a:gd name="connsiteY87" fmla="*/ 729772 h 1900583"/>
              <a:gd name="connsiteX88" fmla="*/ 783553 w 2013900"/>
              <a:gd name="connsiteY88" fmla="*/ 777618 h 1900583"/>
              <a:gd name="connsiteX89" fmla="*/ 778015 w 2013900"/>
              <a:gd name="connsiteY89" fmla="*/ 771240 h 1900583"/>
              <a:gd name="connsiteX90" fmla="*/ 613815 w 2013900"/>
              <a:gd name="connsiteY90" fmla="*/ 792308 h 1900583"/>
              <a:gd name="connsiteX91" fmla="*/ 634884 w 2013900"/>
              <a:gd name="connsiteY91" fmla="*/ 956507 h 1900583"/>
              <a:gd name="connsiteX92" fmla="*/ 645314 w 2013900"/>
              <a:gd name="connsiteY92" fmla="*/ 961627 h 1900583"/>
              <a:gd name="connsiteX93" fmla="*/ 629499 w 2013900"/>
              <a:gd name="connsiteY93" fmla="*/ 1081304 h 1900583"/>
              <a:gd name="connsiteX94" fmla="*/ 614430 w 2013900"/>
              <a:gd name="connsiteY94" fmla="*/ 1195319 h 1900583"/>
              <a:gd name="connsiteX95" fmla="*/ 577174 w 2013900"/>
              <a:gd name="connsiteY95" fmla="*/ 1207946 h 1900583"/>
              <a:gd name="connsiteX96" fmla="*/ 542608 w 2013900"/>
              <a:gd name="connsiteY96" fmla="*/ 1237958 h 1900583"/>
              <a:gd name="connsiteX97" fmla="*/ 521855 w 2013900"/>
              <a:gd name="connsiteY97" fmla="*/ 1280240 h 1900583"/>
              <a:gd name="connsiteX98" fmla="*/ 520493 w 2013900"/>
              <a:gd name="connsiteY98" fmla="*/ 1304200 h 1900583"/>
              <a:gd name="connsiteX99" fmla="*/ 205439 w 2013900"/>
              <a:gd name="connsiteY99" fmla="*/ 1411522 h 1900583"/>
              <a:gd name="connsiteX100" fmla="*/ 204922 w 2013900"/>
              <a:gd name="connsiteY100" fmla="*/ 1410631 h 1900583"/>
              <a:gd name="connsiteX101" fmla="*/ 79366 w 2013900"/>
              <a:gd name="connsiteY101" fmla="*/ 1377152 h 1900583"/>
              <a:gd name="connsiteX102" fmla="*/ 6306 w 2013900"/>
              <a:gd name="connsiteY102" fmla="*/ 1525703 h 1900583"/>
              <a:gd name="connsiteX103" fmla="*/ 75043 w 2013900"/>
              <a:gd name="connsiteY103" fmla="*/ 1597161 h 1900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2013900" h="1900583">
                <a:moveTo>
                  <a:pt x="943257" y="1501970"/>
                </a:moveTo>
                <a:lnTo>
                  <a:pt x="744074" y="1348088"/>
                </a:lnTo>
                <a:lnTo>
                  <a:pt x="748630" y="1338807"/>
                </a:lnTo>
                <a:cubicBezTo>
                  <a:pt x="760072" y="1294309"/>
                  <a:pt x="744218" y="1245791"/>
                  <a:pt x="706808" y="1216890"/>
                </a:cubicBezTo>
                <a:lnTo>
                  <a:pt x="695446" y="1211313"/>
                </a:lnTo>
                <a:lnTo>
                  <a:pt x="726700" y="978267"/>
                </a:lnTo>
                <a:lnTo>
                  <a:pt x="764518" y="965451"/>
                </a:lnTo>
                <a:cubicBezTo>
                  <a:pt x="777636" y="957984"/>
                  <a:pt x="789449" y="947909"/>
                  <a:pt x="799083" y="935439"/>
                </a:cubicBezTo>
                <a:cubicBezTo>
                  <a:pt x="809176" y="922375"/>
                  <a:pt x="816023" y="907989"/>
                  <a:pt x="819837" y="893157"/>
                </a:cubicBezTo>
                <a:lnTo>
                  <a:pt x="822213" y="851356"/>
                </a:lnTo>
                <a:lnTo>
                  <a:pt x="1043738" y="760675"/>
                </a:lnTo>
                <a:lnTo>
                  <a:pt x="1061832" y="781899"/>
                </a:lnTo>
                <a:cubicBezTo>
                  <a:pt x="1101024" y="812177"/>
                  <a:pt x="1152114" y="813244"/>
                  <a:pt x="1191467" y="790843"/>
                </a:cubicBezTo>
                <a:lnTo>
                  <a:pt x="1200605" y="782908"/>
                </a:lnTo>
                <a:lnTo>
                  <a:pt x="1391604" y="930468"/>
                </a:lnTo>
                <a:lnTo>
                  <a:pt x="1386234" y="941312"/>
                </a:lnTo>
                <a:cubicBezTo>
                  <a:pt x="1374493" y="985046"/>
                  <a:pt x="1388425" y="1034212"/>
                  <a:pt x="1427616" y="1064490"/>
                </a:cubicBezTo>
                <a:lnTo>
                  <a:pt x="1447779" y="1074387"/>
                </a:lnTo>
                <a:lnTo>
                  <a:pt x="1417037" y="1303612"/>
                </a:lnTo>
                <a:lnTo>
                  <a:pt x="1377304" y="1316666"/>
                </a:lnTo>
                <a:cubicBezTo>
                  <a:pt x="1364036" y="1324096"/>
                  <a:pt x="1352007" y="1334250"/>
                  <a:pt x="1342096" y="1347016"/>
                </a:cubicBezTo>
                <a:cubicBezTo>
                  <a:pt x="1322273" y="1372550"/>
                  <a:pt x="1314676" y="1403701"/>
                  <a:pt x="1318419" y="1433424"/>
                </a:cubicBezTo>
                <a:lnTo>
                  <a:pt x="1318667" y="1434179"/>
                </a:lnTo>
                <a:lnTo>
                  <a:pt x="1097018" y="1524911"/>
                </a:lnTo>
                <a:lnTo>
                  <a:pt x="1079718" y="1504987"/>
                </a:lnTo>
                <a:cubicBezTo>
                  <a:pt x="1040526" y="1474709"/>
                  <a:pt x="989436" y="1473641"/>
                  <a:pt x="950083" y="1496043"/>
                </a:cubicBezTo>
                <a:close/>
                <a:moveTo>
                  <a:pt x="75043" y="1597161"/>
                </a:moveTo>
                <a:cubicBezTo>
                  <a:pt x="85545" y="1601240"/>
                  <a:pt x="96683" y="1603828"/>
                  <a:pt x="108134" y="1604721"/>
                </a:cubicBezTo>
                <a:cubicBezTo>
                  <a:pt x="123403" y="1605911"/>
                  <a:pt x="139230" y="1604086"/>
                  <a:pt x="154857" y="1598764"/>
                </a:cubicBezTo>
                <a:cubicBezTo>
                  <a:pt x="199605" y="1583520"/>
                  <a:pt x="230305" y="1542741"/>
                  <a:pt x="233875" y="1496935"/>
                </a:cubicBezTo>
                <a:lnTo>
                  <a:pt x="231813" y="1480763"/>
                </a:lnTo>
                <a:lnTo>
                  <a:pt x="540598" y="1375577"/>
                </a:lnTo>
                <a:lnTo>
                  <a:pt x="563677" y="1402157"/>
                </a:lnTo>
                <a:cubicBezTo>
                  <a:pt x="602868" y="1432435"/>
                  <a:pt x="652926" y="1434839"/>
                  <a:pt x="692537" y="1412103"/>
                </a:cubicBezTo>
                <a:lnTo>
                  <a:pt x="693400" y="1411346"/>
                </a:lnTo>
                <a:lnTo>
                  <a:pt x="797736" y="1491953"/>
                </a:lnTo>
                <a:lnTo>
                  <a:pt x="894945" y="1567053"/>
                </a:lnTo>
                <a:lnTo>
                  <a:pt x="894430" y="1568079"/>
                </a:lnTo>
                <a:cubicBezTo>
                  <a:pt x="882432" y="1612147"/>
                  <a:pt x="897395" y="1659977"/>
                  <a:pt x="936587" y="1690255"/>
                </a:cubicBezTo>
                <a:cubicBezTo>
                  <a:pt x="986466" y="1728790"/>
                  <a:pt x="1060415" y="1721441"/>
                  <a:pt x="1100786" y="1669186"/>
                </a:cubicBezTo>
                <a:cubicBezTo>
                  <a:pt x="1110878" y="1656123"/>
                  <a:pt x="1117725" y="1641737"/>
                  <a:pt x="1121540" y="1626904"/>
                </a:cubicBezTo>
                <a:lnTo>
                  <a:pt x="1123204" y="1597620"/>
                </a:lnTo>
                <a:lnTo>
                  <a:pt x="1237555" y="1551067"/>
                </a:lnTo>
                <a:lnTo>
                  <a:pt x="1355644" y="1502993"/>
                </a:lnTo>
                <a:lnTo>
                  <a:pt x="1362776" y="1511266"/>
                </a:lnTo>
                <a:cubicBezTo>
                  <a:pt x="1401076" y="1541000"/>
                  <a:pt x="1452016" y="1543225"/>
                  <a:pt x="1491817" y="1520936"/>
                </a:cubicBezTo>
                <a:lnTo>
                  <a:pt x="1499270" y="1514511"/>
                </a:lnTo>
                <a:lnTo>
                  <a:pt x="1790657" y="1739626"/>
                </a:lnTo>
                <a:lnTo>
                  <a:pt x="1783473" y="1754261"/>
                </a:lnTo>
                <a:cubicBezTo>
                  <a:pt x="1772031" y="1798759"/>
                  <a:pt x="1787886" y="1847276"/>
                  <a:pt x="1825296" y="1876178"/>
                </a:cubicBezTo>
                <a:cubicBezTo>
                  <a:pt x="1838359" y="1886271"/>
                  <a:pt x="1852745" y="1893118"/>
                  <a:pt x="1867578" y="1896932"/>
                </a:cubicBezTo>
                <a:cubicBezTo>
                  <a:pt x="1912075" y="1908374"/>
                  <a:pt x="1960593" y="1892520"/>
                  <a:pt x="1989494" y="1855110"/>
                </a:cubicBezTo>
                <a:cubicBezTo>
                  <a:pt x="2029865" y="1802855"/>
                  <a:pt x="2018306" y="1729446"/>
                  <a:pt x="1968427" y="1690911"/>
                </a:cubicBezTo>
                <a:cubicBezTo>
                  <a:pt x="1929235" y="1660633"/>
                  <a:pt x="1878145" y="1659565"/>
                  <a:pt x="1838792" y="1681967"/>
                </a:cubicBezTo>
                <a:lnTo>
                  <a:pt x="1838014" y="1682642"/>
                </a:lnTo>
                <a:lnTo>
                  <a:pt x="1544325" y="1455749"/>
                </a:lnTo>
                <a:lnTo>
                  <a:pt x="1547700" y="1448953"/>
                </a:lnTo>
                <a:cubicBezTo>
                  <a:pt x="1559428" y="1404868"/>
                  <a:pt x="1544645" y="1356070"/>
                  <a:pt x="1506345" y="1326336"/>
                </a:cubicBezTo>
                <a:lnTo>
                  <a:pt x="1493239" y="1319828"/>
                </a:lnTo>
                <a:lnTo>
                  <a:pt x="1509136" y="1199535"/>
                </a:lnTo>
                <a:lnTo>
                  <a:pt x="1524327" y="1084591"/>
                </a:lnTo>
                <a:lnTo>
                  <a:pt x="1557251" y="1073434"/>
                </a:lnTo>
                <a:cubicBezTo>
                  <a:pt x="1570368" y="1065966"/>
                  <a:pt x="1582182" y="1055892"/>
                  <a:pt x="1591815" y="1043422"/>
                </a:cubicBezTo>
                <a:cubicBezTo>
                  <a:pt x="1632186" y="991167"/>
                  <a:pt x="1620627" y="917758"/>
                  <a:pt x="1570748" y="879222"/>
                </a:cubicBezTo>
                <a:cubicBezTo>
                  <a:pt x="1544620" y="859037"/>
                  <a:pt x="1513204" y="851834"/>
                  <a:pt x="1483503" y="855912"/>
                </a:cubicBezTo>
                <a:lnTo>
                  <a:pt x="1444684" y="869068"/>
                </a:lnTo>
                <a:lnTo>
                  <a:pt x="1340899" y="788887"/>
                </a:lnTo>
                <a:lnTo>
                  <a:pt x="1246914" y="716278"/>
                </a:lnTo>
                <a:lnTo>
                  <a:pt x="1249341" y="673586"/>
                </a:lnTo>
                <a:cubicBezTo>
                  <a:pt x="1245263" y="643885"/>
                  <a:pt x="1229903" y="615899"/>
                  <a:pt x="1204964" y="596631"/>
                </a:cubicBezTo>
                <a:lnTo>
                  <a:pt x="1168993" y="578975"/>
                </a:lnTo>
                <a:lnTo>
                  <a:pt x="1168993" y="225315"/>
                </a:lnTo>
                <a:lnTo>
                  <a:pt x="1170003" y="225113"/>
                </a:lnTo>
                <a:cubicBezTo>
                  <a:pt x="1211789" y="207666"/>
                  <a:pt x="1242179" y="166584"/>
                  <a:pt x="1242179" y="117058"/>
                </a:cubicBezTo>
                <a:cubicBezTo>
                  <a:pt x="1242179" y="54028"/>
                  <a:pt x="1191154" y="0"/>
                  <a:pt x="1125121" y="1"/>
                </a:cubicBezTo>
                <a:cubicBezTo>
                  <a:pt x="1062090" y="1"/>
                  <a:pt x="1008063" y="51026"/>
                  <a:pt x="1008063" y="117059"/>
                </a:cubicBezTo>
                <a:cubicBezTo>
                  <a:pt x="1008063" y="164333"/>
                  <a:pt x="1036765" y="206541"/>
                  <a:pt x="1078973" y="224691"/>
                </a:cubicBezTo>
                <a:lnTo>
                  <a:pt x="1094946" y="227954"/>
                </a:lnTo>
                <a:lnTo>
                  <a:pt x="1094946" y="580718"/>
                </a:lnTo>
                <a:lnTo>
                  <a:pt x="1086671" y="583843"/>
                </a:lnTo>
                <a:lnTo>
                  <a:pt x="1075329" y="587687"/>
                </a:lnTo>
                <a:lnTo>
                  <a:pt x="1040783" y="617683"/>
                </a:lnTo>
                <a:lnTo>
                  <a:pt x="1040763" y="617700"/>
                </a:lnTo>
                <a:cubicBezTo>
                  <a:pt x="1031588" y="629576"/>
                  <a:pt x="1025281" y="642956"/>
                  <a:pt x="1021723" y="656920"/>
                </a:cubicBezTo>
                <a:lnTo>
                  <a:pt x="1021715" y="657057"/>
                </a:lnTo>
                <a:lnTo>
                  <a:pt x="1020784" y="658980"/>
                </a:lnTo>
                <a:lnTo>
                  <a:pt x="1019460" y="681579"/>
                </a:lnTo>
                <a:lnTo>
                  <a:pt x="901080" y="729772"/>
                </a:lnTo>
                <a:lnTo>
                  <a:pt x="783553" y="777618"/>
                </a:lnTo>
                <a:lnTo>
                  <a:pt x="778015" y="771240"/>
                </a:lnTo>
                <a:cubicBezTo>
                  <a:pt x="725760" y="730869"/>
                  <a:pt x="652351" y="742428"/>
                  <a:pt x="613815" y="792308"/>
                </a:cubicBezTo>
                <a:cubicBezTo>
                  <a:pt x="575280" y="842187"/>
                  <a:pt x="582629" y="916137"/>
                  <a:pt x="634884" y="956507"/>
                </a:cubicBezTo>
                <a:lnTo>
                  <a:pt x="645314" y="961627"/>
                </a:lnTo>
                <a:lnTo>
                  <a:pt x="629499" y="1081304"/>
                </a:lnTo>
                <a:lnTo>
                  <a:pt x="614430" y="1195319"/>
                </a:lnTo>
                <a:lnTo>
                  <a:pt x="577174" y="1207946"/>
                </a:lnTo>
                <a:cubicBezTo>
                  <a:pt x="564056" y="1215413"/>
                  <a:pt x="552242" y="1225488"/>
                  <a:pt x="542608" y="1237958"/>
                </a:cubicBezTo>
                <a:cubicBezTo>
                  <a:pt x="532516" y="1251022"/>
                  <a:pt x="525669" y="1265407"/>
                  <a:pt x="521855" y="1280240"/>
                </a:cubicBezTo>
                <a:lnTo>
                  <a:pt x="520493" y="1304200"/>
                </a:lnTo>
                <a:lnTo>
                  <a:pt x="205439" y="1411522"/>
                </a:lnTo>
                <a:lnTo>
                  <a:pt x="204922" y="1410631"/>
                </a:lnTo>
                <a:cubicBezTo>
                  <a:pt x="174933" y="1376702"/>
                  <a:pt x="126246" y="1361182"/>
                  <a:pt x="79366" y="1377152"/>
                </a:cubicBezTo>
                <a:cubicBezTo>
                  <a:pt x="19701" y="1397476"/>
                  <a:pt x="-14987" y="1463197"/>
                  <a:pt x="6306" y="1525703"/>
                </a:cubicBezTo>
                <a:cubicBezTo>
                  <a:pt x="17738" y="1559264"/>
                  <a:pt x="43535" y="1584923"/>
                  <a:pt x="75043" y="1597161"/>
                </a:cubicBezTo>
                <a:close/>
              </a:path>
            </a:pathLst>
          </a:custGeom>
          <a:solidFill>
            <a:schemeClr val="bg2">
              <a:lumMod val="50000"/>
              <a:alpha val="20000"/>
            </a:schemeClr>
          </a:solidFill>
          <a:ln w="43323" cap="flat">
            <a:noFill/>
            <a:prstDash val="solid"/>
            <a:miter/>
          </a:ln>
        </p:spPr>
        <p:txBody>
          <a:bodyPr anchor="ctr"/>
          <a:lstStyle/>
          <a:p>
            <a:pPr>
              <a:defRPr/>
            </a:pPr>
            <a:endParaRPr lang="en-US" dirty="0"/>
          </a:p>
        </p:txBody>
      </p:sp>
    </p:spTree>
    <p:extLst>
      <p:ext uri="{BB962C8B-B14F-4D97-AF65-F5344CB8AC3E}">
        <p14:creationId xmlns:p14="http://schemas.microsoft.com/office/powerpoint/2010/main" val="2486866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25220F-0BFA-BFCB-B662-8302C562325F}"/>
            </a:ext>
          </a:extLst>
        </p:cNvPr>
        <p:cNvGrpSpPr/>
        <p:nvPr/>
      </p:nvGrpSpPr>
      <p:grpSpPr>
        <a:xfrm>
          <a:off x="0" y="0"/>
          <a:ext cx="0" cy="0"/>
          <a:chOff x="0" y="0"/>
          <a:chExt cx="0" cy="0"/>
        </a:xfrm>
      </p:grpSpPr>
      <p:sp>
        <p:nvSpPr>
          <p:cNvPr id="15388" name="TextBox 71">
            <a:extLst>
              <a:ext uri="{FF2B5EF4-FFF2-40B4-BE49-F238E27FC236}">
                <a16:creationId xmlns:a16="http://schemas.microsoft.com/office/drawing/2014/main" id="{02FA26F6-E81F-3083-31B2-A47F1A8C8AD6}"/>
              </a:ext>
            </a:extLst>
          </p:cNvPr>
          <p:cNvSpPr txBox="1">
            <a:spLocks noChangeArrowheads="1"/>
          </p:cNvSpPr>
          <p:nvPr/>
        </p:nvSpPr>
        <p:spPr bwMode="auto">
          <a:xfrm>
            <a:off x="6458309" y="-4365"/>
            <a:ext cx="5733691" cy="615553"/>
          </a:xfrm>
          <a:prstGeom prst="rect">
            <a:avLst/>
          </a:prstGeom>
          <a:noFill/>
          <a:ln>
            <a:noFill/>
          </a:ln>
        </p:spPr>
        <p:txBody>
          <a:bodyPr wrap="square" lIns="0" tIns="0" rIns="0" bIns="0">
            <a:spAutoFit/>
          </a:bodyPr>
          <a:lstStyle>
            <a:defPPr>
              <a:defRPr lang="zh-CN"/>
            </a:defPPr>
            <a:lvl1pPr algn="ctr">
              <a:defRPr sz="4000" b="1">
                <a:solidFill>
                  <a:srgbClr val="990033"/>
                </a:solidFill>
                <a:effectLst>
                  <a:outerShdw blurRad="38100" dist="38100" dir="2700000" algn="tl">
                    <a:srgbClr val="000000">
                      <a:alpha val="43137"/>
                    </a:srgbClr>
                  </a:outerShdw>
                </a:effectLst>
                <a:latin typeface="Calibri" panose="020F0502020204030204" pitchFamily="34" charset="0"/>
              </a:defRPr>
            </a:lvl1pPr>
            <a:lvl2pPr marL="742950" indent="-285750">
              <a:defRPr>
                <a:latin typeface="Calibri" panose="020F0502020204030204" pitchFamily="34" charset="0"/>
              </a:defRPr>
            </a:lvl2pPr>
            <a:lvl3pPr marL="1143000" indent="-228600">
              <a:defRPr>
                <a:latin typeface="Calibri" panose="020F0502020204030204" pitchFamily="34" charset="0"/>
              </a:defRPr>
            </a:lvl3pPr>
            <a:lvl4pPr marL="1600200" indent="-228600">
              <a:defRPr>
                <a:latin typeface="Calibri" panose="020F0502020204030204" pitchFamily="34" charset="0"/>
              </a:defRPr>
            </a:lvl4pPr>
            <a:lvl5pPr marL="2057400" indent="-228600">
              <a:defRPr>
                <a:latin typeface="Calibri" panose="020F0502020204030204" pitchFamily="34" charset="0"/>
              </a:defRPr>
            </a:lvl5pPr>
            <a:lvl6pPr marL="2514600" indent="-228600" eaLnBrk="0" fontAlgn="base" hangingPunct="0">
              <a:spcBef>
                <a:spcPct val="0"/>
              </a:spcBef>
              <a:spcAft>
                <a:spcPct val="0"/>
              </a:spcAft>
              <a:defRPr>
                <a:latin typeface="Calibri" panose="020F0502020204030204" pitchFamily="34" charset="0"/>
              </a:defRPr>
            </a:lvl6pPr>
            <a:lvl7pPr marL="2971800" indent="-228600" eaLnBrk="0" fontAlgn="base" hangingPunct="0">
              <a:spcBef>
                <a:spcPct val="0"/>
              </a:spcBef>
              <a:spcAft>
                <a:spcPct val="0"/>
              </a:spcAft>
              <a:defRPr>
                <a:latin typeface="Calibri" panose="020F0502020204030204" pitchFamily="34" charset="0"/>
              </a:defRPr>
            </a:lvl7pPr>
            <a:lvl8pPr marL="3429000" indent="-228600" eaLnBrk="0" fontAlgn="base" hangingPunct="0">
              <a:spcBef>
                <a:spcPct val="0"/>
              </a:spcBef>
              <a:spcAft>
                <a:spcPct val="0"/>
              </a:spcAft>
              <a:defRPr>
                <a:latin typeface="Calibri" panose="020F0502020204030204" pitchFamily="34" charset="0"/>
              </a:defRPr>
            </a:lvl8pPr>
            <a:lvl9pPr marL="3886200" indent="-228600" eaLnBrk="0" fontAlgn="base" hangingPunct="0">
              <a:spcBef>
                <a:spcPct val="0"/>
              </a:spcBef>
              <a:spcAft>
                <a:spcPct val="0"/>
              </a:spcAft>
              <a:defRPr>
                <a:latin typeface="Calibri" panose="020F0502020204030204" pitchFamily="34" charset="0"/>
              </a:defRPr>
            </a:lvl9pPr>
          </a:lstStyle>
          <a:p>
            <a:pPr algn="ctr">
              <a:defRPr/>
            </a:pPr>
            <a:r>
              <a:rPr lang="en-US" altLang="ko-KR" sz="4000" b="1" dirty="0">
                <a:solidFill>
                  <a:srgbClr val="863A53"/>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LITERATURE REVIEW</a:t>
            </a:r>
          </a:p>
        </p:txBody>
      </p:sp>
      <p:sp>
        <p:nvSpPr>
          <p:cNvPr id="2" name="文本框 1">
            <a:extLst>
              <a:ext uri="{FF2B5EF4-FFF2-40B4-BE49-F238E27FC236}">
                <a16:creationId xmlns:a16="http://schemas.microsoft.com/office/drawing/2014/main" id="{3F567625-667B-E854-92ED-0A1E4CE4A80C}"/>
              </a:ext>
            </a:extLst>
          </p:cNvPr>
          <p:cNvSpPr txBox="1"/>
          <p:nvPr/>
        </p:nvSpPr>
        <p:spPr>
          <a:xfrm>
            <a:off x="1640731" y="1327962"/>
            <a:ext cx="2339038" cy="523220"/>
          </a:xfrm>
          <a:prstGeom prst="rect">
            <a:avLst/>
          </a:prstGeom>
          <a:noFill/>
        </p:spPr>
        <p:txBody>
          <a:bodyPr wrap="none" rtlCol="0">
            <a:spAutoFit/>
          </a:bodyPr>
          <a:lstStyle/>
          <a:p>
            <a:r>
              <a:rPr lang="en-US" sz="2800" b="1" dirty="0">
                <a:solidFill>
                  <a:srgbClr val="863A53"/>
                </a:solidFill>
                <a:latin typeface="Times New Roman" panose="02020603050405020304" pitchFamily="18" charset="0"/>
                <a:cs typeface="Times New Roman" panose="02020603050405020304" pitchFamily="18" charset="0"/>
              </a:rPr>
              <a:t>Key Theories:</a:t>
            </a:r>
            <a:endParaRPr kumimoji="1" lang="zh-SG" altLang="en-US" sz="2800" b="1" dirty="0">
              <a:solidFill>
                <a:srgbClr val="863A53"/>
              </a:solidFill>
              <a:latin typeface="Times New Roman" panose="02020603050405020304" pitchFamily="18" charset="0"/>
              <a:cs typeface="Times New Roman" panose="02020603050405020304" pitchFamily="18" charset="0"/>
            </a:endParaRPr>
          </a:p>
        </p:txBody>
      </p:sp>
      <p:sp>
        <p:nvSpPr>
          <p:cNvPr id="3" name="文本框 2">
            <a:extLst>
              <a:ext uri="{FF2B5EF4-FFF2-40B4-BE49-F238E27FC236}">
                <a16:creationId xmlns:a16="http://schemas.microsoft.com/office/drawing/2014/main" id="{0B7BB57D-1F71-D1D9-467A-09C639782C55}"/>
              </a:ext>
            </a:extLst>
          </p:cNvPr>
          <p:cNvSpPr txBox="1"/>
          <p:nvPr/>
        </p:nvSpPr>
        <p:spPr>
          <a:xfrm>
            <a:off x="1640731" y="1882219"/>
            <a:ext cx="6071284" cy="646331"/>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Use of NLP techniques (e.g., tokenization, GloVe embeddings) and LSTM for long-term dependency learning.</a:t>
            </a:r>
            <a:endParaRPr kumimoji="1" lang="zh-SG" altLang="en-US" dirty="0">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98FD20A4-47F7-7E76-2832-5D36C6CB2847}"/>
              </a:ext>
            </a:extLst>
          </p:cNvPr>
          <p:cNvSpPr txBox="1"/>
          <p:nvPr/>
        </p:nvSpPr>
        <p:spPr>
          <a:xfrm>
            <a:off x="1640731" y="2713687"/>
            <a:ext cx="3201563" cy="523220"/>
          </a:xfrm>
          <a:prstGeom prst="rect">
            <a:avLst/>
          </a:prstGeom>
          <a:noFill/>
        </p:spPr>
        <p:txBody>
          <a:bodyPr wrap="square">
            <a:spAutoFit/>
          </a:bodyPr>
          <a:lstStyle/>
          <a:p>
            <a:r>
              <a:rPr lang="en-US" sz="2800" b="1" dirty="0">
                <a:solidFill>
                  <a:srgbClr val="863A53"/>
                </a:solidFill>
                <a:latin typeface="Times New Roman" panose="02020603050405020304" pitchFamily="18" charset="0"/>
                <a:cs typeface="Times New Roman" panose="02020603050405020304" pitchFamily="18" charset="0"/>
              </a:rPr>
              <a:t>Previous Studies:</a:t>
            </a:r>
          </a:p>
        </p:txBody>
      </p:sp>
      <p:sp>
        <p:nvSpPr>
          <p:cNvPr id="16" name="Rectangle 1">
            <a:extLst>
              <a:ext uri="{FF2B5EF4-FFF2-40B4-BE49-F238E27FC236}">
                <a16:creationId xmlns:a16="http://schemas.microsoft.com/office/drawing/2014/main" id="{A45C0BD1-D410-0020-9596-B02E35174C00}"/>
              </a:ext>
            </a:extLst>
          </p:cNvPr>
          <p:cNvSpPr>
            <a:spLocks noChangeArrowheads="1"/>
          </p:cNvSpPr>
          <p:nvPr/>
        </p:nvSpPr>
        <p:spPr bwMode="auto">
          <a:xfrm>
            <a:off x="1647790" y="3429000"/>
            <a:ext cx="6389008"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lang="en-US" dirty="0">
                <a:latin typeface="Times New Roman" panose="02020603050405020304" pitchFamily="18" charset="0"/>
                <a:cs typeface="Times New Roman" panose="02020603050405020304" pitchFamily="18" charset="0"/>
              </a:rPr>
              <a:t>Accuracy rates of models like Naïve Bayes (95%) and SVM (94.93%). LSTM outperforms traditional methods.</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D252A7ED-D074-43F6-C3AB-5072E8454609}"/>
              </a:ext>
            </a:extLst>
          </p:cNvPr>
          <p:cNvSpPr txBox="1"/>
          <p:nvPr/>
        </p:nvSpPr>
        <p:spPr>
          <a:xfrm>
            <a:off x="1640731" y="4363847"/>
            <a:ext cx="6199516" cy="523220"/>
          </a:xfrm>
          <a:prstGeom prst="rect">
            <a:avLst/>
          </a:prstGeom>
          <a:noFill/>
        </p:spPr>
        <p:txBody>
          <a:bodyPr wrap="square">
            <a:spAutoFit/>
          </a:bodyPr>
          <a:lstStyle/>
          <a:p>
            <a:r>
              <a:rPr lang="en-US" sz="2800" b="1" dirty="0">
                <a:solidFill>
                  <a:srgbClr val="863A53"/>
                </a:solidFill>
                <a:latin typeface="Times New Roman" panose="02020603050405020304" pitchFamily="18" charset="0"/>
                <a:cs typeface="Times New Roman" panose="02020603050405020304" pitchFamily="18" charset="0"/>
              </a:rPr>
              <a:t>Research Gap:</a:t>
            </a:r>
          </a:p>
        </p:txBody>
      </p:sp>
      <p:sp>
        <p:nvSpPr>
          <p:cNvPr id="7" name="TextBox 6">
            <a:extLst>
              <a:ext uri="{FF2B5EF4-FFF2-40B4-BE49-F238E27FC236}">
                <a16:creationId xmlns:a16="http://schemas.microsoft.com/office/drawing/2014/main" id="{C2B595C1-6F17-DB5C-C67A-D58F1856FD42}"/>
              </a:ext>
            </a:extLst>
          </p:cNvPr>
          <p:cNvSpPr txBox="1"/>
          <p:nvPr/>
        </p:nvSpPr>
        <p:spPr>
          <a:xfrm>
            <a:off x="1647790" y="4975781"/>
            <a:ext cx="6199516" cy="646331"/>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Need for scalable, accurate models leveraging advanced NLP and deep learning techniques.</a:t>
            </a:r>
          </a:p>
        </p:txBody>
      </p:sp>
    </p:spTree>
    <p:extLst>
      <p:ext uri="{BB962C8B-B14F-4D97-AF65-F5344CB8AC3E}">
        <p14:creationId xmlns:p14="http://schemas.microsoft.com/office/powerpoint/2010/main" val="11275494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Shape 387">
            <a:extLst>
              <a:ext uri="{FF2B5EF4-FFF2-40B4-BE49-F238E27FC236}">
                <a16:creationId xmlns:a16="http://schemas.microsoft.com/office/drawing/2014/main" id="{FF7BE6E7-99C9-2048-95D0-04AE50AD6BBB}"/>
              </a:ext>
            </a:extLst>
          </p:cNvPr>
          <p:cNvSpPr/>
          <p:nvPr/>
        </p:nvSpPr>
        <p:spPr>
          <a:xfrm rot="18063826">
            <a:off x="1893094" y="4206081"/>
            <a:ext cx="1912938" cy="1946275"/>
          </a:xfrm>
          <a:custGeom>
            <a:avLst/>
            <a:gdLst>
              <a:gd name="connsiteX0" fmla="*/ 859940 w 1882134"/>
              <a:gd name="connsiteY0" fmla="*/ 932267 h 1915580"/>
              <a:gd name="connsiteX1" fmla="*/ 747989 w 1882134"/>
              <a:gd name="connsiteY1" fmla="*/ 997319 h 1915580"/>
              <a:gd name="connsiteX2" fmla="*/ 636844 w 1882134"/>
              <a:gd name="connsiteY2" fmla="*/ 1061903 h 1915580"/>
              <a:gd name="connsiteX3" fmla="*/ 638527 w 1882134"/>
              <a:gd name="connsiteY3" fmla="*/ 1070293 h 1915580"/>
              <a:gd name="connsiteX4" fmla="*/ 565410 w 1882134"/>
              <a:gd name="connsiteY4" fmla="*/ 1179755 h 1915580"/>
              <a:gd name="connsiteX5" fmla="*/ 562511 w 1882134"/>
              <a:gd name="connsiteY5" fmla="*/ 1180336 h 1915580"/>
              <a:gd name="connsiteX6" fmla="*/ 562511 w 1882134"/>
              <a:gd name="connsiteY6" fmla="*/ 1439244 h 1915580"/>
              <a:gd name="connsiteX7" fmla="*/ 572773 w 1882134"/>
              <a:gd name="connsiteY7" fmla="*/ 1441246 h 1915580"/>
              <a:gd name="connsiteX8" fmla="*/ 644608 w 1882134"/>
              <a:gd name="connsiteY8" fmla="*/ 1550707 h 1915580"/>
              <a:gd name="connsiteX9" fmla="*/ 640375 w 1882134"/>
              <a:gd name="connsiteY9" fmla="*/ 1571429 h 1915580"/>
              <a:gd name="connsiteX10" fmla="*/ 865510 w 1882134"/>
              <a:gd name="connsiteY10" fmla="*/ 1701672 h 1915580"/>
              <a:gd name="connsiteX11" fmla="*/ 886716 w 1882134"/>
              <a:gd name="connsiteY11" fmla="*/ 1687534 h 1915580"/>
              <a:gd name="connsiteX12" fmla="*/ 933465 w 1882134"/>
              <a:gd name="connsiteY12" fmla="*/ 1678413 h 1915580"/>
              <a:gd name="connsiteX13" fmla="*/ 980215 w 1882134"/>
              <a:gd name="connsiteY13" fmla="*/ 1687962 h 1915580"/>
              <a:gd name="connsiteX14" fmla="*/ 997982 w 1882134"/>
              <a:gd name="connsiteY14" fmla="*/ 1700143 h 1915580"/>
              <a:gd name="connsiteX15" fmla="*/ 1212258 w 1882134"/>
              <a:gd name="connsiteY15" fmla="*/ 1576182 h 1915580"/>
              <a:gd name="connsiteX16" fmla="*/ 1210160 w 1882134"/>
              <a:gd name="connsiteY16" fmla="*/ 1565911 h 1915580"/>
              <a:gd name="connsiteX17" fmla="*/ 1283277 w 1882134"/>
              <a:gd name="connsiteY17" fmla="*/ 1456450 h 1915580"/>
              <a:gd name="connsiteX18" fmla="*/ 1298338 w 1882134"/>
              <a:gd name="connsiteY18" fmla="*/ 1453428 h 1915580"/>
              <a:gd name="connsiteX19" fmla="*/ 1298338 w 1882134"/>
              <a:gd name="connsiteY19" fmla="*/ 1189696 h 1915580"/>
              <a:gd name="connsiteX20" fmla="*/ 1292399 w 1882134"/>
              <a:gd name="connsiteY20" fmla="*/ 1188448 h 1915580"/>
              <a:gd name="connsiteX21" fmla="*/ 1219282 w 1882134"/>
              <a:gd name="connsiteY21" fmla="*/ 1079414 h 1915580"/>
              <a:gd name="connsiteX22" fmla="*/ 1223749 w 1882134"/>
              <a:gd name="connsiteY22" fmla="*/ 1057548 h 1915580"/>
              <a:gd name="connsiteX23" fmla="*/ 997965 w 1882134"/>
              <a:gd name="connsiteY23" fmla="*/ 926929 h 1915580"/>
              <a:gd name="connsiteX24" fmla="*/ 994296 w 1882134"/>
              <a:gd name="connsiteY24" fmla="*/ 929366 h 1915580"/>
              <a:gd name="connsiteX25" fmla="*/ 988000 w 1882134"/>
              <a:gd name="connsiteY25" fmla="*/ 935188 h 1915580"/>
              <a:gd name="connsiteX26" fmla="*/ 978749 w 1882134"/>
              <a:gd name="connsiteY26" fmla="*/ 939691 h 1915580"/>
              <a:gd name="connsiteX27" fmla="*/ 969810 w 1882134"/>
              <a:gd name="connsiteY27" fmla="*/ 945628 h 1915580"/>
              <a:gd name="connsiteX28" fmla="*/ 964268 w 1882134"/>
              <a:gd name="connsiteY28" fmla="*/ 946740 h 1915580"/>
              <a:gd name="connsiteX29" fmla="*/ 958437 w 1882134"/>
              <a:gd name="connsiteY29" fmla="*/ 949579 h 1915580"/>
              <a:gd name="connsiteX30" fmla="*/ 924343 w 1882134"/>
              <a:gd name="connsiteY30" fmla="*/ 954750 h 1915580"/>
              <a:gd name="connsiteX31" fmla="*/ 924343 w 1882134"/>
              <a:gd name="connsiteY31" fmla="*/ 954750 h 1915580"/>
              <a:gd name="connsiteX32" fmla="*/ 923835 w 1882134"/>
              <a:gd name="connsiteY32" fmla="*/ 954643 h 1915580"/>
              <a:gd name="connsiteX33" fmla="*/ 881110 w 1882134"/>
              <a:gd name="connsiteY33" fmla="*/ 945723 h 1915580"/>
              <a:gd name="connsiteX34" fmla="*/ 880997 w 1882134"/>
              <a:gd name="connsiteY34" fmla="*/ 945646 h 1915580"/>
              <a:gd name="connsiteX35" fmla="*/ 878876 w 1882134"/>
              <a:gd name="connsiteY35" fmla="*/ 945200 h 1915580"/>
              <a:gd name="connsiteX36" fmla="*/ 1285908 w 1882134"/>
              <a:gd name="connsiteY36" fmla="*/ 209454 h 1915580"/>
              <a:gd name="connsiteX37" fmla="*/ 1039711 w 1882134"/>
              <a:gd name="connsiteY37" fmla="*/ 351883 h 1915580"/>
              <a:gd name="connsiteX38" fmla="*/ 1042927 w 1882134"/>
              <a:gd name="connsiteY38" fmla="*/ 367913 h 1915580"/>
              <a:gd name="connsiteX39" fmla="*/ 1007580 w 1882134"/>
              <a:gd name="connsiteY39" fmla="*/ 452291 h 1915580"/>
              <a:gd name="connsiteX40" fmla="*/ 972994 w 1882134"/>
              <a:gd name="connsiteY40" fmla="*/ 475261 h 1915580"/>
              <a:gd name="connsiteX41" fmla="*/ 972994 w 1882134"/>
              <a:gd name="connsiteY41" fmla="*/ 608121 h 1915580"/>
              <a:gd name="connsiteX42" fmla="*/ 972994 w 1882134"/>
              <a:gd name="connsiteY42" fmla="*/ 728436 h 1915580"/>
              <a:gd name="connsiteX43" fmla="*/ 1008720 w 1882134"/>
              <a:gd name="connsiteY43" fmla="*/ 752929 h 1915580"/>
              <a:gd name="connsiteX44" fmla="*/ 1042927 w 1882134"/>
              <a:gd name="connsiteY44" fmla="*/ 836166 h 1915580"/>
              <a:gd name="connsiteX45" fmla="*/ 1038547 w 1882134"/>
              <a:gd name="connsiteY45" fmla="*/ 857606 h 1915580"/>
              <a:gd name="connsiteX46" fmla="*/ 1264627 w 1882134"/>
              <a:gd name="connsiteY46" fmla="*/ 988396 h 1915580"/>
              <a:gd name="connsiteX47" fmla="*/ 1292399 w 1882134"/>
              <a:gd name="connsiteY47" fmla="*/ 969952 h 1915580"/>
              <a:gd name="connsiteX48" fmla="*/ 1337865 w 1882134"/>
              <a:gd name="connsiteY48" fmla="*/ 960830 h 1915580"/>
              <a:gd name="connsiteX49" fmla="*/ 1384615 w 1882134"/>
              <a:gd name="connsiteY49" fmla="*/ 970380 h 1915580"/>
              <a:gd name="connsiteX50" fmla="*/ 1410990 w 1882134"/>
              <a:gd name="connsiteY50" fmla="*/ 988463 h 1915580"/>
              <a:gd name="connsiteX51" fmla="*/ 1650068 w 1882134"/>
              <a:gd name="connsiteY51" fmla="*/ 850153 h 1915580"/>
              <a:gd name="connsiteX52" fmla="*/ 1644966 w 1882134"/>
              <a:gd name="connsiteY52" fmla="*/ 824004 h 1915580"/>
              <a:gd name="connsiteX53" fmla="*/ 1680313 w 1882134"/>
              <a:gd name="connsiteY53" fmla="*/ 739627 h 1915580"/>
              <a:gd name="connsiteX54" fmla="*/ 1705780 w 1882134"/>
              <a:gd name="connsiteY54" fmla="*/ 722714 h 1915580"/>
              <a:gd name="connsiteX55" fmla="*/ 1705779 w 1882134"/>
              <a:gd name="connsiteY55" fmla="*/ 484271 h 1915580"/>
              <a:gd name="connsiteX56" fmla="*/ 1701598 w 1882134"/>
              <a:gd name="connsiteY56" fmla="*/ 483455 h 1915580"/>
              <a:gd name="connsiteX57" fmla="*/ 1629764 w 1882134"/>
              <a:gd name="connsiteY57" fmla="*/ 373993 h 1915580"/>
              <a:gd name="connsiteX58" fmla="*/ 1634464 w 1882134"/>
              <a:gd name="connsiteY58" fmla="*/ 350982 h 1915580"/>
              <a:gd name="connsiteX59" fmla="*/ 1412691 w 1882134"/>
              <a:gd name="connsiteY59" fmla="*/ 222683 h 1915580"/>
              <a:gd name="connsiteX60" fmla="*/ 1404617 w 1882134"/>
              <a:gd name="connsiteY60" fmla="*/ 228046 h 1915580"/>
              <a:gd name="connsiteX61" fmla="*/ 1359150 w 1882134"/>
              <a:gd name="connsiteY61" fmla="*/ 237167 h 1915580"/>
              <a:gd name="connsiteX62" fmla="*/ 1312401 w 1882134"/>
              <a:gd name="connsiteY62" fmla="*/ 227618 h 1915580"/>
              <a:gd name="connsiteX63" fmla="*/ 441920 w 1882134"/>
              <a:gd name="connsiteY63" fmla="*/ 226293 h 1915580"/>
              <a:gd name="connsiteX64" fmla="*/ 231909 w 1882134"/>
              <a:gd name="connsiteY64" fmla="*/ 347787 h 1915580"/>
              <a:gd name="connsiteX65" fmla="*/ 237167 w 1882134"/>
              <a:gd name="connsiteY65" fmla="*/ 373994 h 1915580"/>
              <a:gd name="connsiteX66" fmla="*/ 164050 w 1882134"/>
              <a:gd name="connsiteY66" fmla="*/ 483456 h 1915580"/>
              <a:gd name="connsiteX67" fmla="*/ 155071 w 1882134"/>
              <a:gd name="connsiteY67" fmla="*/ 485258 h 1915580"/>
              <a:gd name="connsiteX68" fmla="*/ 155071 w 1882134"/>
              <a:gd name="connsiteY68" fmla="*/ 740239 h 1915580"/>
              <a:gd name="connsiteX69" fmla="*/ 165333 w 1882134"/>
              <a:gd name="connsiteY69" fmla="*/ 742335 h 1915580"/>
              <a:gd name="connsiteX70" fmla="*/ 237167 w 1882134"/>
              <a:gd name="connsiteY70" fmla="*/ 851369 h 1915580"/>
              <a:gd name="connsiteX71" fmla="*/ 234601 w 1882134"/>
              <a:gd name="connsiteY71" fmla="*/ 863932 h 1915580"/>
              <a:gd name="connsiteX72" fmla="*/ 440781 w 1882134"/>
              <a:gd name="connsiteY72" fmla="*/ 983210 h 1915580"/>
              <a:gd name="connsiteX73" fmla="*/ 474477 w 1882134"/>
              <a:gd name="connsiteY73" fmla="*/ 960831 h 1915580"/>
              <a:gd name="connsiteX74" fmla="*/ 519943 w 1882134"/>
              <a:gd name="connsiteY74" fmla="*/ 951709 h 1915580"/>
              <a:gd name="connsiteX75" fmla="*/ 566693 w 1882134"/>
              <a:gd name="connsiteY75" fmla="*/ 961258 h 1915580"/>
              <a:gd name="connsiteX76" fmla="*/ 601190 w 1882134"/>
              <a:gd name="connsiteY76" fmla="*/ 984910 h 1915580"/>
              <a:gd name="connsiteX77" fmla="*/ 705420 w 1882134"/>
              <a:gd name="connsiteY77" fmla="*/ 924344 h 1915580"/>
              <a:gd name="connsiteX78" fmla="*/ 785942 w 1882134"/>
              <a:gd name="connsiteY78" fmla="*/ 878642 h 1915580"/>
              <a:gd name="connsiteX79" fmla="*/ 811567 w 1882134"/>
              <a:gd name="connsiteY79" fmla="*/ 863817 h 1915580"/>
              <a:gd name="connsiteX80" fmla="*/ 805759 w 1882134"/>
              <a:gd name="connsiteY80" fmla="*/ 836166 h 1915580"/>
              <a:gd name="connsiteX81" fmla="*/ 878876 w 1882134"/>
              <a:gd name="connsiteY81" fmla="*/ 726704 h 1915580"/>
              <a:gd name="connsiteX82" fmla="*/ 887857 w 1882134"/>
              <a:gd name="connsiteY82" fmla="*/ 724902 h 1915580"/>
              <a:gd name="connsiteX83" fmla="*/ 887857 w 1882134"/>
              <a:gd name="connsiteY83" fmla="*/ 602041 h 1915580"/>
              <a:gd name="connsiteX84" fmla="*/ 887857 w 1882134"/>
              <a:gd name="connsiteY84" fmla="*/ 479177 h 1915580"/>
              <a:gd name="connsiteX85" fmla="*/ 878877 w 1882134"/>
              <a:gd name="connsiteY85" fmla="*/ 477375 h 1915580"/>
              <a:gd name="connsiteX86" fmla="*/ 805760 w 1882134"/>
              <a:gd name="connsiteY86" fmla="*/ 367913 h 1915580"/>
              <a:gd name="connsiteX87" fmla="*/ 810313 w 1882134"/>
              <a:gd name="connsiteY87" fmla="*/ 345620 h 1915580"/>
              <a:gd name="connsiteX88" fmla="*/ 607514 w 1882134"/>
              <a:gd name="connsiteY88" fmla="*/ 228297 h 1915580"/>
              <a:gd name="connsiteX89" fmla="*/ 572440 w 1882134"/>
              <a:gd name="connsiteY89" fmla="*/ 252065 h 1915580"/>
              <a:gd name="connsiteX90" fmla="*/ 526305 w 1882134"/>
              <a:gd name="connsiteY90" fmla="*/ 261493 h 1915580"/>
              <a:gd name="connsiteX91" fmla="*/ 442371 w 1882134"/>
              <a:gd name="connsiteY91" fmla="*/ 226958 h 1915580"/>
              <a:gd name="connsiteX92" fmla="*/ 525745 w 1882134"/>
              <a:gd name="connsiteY92" fmla="*/ 24326 h 1915580"/>
              <a:gd name="connsiteX93" fmla="*/ 644609 w 1882134"/>
              <a:gd name="connsiteY93" fmla="*/ 142629 h 1915580"/>
              <a:gd name="connsiteX94" fmla="*/ 641709 w 1882134"/>
              <a:gd name="connsiteY94" fmla="*/ 157167 h 1915580"/>
              <a:gd name="connsiteX95" fmla="*/ 747989 w 1882134"/>
              <a:gd name="connsiteY95" fmla="*/ 218924 h 1915580"/>
              <a:gd name="connsiteX96" fmla="*/ 849541 w 1882134"/>
              <a:gd name="connsiteY96" fmla="*/ 277934 h 1915580"/>
              <a:gd name="connsiteX97" fmla="*/ 878877 w 1882134"/>
              <a:gd name="connsiteY97" fmla="*/ 258452 h 1915580"/>
              <a:gd name="connsiteX98" fmla="*/ 924343 w 1882134"/>
              <a:gd name="connsiteY98" fmla="*/ 249330 h 1915580"/>
              <a:gd name="connsiteX99" fmla="*/ 971093 w 1882134"/>
              <a:gd name="connsiteY99" fmla="*/ 258879 h 1915580"/>
              <a:gd name="connsiteX100" fmla="*/ 999784 w 1882134"/>
              <a:gd name="connsiteY100" fmla="*/ 278550 h 1915580"/>
              <a:gd name="connsiteX101" fmla="*/ 1112862 w 1882134"/>
              <a:gd name="connsiteY101" fmla="*/ 212843 h 1915580"/>
              <a:gd name="connsiteX102" fmla="*/ 1244810 w 1882134"/>
              <a:gd name="connsiteY102" fmla="*/ 139736 h 1915580"/>
              <a:gd name="connsiteX103" fmla="*/ 1240567 w 1882134"/>
              <a:gd name="connsiteY103" fmla="*/ 118583 h 1915580"/>
              <a:gd name="connsiteX104" fmla="*/ 1359150 w 1882134"/>
              <a:gd name="connsiteY104" fmla="*/ 0 h 1915580"/>
              <a:gd name="connsiteX105" fmla="*/ 1477734 w 1882134"/>
              <a:gd name="connsiteY105" fmla="*/ 118583 h 1915580"/>
              <a:gd name="connsiteX106" fmla="*/ 1468446 w 1882134"/>
              <a:gd name="connsiteY106" fmla="*/ 164056 h 1915580"/>
              <a:gd name="connsiteX107" fmla="*/ 1562871 w 1882134"/>
              <a:gd name="connsiteY107" fmla="*/ 218924 h 1915580"/>
              <a:gd name="connsiteX108" fmla="*/ 1674171 w 1882134"/>
              <a:gd name="connsiteY108" fmla="*/ 283599 h 1915580"/>
              <a:gd name="connsiteX109" fmla="*/ 1702880 w 1882134"/>
              <a:gd name="connsiteY109" fmla="*/ 264532 h 1915580"/>
              <a:gd name="connsiteX110" fmla="*/ 1748347 w 1882134"/>
              <a:gd name="connsiteY110" fmla="*/ 255410 h 1915580"/>
              <a:gd name="connsiteX111" fmla="*/ 1866931 w 1882134"/>
              <a:gd name="connsiteY111" fmla="*/ 373993 h 1915580"/>
              <a:gd name="connsiteX112" fmla="*/ 1793814 w 1882134"/>
              <a:gd name="connsiteY112" fmla="*/ 483456 h 1915580"/>
              <a:gd name="connsiteX113" fmla="*/ 1787876 w 1882134"/>
              <a:gd name="connsiteY113" fmla="*/ 484647 h 1915580"/>
              <a:gd name="connsiteX114" fmla="*/ 1787876 w 1882134"/>
              <a:gd name="connsiteY114" fmla="*/ 608121 h 1915580"/>
              <a:gd name="connsiteX115" fmla="*/ 1787876 w 1882134"/>
              <a:gd name="connsiteY115" fmla="*/ 710390 h 1915580"/>
              <a:gd name="connsiteX116" fmla="*/ 1810299 w 1882134"/>
              <a:gd name="connsiteY116" fmla="*/ 714970 h 1915580"/>
              <a:gd name="connsiteX117" fmla="*/ 1882134 w 1882134"/>
              <a:gd name="connsiteY117" fmla="*/ 824004 h 1915580"/>
              <a:gd name="connsiteX118" fmla="*/ 1763550 w 1882134"/>
              <a:gd name="connsiteY118" fmla="*/ 942588 h 1915580"/>
              <a:gd name="connsiteX119" fmla="*/ 1716800 w 1882134"/>
              <a:gd name="connsiteY119" fmla="*/ 933466 h 1915580"/>
              <a:gd name="connsiteX120" fmla="*/ 1696290 w 1882134"/>
              <a:gd name="connsiteY120" fmla="*/ 919792 h 1915580"/>
              <a:gd name="connsiteX121" fmla="*/ 1562871 w 1882134"/>
              <a:gd name="connsiteY121" fmla="*/ 997319 h 1915580"/>
              <a:gd name="connsiteX122" fmla="*/ 1452273 w 1882134"/>
              <a:gd name="connsiteY122" fmla="*/ 1058596 h 1915580"/>
              <a:gd name="connsiteX123" fmla="*/ 1456449 w 1882134"/>
              <a:gd name="connsiteY123" fmla="*/ 1079414 h 1915580"/>
              <a:gd name="connsiteX124" fmla="*/ 1383332 w 1882134"/>
              <a:gd name="connsiteY124" fmla="*/ 1188876 h 1915580"/>
              <a:gd name="connsiteX125" fmla="*/ 1380434 w 1882134"/>
              <a:gd name="connsiteY125" fmla="*/ 1189457 h 1915580"/>
              <a:gd name="connsiteX126" fmla="*/ 1380434 w 1882134"/>
              <a:gd name="connsiteY126" fmla="*/ 1316581 h 1915580"/>
              <a:gd name="connsiteX127" fmla="*/ 1380434 w 1882134"/>
              <a:gd name="connsiteY127" fmla="*/ 1459744 h 1915580"/>
              <a:gd name="connsiteX128" fmla="*/ 1413121 w 1882134"/>
              <a:gd name="connsiteY128" fmla="*/ 1481535 h 1915580"/>
              <a:gd name="connsiteX129" fmla="*/ 1447328 w 1882134"/>
              <a:gd name="connsiteY129" fmla="*/ 1565911 h 1915580"/>
              <a:gd name="connsiteX130" fmla="*/ 1328743 w 1882134"/>
              <a:gd name="connsiteY130" fmla="*/ 1684495 h 1915580"/>
              <a:gd name="connsiteX131" fmla="*/ 1283277 w 1882134"/>
              <a:gd name="connsiteY131" fmla="*/ 1675374 h 1915580"/>
              <a:gd name="connsiteX132" fmla="*/ 1245755 w 1882134"/>
              <a:gd name="connsiteY132" fmla="*/ 1650453 h 1915580"/>
              <a:gd name="connsiteX133" fmla="*/ 1152389 w 1882134"/>
              <a:gd name="connsiteY133" fmla="*/ 1702738 h 1915580"/>
              <a:gd name="connsiteX134" fmla="*/ 1045590 w 1882134"/>
              <a:gd name="connsiteY134" fmla="*/ 1764797 h 1915580"/>
              <a:gd name="connsiteX135" fmla="*/ 1052050 w 1882134"/>
              <a:gd name="connsiteY135" fmla="*/ 1796996 h 1915580"/>
              <a:gd name="connsiteX136" fmla="*/ 933465 w 1882134"/>
              <a:gd name="connsiteY136" fmla="*/ 1915580 h 1915580"/>
              <a:gd name="connsiteX137" fmla="*/ 814882 w 1882134"/>
              <a:gd name="connsiteY137" fmla="*/ 1796996 h 1915580"/>
              <a:gd name="connsiteX138" fmla="*/ 820094 w 1882134"/>
              <a:gd name="connsiteY138" fmla="*/ 1770286 h 1915580"/>
              <a:gd name="connsiteX139" fmla="*/ 705420 w 1882134"/>
              <a:gd name="connsiteY139" fmla="*/ 1702738 h 1915580"/>
              <a:gd name="connsiteX140" fmla="*/ 599803 w 1882134"/>
              <a:gd name="connsiteY140" fmla="*/ 1641366 h 1915580"/>
              <a:gd name="connsiteX141" fmla="*/ 571490 w 1882134"/>
              <a:gd name="connsiteY141" fmla="*/ 1660170 h 1915580"/>
              <a:gd name="connsiteX142" fmla="*/ 526023 w 1882134"/>
              <a:gd name="connsiteY142" fmla="*/ 1669292 h 1915580"/>
              <a:gd name="connsiteX143" fmla="*/ 407440 w 1882134"/>
              <a:gd name="connsiteY143" fmla="*/ 1550707 h 1915580"/>
              <a:gd name="connsiteX144" fmla="*/ 442787 w 1882134"/>
              <a:gd name="connsiteY144" fmla="*/ 1466331 h 1915580"/>
              <a:gd name="connsiteX145" fmla="*/ 480415 w 1882134"/>
              <a:gd name="connsiteY145" fmla="*/ 1441340 h 1915580"/>
              <a:gd name="connsiteX146" fmla="*/ 480415 w 1882134"/>
              <a:gd name="connsiteY146" fmla="*/ 1313541 h 1915580"/>
              <a:gd name="connsiteX147" fmla="*/ 480415 w 1882134"/>
              <a:gd name="connsiteY147" fmla="*/ 1180946 h 1915580"/>
              <a:gd name="connsiteX148" fmla="*/ 474477 w 1882134"/>
              <a:gd name="connsiteY148" fmla="*/ 1179755 h 1915580"/>
              <a:gd name="connsiteX149" fmla="*/ 401359 w 1882134"/>
              <a:gd name="connsiteY149" fmla="*/ 1070292 h 1915580"/>
              <a:gd name="connsiteX150" fmla="*/ 403715 w 1882134"/>
              <a:gd name="connsiteY150" fmla="*/ 1058760 h 1915580"/>
              <a:gd name="connsiteX151" fmla="*/ 297980 w 1882134"/>
              <a:gd name="connsiteY151" fmla="*/ 997319 h 1915580"/>
              <a:gd name="connsiteX152" fmla="*/ 197246 w 1882134"/>
              <a:gd name="connsiteY152" fmla="*/ 938785 h 1915580"/>
              <a:gd name="connsiteX153" fmla="*/ 164050 w 1882134"/>
              <a:gd name="connsiteY153" fmla="*/ 960831 h 1915580"/>
              <a:gd name="connsiteX154" fmla="*/ 118583 w 1882134"/>
              <a:gd name="connsiteY154" fmla="*/ 969953 h 1915580"/>
              <a:gd name="connsiteX155" fmla="*/ 0 w 1882134"/>
              <a:gd name="connsiteY155" fmla="*/ 851369 h 1915580"/>
              <a:gd name="connsiteX156" fmla="*/ 71834 w 1882134"/>
              <a:gd name="connsiteY156" fmla="*/ 741907 h 1915580"/>
              <a:gd name="connsiteX157" fmla="*/ 72975 w 1882134"/>
              <a:gd name="connsiteY157" fmla="*/ 741685 h 1915580"/>
              <a:gd name="connsiteX158" fmla="*/ 72975 w 1882134"/>
              <a:gd name="connsiteY158" fmla="*/ 608121 h 1915580"/>
              <a:gd name="connsiteX159" fmla="*/ 72975 w 1882134"/>
              <a:gd name="connsiteY159" fmla="*/ 483679 h 1915580"/>
              <a:gd name="connsiteX160" fmla="*/ 71834 w 1882134"/>
              <a:gd name="connsiteY160" fmla="*/ 483456 h 1915580"/>
              <a:gd name="connsiteX161" fmla="*/ 0 w 1882134"/>
              <a:gd name="connsiteY161" fmla="*/ 373994 h 1915580"/>
              <a:gd name="connsiteX162" fmla="*/ 118583 w 1882134"/>
              <a:gd name="connsiteY162" fmla="*/ 255410 h 1915580"/>
              <a:gd name="connsiteX163" fmla="*/ 165333 w 1882134"/>
              <a:gd name="connsiteY163" fmla="*/ 264960 h 1915580"/>
              <a:gd name="connsiteX164" fmla="*/ 189840 w 1882134"/>
              <a:gd name="connsiteY164" fmla="*/ 281762 h 1915580"/>
              <a:gd name="connsiteX165" fmla="*/ 297980 w 1882134"/>
              <a:gd name="connsiteY165" fmla="*/ 218924 h 1915580"/>
              <a:gd name="connsiteX166" fmla="*/ 409656 w 1882134"/>
              <a:gd name="connsiteY166" fmla="*/ 154031 h 1915580"/>
              <a:gd name="connsiteX167" fmla="*/ 407441 w 1882134"/>
              <a:gd name="connsiteY167" fmla="*/ 143189 h 1915580"/>
              <a:gd name="connsiteX168" fmla="*/ 525745 w 1882134"/>
              <a:gd name="connsiteY168" fmla="*/ 24326 h 1915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Lst>
            <a:rect l="l" t="t" r="r" b="b"/>
            <a:pathLst>
              <a:path w="1882134" h="1915580">
                <a:moveTo>
                  <a:pt x="859940" y="932267"/>
                </a:moveTo>
                <a:lnTo>
                  <a:pt x="747989" y="997319"/>
                </a:lnTo>
                <a:lnTo>
                  <a:pt x="636844" y="1061903"/>
                </a:lnTo>
                <a:lnTo>
                  <a:pt x="638527" y="1070293"/>
                </a:lnTo>
                <a:cubicBezTo>
                  <a:pt x="638527" y="1120463"/>
                  <a:pt x="607741" y="1162081"/>
                  <a:pt x="565410" y="1179755"/>
                </a:cubicBezTo>
                <a:lnTo>
                  <a:pt x="562511" y="1180336"/>
                </a:lnTo>
                <a:lnTo>
                  <a:pt x="562511" y="1439244"/>
                </a:lnTo>
                <a:lnTo>
                  <a:pt x="572773" y="1441246"/>
                </a:lnTo>
                <a:cubicBezTo>
                  <a:pt x="615532" y="1458919"/>
                  <a:pt x="644608" y="1500537"/>
                  <a:pt x="644608" y="1550707"/>
                </a:cubicBezTo>
                <a:lnTo>
                  <a:pt x="640375" y="1571429"/>
                </a:lnTo>
                <a:lnTo>
                  <a:pt x="865510" y="1701672"/>
                </a:lnTo>
                <a:lnTo>
                  <a:pt x="886716" y="1687534"/>
                </a:lnTo>
                <a:cubicBezTo>
                  <a:pt x="900969" y="1681643"/>
                  <a:pt x="916742" y="1678413"/>
                  <a:pt x="933465" y="1678413"/>
                </a:cubicBezTo>
                <a:cubicBezTo>
                  <a:pt x="950189" y="1678413"/>
                  <a:pt x="965962" y="1681833"/>
                  <a:pt x="980215" y="1687962"/>
                </a:cubicBezTo>
                <a:lnTo>
                  <a:pt x="997982" y="1700143"/>
                </a:lnTo>
                <a:lnTo>
                  <a:pt x="1212258" y="1576182"/>
                </a:lnTo>
                <a:lnTo>
                  <a:pt x="1210160" y="1565911"/>
                </a:lnTo>
                <a:cubicBezTo>
                  <a:pt x="1210160" y="1515742"/>
                  <a:pt x="1240946" y="1474123"/>
                  <a:pt x="1283277" y="1456450"/>
                </a:cubicBezTo>
                <a:lnTo>
                  <a:pt x="1298338" y="1453428"/>
                </a:lnTo>
                <a:lnTo>
                  <a:pt x="1298338" y="1189696"/>
                </a:lnTo>
                <a:lnTo>
                  <a:pt x="1292399" y="1188448"/>
                </a:lnTo>
                <a:cubicBezTo>
                  <a:pt x="1250068" y="1170062"/>
                  <a:pt x="1219282" y="1127303"/>
                  <a:pt x="1219282" y="1079414"/>
                </a:cubicBezTo>
                <a:lnTo>
                  <a:pt x="1223749" y="1057548"/>
                </a:lnTo>
                <a:lnTo>
                  <a:pt x="997965" y="926929"/>
                </a:lnTo>
                <a:lnTo>
                  <a:pt x="994296" y="929366"/>
                </a:lnTo>
                <a:lnTo>
                  <a:pt x="988000" y="935188"/>
                </a:lnTo>
                <a:lnTo>
                  <a:pt x="978749" y="939691"/>
                </a:lnTo>
                <a:lnTo>
                  <a:pt x="969810" y="945628"/>
                </a:lnTo>
                <a:lnTo>
                  <a:pt x="964268" y="946740"/>
                </a:lnTo>
                <a:lnTo>
                  <a:pt x="958437" y="949579"/>
                </a:lnTo>
                <a:cubicBezTo>
                  <a:pt x="947754" y="952933"/>
                  <a:pt x="936316" y="954750"/>
                  <a:pt x="924343" y="954750"/>
                </a:cubicBezTo>
                <a:lnTo>
                  <a:pt x="924343" y="954750"/>
                </a:lnTo>
                <a:lnTo>
                  <a:pt x="923835" y="954643"/>
                </a:lnTo>
                <a:lnTo>
                  <a:pt x="881110" y="945723"/>
                </a:lnTo>
                <a:lnTo>
                  <a:pt x="880997" y="945646"/>
                </a:lnTo>
                <a:lnTo>
                  <a:pt x="878876" y="945200"/>
                </a:lnTo>
                <a:close/>
                <a:moveTo>
                  <a:pt x="1285908" y="209454"/>
                </a:moveTo>
                <a:lnTo>
                  <a:pt x="1039711" y="351883"/>
                </a:lnTo>
                <a:lnTo>
                  <a:pt x="1042927" y="367913"/>
                </a:lnTo>
                <a:cubicBezTo>
                  <a:pt x="1042927" y="401360"/>
                  <a:pt x="1029244" y="431006"/>
                  <a:pt x="1007580" y="452291"/>
                </a:cubicBezTo>
                <a:lnTo>
                  <a:pt x="972994" y="475261"/>
                </a:lnTo>
                <a:lnTo>
                  <a:pt x="972994" y="608121"/>
                </a:lnTo>
                <a:lnTo>
                  <a:pt x="972994" y="728436"/>
                </a:lnTo>
                <a:lnTo>
                  <a:pt x="1008720" y="752929"/>
                </a:lnTo>
                <a:cubicBezTo>
                  <a:pt x="1030004" y="774594"/>
                  <a:pt x="1042927" y="804239"/>
                  <a:pt x="1042927" y="836166"/>
                </a:cubicBezTo>
                <a:lnTo>
                  <a:pt x="1038547" y="857606"/>
                </a:lnTo>
                <a:lnTo>
                  <a:pt x="1264627" y="988396"/>
                </a:lnTo>
                <a:lnTo>
                  <a:pt x="1292399" y="969952"/>
                </a:lnTo>
                <a:cubicBezTo>
                  <a:pt x="1306509" y="964061"/>
                  <a:pt x="1321902" y="960830"/>
                  <a:pt x="1337865" y="960830"/>
                </a:cubicBezTo>
                <a:cubicBezTo>
                  <a:pt x="1354588" y="960830"/>
                  <a:pt x="1370362" y="964251"/>
                  <a:pt x="1384615" y="970380"/>
                </a:cubicBezTo>
                <a:lnTo>
                  <a:pt x="1410990" y="988463"/>
                </a:lnTo>
                <a:lnTo>
                  <a:pt x="1650068" y="850153"/>
                </a:lnTo>
                <a:lnTo>
                  <a:pt x="1644966" y="824004"/>
                </a:lnTo>
                <a:cubicBezTo>
                  <a:pt x="1644966" y="790557"/>
                  <a:pt x="1658649" y="760911"/>
                  <a:pt x="1680313" y="739627"/>
                </a:cubicBezTo>
                <a:lnTo>
                  <a:pt x="1705780" y="722714"/>
                </a:lnTo>
                <a:lnTo>
                  <a:pt x="1705779" y="484271"/>
                </a:lnTo>
                <a:lnTo>
                  <a:pt x="1701598" y="483455"/>
                </a:lnTo>
                <a:cubicBezTo>
                  <a:pt x="1658839" y="465782"/>
                  <a:pt x="1629764" y="424164"/>
                  <a:pt x="1629764" y="373993"/>
                </a:cubicBezTo>
                <a:lnTo>
                  <a:pt x="1634464" y="350982"/>
                </a:lnTo>
                <a:lnTo>
                  <a:pt x="1412691" y="222683"/>
                </a:lnTo>
                <a:lnTo>
                  <a:pt x="1404617" y="228046"/>
                </a:lnTo>
                <a:cubicBezTo>
                  <a:pt x="1390507" y="233937"/>
                  <a:pt x="1375113" y="237167"/>
                  <a:pt x="1359150" y="237167"/>
                </a:cubicBezTo>
                <a:cubicBezTo>
                  <a:pt x="1342427" y="237167"/>
                  <a:pt x="1326653" y="233747"/>
                  <a:pt x="1312401" y="227618"/>
                </a:cubicBezTo>
                <a:close/>
                <a:moveTo>
                  <a:pt x="441920" y="226293"/>
                </a:moveTo>
                <a:lnTo>
                  <a:pt x="231909" y="347787"/>
                </a:lnTo>
                <a:lnTo>
                  <a:pt x="237167" y="373994"/>
                </a:lnTo>
                <a:cubicBezTo>
                  <a:pt x="237167" y="424164"/>
                  <a:pt x="206381" y="465783"/>
                  <a:pt x="164050" y="483456"/>
                </a:cubicBezTo>
                <a:lnTo>
                  <a:pt x="155071" y="485258"/>
                </a:lnTo>
                <a:lnTo>
                  <a:pt x="155071" y="740239"/>
                </a:lnTo>
                <a:lnTo>
                  <a:pt x="165333" y="742335"/>
                </a:lnTo>
                <a:cubicBezTo>
                  <a:pt x="208092" y="760721"/>
                  <a:pt x="237168" y="803479"/>
                  <a:pt x="237167" y="851369"/>
                </a:cubicBezTo>
                <a:lnTo>
                  <a:pt x="234601" y="863932"/>
                </a:lnTo>
                <a:lnTo>
                  <a:pt x="440781" y="983210"/>
                </a:lnTo>
                <a:lnTo>
                  <a:pt x="474477" y="960831"/>
                </a:lnTo>
                <a:cubicBezTo>
                  <a:pt x="488587" y="954940"/>
                  <a:pt x="503980" y="951709"/>
                  <a:pt x="519943" y="951709"/>
                </a:cubicBezTo>
                <a:cubicBezTo>
                  <a:pt x="536667" y="951709"/>
                  <a:pt x="552440" y="955130"/>
                  <a:pt x="566693" y="961258"/>
                </a:cubicBezTo>
                <a:lnTo>
                  <a:pt x="601190" y="984910"/>
                </a:lnTo>
                <a:lnTo>
                  <a:pt x="705420" y="924344"/>
                </a:lnTo>
                <a:lnTo>
                  <a:pt x="785942" y="878642"/>
                </a:lnTo>
                <a:lnTo>
                  <a:pt x="811567" y="863817"/>
                </a:lnTo>
                <a:lnTo>
                  <a:pt x="805759" y="836166"/>
                </a:lnTo>
                <a:cubicBezTo>
                  <a:pt x="805759" y="785996"/>
                  <a:pt x="836545" y="744378"/>
                  <a:pt x="878876" y="726704"/>
                </a:cubicBezTo>
                <a:lnTo>
                  <a:pt x="887857" y="724902"/>
                </a:lnTo>
                <a:lnTo>
                  <a:pt x="887857" y="602041"/>
                </a:lnTo>
                <a:lnTo>
                  <a:pt x="887857" y="479177"/>
                </a:lnTo>
                <a:lnTo>
                  <a:pt x="878877" y="477375"/>
                </a:lnTo>
                <a:cubicBezTo>
                  <a:pt x="836546" y="459702"/>
                  <a:pt x="805760" y="418084"/>
                  <a:pt x="805760" y="367913"/>
                </a:cubicBezTo>
                <a:lnTo>
                  <a:pt x="810313" y="345620"/>
                </a:lnTo>
                <a:lnTo>
                  <a:pt x="607514" y="228297"/>
                </a:lnTo>
                <a:lnTo>
                  <a:pt x="572440" y="252065"/>
                </a:lnTo>
                <a:cubicBezTo>
                  <a:pt x="558268" y="258099"/>
                  <a:pt x="542678" y="261454"/>
                  <a:pt x="526305" y="261493"/>
                </a:cubicBezTo>
                <a:cubicBezTo>
                  <a:pt x="493559" y="261570"/>
                  <a:pt x="463882" y="248367"/>
                  <a:pt x="442371" y="226958"/>
                </a:cubicBezTo>
                <a:close/>
                <a:moveTo>
                  <a:pt x="525745" y="24326"/>
                </a:moveTo>
                <a:cubicBezTo>
                  <a:pt x="591236" y="24171"/>
                  <a:pt x="644453" y="77137"/>
                  <a:pt x="644609" y="142629"/>
                </a:cubicBezTo>
                <a:lnTo>
                  <a:pt x="641709" y="157167"/>
                </a:lnTo>
                <a:lnTo>
                  <a:pt x="747989" y="218924"/>
                </a:lnTo>
                <a:lnTo>
                  <a:pt x="849541" y="277934"/>
                </a:lnTo>
                <a:lnTo>
                  <a:pt x="878877" y="258452"/>
                </a:lnTo>
                <a:cubicBezTo>
                  <a:pt x="892987" y="252560"/>
                  <a:pt x="908380" y="249330"/>
                  <a:pt x="924343" y="249330"/>
                </a:cubicBezTo>
                <a:cubicBezTo>
                  <a:pt x="941066" y="249330"/>
                  <a:pt x="956840" y="252750"/>
                  <a:pt x="971093" y="258879"/>
                </a:cubicBezTo>
                <a:lnTo>
                  <a:pt x="999784" y="278550"/>
                </a:lnTo>
                <a:lnTo>
                  <a:pt x="1112862" y="212843"/>
                </a:lnTo>
                <a:lnTo>
                  <a:pt x="1244810" y="139736"/>
                </a:lnTo>
                <a:lnTo>
                  <a:pt x="1240567" y="118583"/>
                </a:lnTo>
                <a:cubicBezTo>
                  <a:pt x="1240566" y="51690"/>
                  <a:pt x="1295297" y="0"/>
                  <a:pt x="1359150" y="0"/>
                </a:cubicBezTo>
                <a:cubicBezTo>
                  <a:pt x="1426044" y="0"/>
                  <a:pt x="1477734" y="54731"/>
                  <a:pt x="1477734" y="118583"/>
                </a:cubicBezTo>
                <a:lnTo>
                  <a:pt x="1468446" y="164056"/>
                </a:lnTo>
                <a:lnTo>
                  <a:pt x="1562871" y="218924"/>
                </a:lnTo>
                <a:lnTo>
                  <a:pt x="1674171" y="283599"/>
                </a:lnTo>
                <a:lnTo>
                  <a:pt x="1702880" y="264532"/>
                </a:lnTo>
                <a:cubicBezTo>
                  <a:pt x="1716991" y="258640"/>
                  <a:pt x="1732384" y="255410"/>
                  <a:pt x="1748347" y="255410"/>
                </a:cubicBezTo>
                <a:cubicBezTo>
                  <a:pt x="1815241" y="255410"/>
                  <a:pt x="1866931" y="310141"/>
                  <a:pt x="1866931" y="373993"/>
                </a:cubicBezTo>
                <a:cubicBezTo>
                  <a:pt x="1866931" y="424164"/>
                  <a:pt x="1836145" y="465782"/>
                  <a:pt x="1793814" y="483456"/>
                </a:cubicBezTo>
                <a:lnTo>
                  <a:pt x="1787876" y="484647"/>
                </a:lnTo>
                <a:lnTo>
                  <a:pt x="1787876" y="608121"/>
                </a:lnTo>
                <a:lnTo>
                  <a:pt x="1787876" y="710390"/>
                </a:lnTo>
                <a:lnTo>
                  <a:pt x="1810299" y="714970"/>
                </a:lnTo>
                <a:cubicBezTo>
                  <a:pt x="1853058" y="733356"/>
                  <a:pt x="1882134" y="776115"/>
                  <a:pt x="1882134" y="824004"/>
                </a:cubicBezTo>
                <a:cubicBezTo>
                  <a:pt x="1882134" y="890898"/>
                  <a:pt x="1827403" y="942588"/>
                  <a:pt x="1763550" y="942588"/>
                </a:cubicBezTo>
                <a:cubicBezTo>
                  <a:pt x="1746826" y="942588"/>
                  <a:pt x="1731053" y="939357"/>
                  <a:pt x="1716800" y="933466"/>
                </a:cubicBezTo>
                <a:lnTo>
                  <a:pt x="1696290" y="919792"/>
                </a:lnTo>
                <a:lnTo>
                  <a:pt x="1562871" y="997319"/>
                </a:lnTo>
                <a:lnTo>
                  <a:pt x="1452273" y="1058596"/>
                </a:lnTo>
                <a:lnTo>
                  <a:pt x="1456449" y="1079414"/>
                </a:lnTo>
                <a:cubicBezTo>
                  <a:pt x="1456450" y="1129584"/>
                  <a:pt x="1425663" y="1171202"/>
                  <a:pt x="1383332" y="1188876"/>
                </a:cubicBezTo>
                <a:lnTo>
                  <a:pt x="1380434" y="1189457"/>
                </a:lnTo>
                <a:lnTo>
                  <a:pt x="1380434" y="1316581"/>
                </a:lnTo>
                <a:lnTo>
                  <a:pt x="1380434" y="1459744"/>
                </a:lnTo>
                <a:lnTo>
                  <a:pt x="1413121" y="1481535"/>
                </a:lnTo>
                <a:cubicBezTo>
                  <a:pt x="1434405" y="1502819"/>
                  <a:pt x="1447327" y="1532465"/>
                  <a:pt x="1447328" y="1565911"/>
                </a:cubicBezTo>
                <a:cubicBezTo>
                  <a:pt x="1447328" y="1632805"/>
                  <a:pt x="1392597" y="1684495"/>
                  <a:pt x="1328743" y="1684495"/>
                </a:cubicBezTo>
                <a:cubicBezTo>
                  <a:pt x="1312780" y="1684496"/>
                  <a:pt x="1297387" y="1681265"/>
                  <a:pt x="1283277" y="1675374"/>
                </a:cubicBezTo>
                <a:lnTo>
                  <a:pt x="1245755" y="1650453"/>
                </a:lnTo>
                <a:lnTo>
                  <a:pt x="1152389" y="1702738"/>
                </a:lnTo>
                <a:lnTo>
                  <a:pt x="1045590" y="1764797"/>
                </a:lnTo>
                <a:lnTo>
                  <a:pt x="1052050" y="1796996"/>
                </a:lnTo>
                <a:cubicBezTo>
                  <a:pt x="1052050" y="1863890"/>
                  <a:pt x="997319" y="1915580"/>
                  <a:pt x="933465" y="1915580"/>
                </a:cubicBezTo>
                <a:cubicBezTo>
                  <a:pt x="869613" y="1915580"/>
                  <a:pt x="814882" y="1860849"/>
                  <a:pt x="814882" y="1796996"/>
                </a:cubicBezTo>
                <a:lnTo>
                  <a:pt x="820094" y="1770286"/>
                </a:lnTo>
                <a:lnTo>
                  <a:pt x="705420" y="1702738"/>
                </a:lnTo>
                <a:lnTo>
                  <a:pt x="599803" y="1641366"/>
                </a:lnTo>
                <a:lnTo>
                  <a:pt x="571490" y="1660170"/>
                </a:lnTo>
                <a:cubicBezTo>
                  <a:pt x="557380" y="1666061"/>
                  <a:pt x="541987" y="1669291"/>
                  <a:pt x="526023" y="1669292"/>
                </a:cubicBezTo>
                <a:cubicBezTo>
                  <a:pt x="462171" y="1669292"/>
                  <a:pt x="407440" y="1617602"/>
                  <a:pt x="407440" y="1550707"/>
                </a:cubicBezTo>
                <a:cubicBezTo>
                  <a:pt x="407440" y="1517261"/>
                  <a:pt x="421123" y="1487615"/>
                  <a:pt x="442787" y="1466331"/>
                </a:cubicBezTo>
                <a:lnTo>
                  <a:pt x="480415" y="1441340"/>
                </a:lnTo>
                <a:lnTo>
                  <a:pt x="480415" y="1313541"/>
                </a:lnTo>
                <a:lnTo>
                  <a:pt x="480415" y="1180946"/>
                </a:lnTo>
                <a:lnTo>
                  <a:pt x="474477" y="1179755"/>
                </a:lnTo>
                <a:cubicBezTo>
                  <a:pt x="432146" y="1162081"/>
                  <a:pt x="401359" y="1120463"/>
                  <a:pt x="401359" y="1070292"/>
                </a:cubicBezTo>
                <a:lnTo>
                  <a:pt x="403715" y="1058760"/>
                </a:lnTo>
                <a:lnTo>
                  <a:pt x="297980" y="997319"/>
                </a:lnTo>
                <a:lnTo>
                  <a:pt x="197246" y="938785"/>
                </a:lnTo>
                <a:lnTo>
                  <a:pt x="164050" y="960831"/>
                </a:lnTo>
                <a:cubicBezTo>
                  <a:pt x="149940" y="966723"/>
                  <a:pt x="134547" y="969953"/>
                  <a:pt x="118583" y="969953"/>
                </a:cubicBezTo>
                <a:cubicBezTo>
                  <a:pt x="51690" y="969953"/>
                  <a:pt x="0" y="915222"/>
                  <a:pt x="0" y="851369"/>
                </a:cubicBezTo>
                <a:cubicBezTo>
                  <a:pt x="0" y="801199"/>
                  <a:pt x="29076" y="759581"/>
                  <a:pt x="71834" y="741907"/>
                </a:cubicBezTo>
                <a:lnTo>
                  <a:pt x="72975" y="741685"/>
                </a:lnTo>
                <a:lnTo>
                  <a:pt x="72975" y="608121"/>
                </a:lnTo>
                <a:lnTo>
                  <a:pt x="72975" y="483679"/>
                </a:lnTo>
                <a:lnTo>
                  <a:pt x="71834" y="483456"/>
                </a:lnTo>
                <a:cubicBezTo>
                  <a:pt x="29076" y="465783"/>
                  <a:pt x="0" y="424164"/>
                  <a:pt x="0" y="373994"/>
                </a:cubicBezTo>
                <a:cubicBezTo>
                  <a:pt x="0" y="310141"/>
                  <a:pt x="51690" y="255410"/>
                  <a:pt x="118583" y="255410"/>
                </a:cubicBezTo>
                <a:cubicBezTo>
                  <a:pt x="135307" y="255410"/>
                  <a:pt x="151080" y="258831"/>
                  <a:pt x="165333" y="264960"/>
                </a:cubicBezTo>
                <a:lnTo>
                  <a:pt x="189840" y="281762"/>
                </a:lnTo>
                <a:lnTo>
                  <a:pt x="297980" y="218924"/>
                </a:lnTo>
                <a:lnTo>
                  <a:pt x="409656" y="154031"/>
                </a:lnTo>
                <a:lnTo>
                  <a:pt x="407441" y="143189"/>
                </a:lnTo>
                <a:cubicBezTo>
                  <a:pt x="407286" y="77697"/>
                  <a:pt x="460252" y="24480"/>
                  <a:pt x="525745" y="24326"/>
                </a:cubicBezTo>
                <a:close/>
              </a:path>
            </a:pathLst>
          </a:custGeom>
          <a:solidFill>
            <a:schemeClr val="bg2">
              <a:lumMod val="50000"/>
              <a:alpha val="20000"/>
            </a:schemeClr>
          </a:solidFill>
          <a:ln w="43323" cap="flat">
            <a:noFill/>
            <a:prstDash val="solid"/>
            <a:miter/>
          </a:ln>
        </p:spPr>
        <p:txBody>
          <a:bodyPr anchor="ctr"/>
          <a:lstStyle/>
          <a:p>
            <a:pPr>
              <a:defRPr/>
            </a:pPr>
            <a:endParaRPr lang="en-US"/>
          </a:p>
        </p:txBody>
      </p:sp>
      <p:sp>
        <p:nvSpPr>
          <p:cNvPr id="4" name="Freeform: Shape 385">
            <a:extLst>
              <a:ext uri="{FF2B5EF4-FFF2-40B4-BE49-F238E27FC236}">
                <a16:creationId xmlns:a16="http://schemas.microsoft.com/office/drawing/2014/main" id="{2F91D05B-959D-144E-B207-13A1AF0D0CF4}"/>
              </a:ext>
            </a:extLst>
          </p:cNvPr>
          <p:cNvSpPr/>
          <p:nvPr/>
        </p:nvSpPr>
        <p:spPr>
          <a:xfrm rot="8287270" flipH="1">
            <a:off x="5580063" y="4325938"/>
            <a:ext cx="1584325" cy="1493837"/>
          </a:xfrm>
          <a:custGeom>
            <a:avLst/>
            <a:gdLst>
              <a:gd name="connsiteX0" fmla="*/ 943257 w 2013900"/>
              <a:gd name="connsiteY0" fmla="*/ 1501970 h 1900583"/>
              <a:gd name="connsiteX1" fmla="*/ 744074 w 2013900"/>
              <a:gd name="connsiteY1" fmla="*/ 1348088 h 1900583"/>
              <a:gd name="connsiteX2" fmla="*/ 748630 w 2013900"/>
              <a:gd name="connsiteY2" fmla="*/ 1338807 h 1900583"/>
              <a:gd name="connsiteX3" fmla="*/ 706808 w 2013900"/>
              <a:gd name="connsiteY3" fmla="*/ 1216890 h 1900583"/>
              <a:gd name="connsiteX4" fmla="*/ 695446 w 2013900"/>
              <a:gd name="connsiteY4" fmla="*/ 1211313 h 1900583"/>
              <a:gd name="connsiteX5" fmla="*/ 726700 w 2013900"/>
              <a:gd name="connsiteY5" fmla="*/ 978267 h 1900583"/>
              <a:gd name="connsiteX6" fmla="*/ 764518 w 2013900"/>
              <a:gd name="connsiteY6" fmla="*/ 965451 h 1900583"/>
              <a:gd name="connsiteX7" fmla="*/ 799083 w 2013900"/>
              <a:gd name="connsiteY7" fmla="*/ 935439 h 1900583"/>
              <a:gd name="connsiteX8" fmla="*/ 819837 w 2013900"/>
              <a:gd name="connsiteY8" fmla="*/ 893157 h 1900583"/>
              <a:gd name="connsiteX9" fmla="*/ 822213 w 2013900"/>
              <a:gd name="connsiteY9" fmla="*/ 851356 h 1900583"/>
              <a:gd name="connsiteX10" fmla="*/ 1043738 w 2013900"/>
              <a:gd name="connsiteY10" fmla="*/ 760675 h 1900583"/>
              <a:gd name="connsiteX11" fmla="*/ 1061832 w 2013900"/>
              <a:gd name="connsiteY11" fmla="*/ 781899 h 1900583"/>
              <a:gd name="connsiteX12" fmla="*/ 1191467 w 2013900"/>
              <a:gd name="connsiteY12" fmla="*/ 790843 h 1900583"/>
              <a:gd name="connsiteX13" fmla="*/ 1200605 w 2013900"/>
              <a:gd name="connsiteY13" fmla="*/ 782908 h 1900583"/>
              <a:gd name="connsiteX14" fmla="*/ 1391604 w 2013900"/>
              <a:gd name="connsiteY14" fmla="*/ 930468 h 1900583"/>
              <a:gd name="connsiteX15" fmla="*/ 1386234 w 2013900"/>
              <a:gd name="connsiteY15" fmla="*/ 941312 h 1900583"/>
              <a:gd name="connsiteX16" fmla="*/ 1427616 w 2013900"/>
              <a:gd name="connsiteY16" fmla="*/ 1064490 h 1900583"/>
              <a:gd name="connsiteX17" fmla="*/ 1447779 w 2013900"/>
              <a:gd name="connsiteY17" fmla="*/ 1074387 h 1900583"/>
              <a:gd name="connsiteX18" fmla="*/ 1417037 w 2013900"/>
              <a:gd name="connsiteY18" fmla="*/ 1303612 h 1900583"/>
              <a:gd name="connsiteX19" fmla="*/ 1377304 w 2013900"/>
              <a:gd name="connsiteY19" fmla="*/ 1316666 h 1900583"/>
              <a:gd name="connsiteX20" fmla="*/ 1342096 w 2013900"/>
              <a:gd name="connsiteY20" fmla="*/ 1347016 h 1900583"/>
              <a:gd name="connsiteX21" fmla="*/ 1318419 w 2013900"/>
              <a:gd name="connsiteY21" fmla="*/ 1433424 h 1900583"/>
              <a:gd name="connsiteX22" fmla="*/ 1318667 w 2013900"/>
              <a:gd name="connsiteY22" fmla="*/ 1434179 h 1900583"/>
              <a:gd name="connsiteX23" fmla="*/ 1097018 w 2013900"/>
              <a:gd name="connsiteY23" fmla="*/ 1524911 h 1900583"/>
              <a:gd name="connsiteX24" fmla="*/ 1079718 w 2013900"/>
              <a:gd name="connsiteY24" fmla="*/ 1504987 h 1900583"/>
              <a:gd name="connsiteX25" fmla="*/ 950083 w 2013900"/>
              <a:gd name="connsiteY25" fmla="*/ 1496043 h 1900583"/>
              <a:gd name="connsiteX26" fmla="*/ 75043 w 2013900"/>
              <a:gd name="connsiteY26" fmla="*/ 1597161 h 1900583"/>
              <a:gd name="connsiteX27" fmla="*/ 108134 w 2013900"/>
              <a:gd name="connsiteY27" fmla="*/ 1604721 h 1900583"/>
              <a:gd name="connsiteX28" fmla="*/ 154857 w 2013900"/>
              <a:gd name="connsiteY28" fmla="*/ 1598764 h 1900583"/>
              <a:gd name="connsiteX29" fmla="*/ 233875 w 2013900"/>
              <a:gd name="connsiteY29" fmla="*/ 1496935 h 1900583"/>
              <a:gd name="connsiteX30" fmla="*/ 231813 w 2013900"/>
              <a:gd name="connsiteY30" fmla="*/ 1480763 h 1900583"/>
              <a:gd name="connsiteX31" fmla="*/ 540598 w 2013900"/>
              <a:gd name="connsiteY31" fmla="*/ 1375577 h 1900583"/>
              <a:gd name="connsiteX32" fmla="*/ 563677 w 2013900"/>
              <a:gd name="connsiteY32" fmla="*/ 1402157 h 1900583"/>
              <a:gd name="connsiteX33" fmla="*/ 692537 w 2013900"/>
              <a:gd name="connsiteY33" fmla="*/ 1412103 h 1900583"/>
              <a:gd name="connsiteX34" fmla="*/ 693400 w 2013900"/>
              <a:gd name="connsiteY34" fmla="*/ 1411346 h 1900583"/>
              <a:gd name="connsiteX35" fmla="*/ 797736 w 2013900"/>
              <a:gd name="connsiteY35" fmla="*/ 1491953 h 1900583"/>
              <a:gd name="connsiteX36" fmla="*/ 894945 w 2013900"/>
              <a:gd name="connsiteY36" fmla="*/ 1567053 h 1900583"/>
              <a:gd name="connsiteX37" fmla="*/ 894430 w 2013900"/>
              <a:gd name="connsiteY37" fmla="*/ 1568079 h 1900583"/>
              <a:gd name="connsiteX38" fmla="*/ 936587 w 2013900"/>
              <a:gd name="connsiteY38" fmla="*/ 1690255 h 1900583"/>
              <a:gd name="connsiteX39" fmla="*/ 1100786 w 2013900"/>
              <a:gd name="connsiteY39" fmla="*/ 1669186 h 1900583"/>
              <a:gd name="connsiteX40" fmla="*/ 1121540 w 2013900"/>
              <a:gd name="connsiteY40" fmla="*/ 1626904 h 1900583"/>
              <a:gd name="connsiteX41" fmla="*/ 1123204 w 2013900"/>
              <a:gd name="connsiteY41" fmla="*/ 1597620 h 1900583"/>
              <a:gd name="connsiteX42" fmla="*/ 1237555 w 2013900"/>
              <a:gd name="connsiteY42" fmla="*/ 1551067 h 1900583"/>
              <a:gd name="connsiteX43" fmla="*/ 1355644 w 2013900"/>
              <a:gd name="connsiteY43" fmla="*/ 1502993 h 1900583"/>
              <a:gd name="connsiteX44" fmla="*/ 1362776 w 2013900"/>
              <a:gd name="connsiteY44" fmla="*/ 1511266 h 1900583"/>
              <a:gd name="connsiteX45" fmla="*/ 1491817 w 2013900"/>
              <a:gd name="connsiteY45" fmla="*/ 1520936 h 1900583"/>
              <a:gd name="connsiteX46" fmla="*/ 1499270 w 2013900"/>
              <a:gd name="connsiteY46" fmla="*/ 1514511 h 1900583"/>
              <a:gd name="connsiteX47" fmla="*/ 1790657 w 2013900"/>
              <a:gd name="connsiteY47" fmla="*/ 1739626 h 1900583"/>
              <a:gd name="connsiteX48" fmla="*/ 1783473 w 2013900"/>
              <a:gd name="connsiteY48" fmla="*/ 1754261 h 1900583"/>
              <a:gd name="connsiteX49" fmla="*/ 1825296 w 2013900"/>
              <a:gd name="connsiteY49" fmla="*/ 1876178 h 1900583"/>
              <a:gd name="connsiteX50" fmla="*/ 1867578 w 2013900"/>
              <a:gd name="connsiteY50" fmla="*/ 1896932 h 1900583"/>
              <a:gd name="connsiteX51" fmla="*/ 1989494 w 2013900"/>
              <a:gd name="connsiteY51" fmla="*/ 1855110 h 1900583"/>
              <a:gd name="connsiteX52" fmla="*/ 1968427 w 2013900"/>
              <a:gd name="connsiteY52" fmla="*/ 1690911 h 1900583"/>
              <a:gd name="connsiteX53" fmla="*/ 1838792 w 2013900"/>
              <a:gd name="connsiteY53" fmla="*/ 1681967 h 1900583"/>
              <a:gd name="connsiteX54" fmla="*/ 1838014 w 2013900"/>
              <a:gd name="connsiteY54" fmla="*/ 1682642 h 1900583"/>
              <a:gd name="connsiteX55" fmla="*/ 1544325 w 2013900"/>
              <a:gd name="connsiteY55" fmla="*/ 1455749 h 1900583"/>
              <a:gd name="connsiteX56" fmla="*/ 1547700 w 2013900"/>
              <a:gd name="connsiteY56" fmla="*/ 1448953 h 1900583"/>
              <a:gd name="connsiteX57" fmla="*/ 1506345 w 2013900"/>
              <a:gd name="connsiteY57" fmla="*/ 1326336 h 1900583"/>
              <a:gd name="connsiteX58" fmla="*/ 1493239 w 2013900"/>
              <a:gd name="connsiteY58" fmla="*/ 1319828 h 1900583"/>
              <a:gd name="connsiteX59" fmla="*/ 1509136 w 2013900"/>
              <a:gd name="connsiteY59" fmla="*/ 1199535 h 1900583"/>
              <a:gd name="connsiteX60" fmla="*/ 1524327 w 2013900"/>
              <a:gd name="connsiteY60" fmla="*/ 1084591 h 1900583"/>
              <a:gd name="connsiteX61" fmla="*/ 1557251 w 2013900"/>
              <a:gd name="connsiteY61" fmla="*/ 1073434 h 1900583"/>
              <a:gd name="connsiteX62" fmla="*/ 1591815 w 2013900"/>
              <a:gd name="connsiteY62" fmla="*/ 1043422 h 1900583"/>
              <a:gd name="connsiteX63" fmla="*/ 1570748 w 2013900"/>
              <a:gd name="connsiteY63" fmla="*/ 879222 h 1900583"/>
              <a:gd name="connsiteX64" fmla="*/ 1483503 w 2013900"/>
              <a:gd name="connsiteY64" fmla="*/ 855912 h 1900583"/>
              <a:gd name="connsiteX65" fmla="*/ 1444684 w 2013900"/>
              <a:gd name="connsiteY65" fmla="*/ 869068 h 1900583"/>
              <a:gd name="connsiteX66" fmla="*/ 1340899 w 2013900"/>
              <a:gd name="connsiteY66" fmla="*/ 788887 h 1900583"/>
              <a:gd name="connsiteX67" fmla="*/ 1246914 w 2013900"/>
              <a:gd name="connsiteY67" fmla="*/ 716278 h 1900583"/>
              <a:gd name="connsiteX68" fmla="*/ 1249341 w 2013900"/>
              <a:gd name="connsiteY68" fmla="*/ 673586 h 1900583"/>
              <a:gd name="connsiteX69" fmla="*/ 1204964 w 2013900"/>
              <a:gd name="connsiteY69" fmla="*/ 596631 h 1900583"/>
              <a:gd name="connsiteX70" fmla="*/ 1168993 w 2013900"/>
              <a:gd name="connsiteY70" fmla="*/ 578975 h 1900583"/>
              <a:gd name="connsiteX71" fmla="*/ 1168993 w 2013900"/>
              <a:gd name="connsiteY71" fmla="*/ 225315 h 1900583"/>
              <a:gd name="connsiteX72" fmla="*/ 1170003 w 2013900"/>
              <a:gd name="connsiteY72" fmla="*/ 225113 h 1900583"/>
              <a:gd name="connsiteX73" fmla="*/ 1242179 w 2013900"/>
              <a:gd name="connsiteY73" fmla="*/ 117058 h 1900583"/>
              <a:gd name="connsiteX74" fmla="*/ 1125121 w 2013900"/>
              <a:gd name="connsiteY74" fmla="*/ 1 h 1900583"/>
              <a:gd name="connsiteX75" fmla="*/ 1008063 w 2013900"/>
              <a:gd name="connsiteY75" fmla="*/ 117059 h 1900583"/>
              <a:gd name="connsiteX76" fmla="*/ 1078973 w 2013900"/>
              <a:gd name="connsiteY76" fmla="*/ 224691 h 1900583"/>
              <a:gd name="connsiteX77" fmla="*/ 1094946 w 2013900"/>
              <a:gd name="connsiteY77" fmla="*/ 227954 h 1900583"/>
              <a:gd name="connsiteX78" fmla="*/ 1094946 w 2013900"/>
              <a:gd name="connsiteY78" fmla="*/ 580718 h 1900583"/>
              <a:gd name="connsiteX79" fmla="*/ 1086671 w 2013900"/>
              <a:gd name="connsiteY79" fmla="*/ 583843 h 1900583"/>
              <a:gd name="connsiteX80" fmla="*/ 1075329 w 2013900"/>
              <a:gd name="connsiteY80" fmla="*/ 587687 h 1900583"/>
              <a:gd name="connsiteX81" fmla="*/ 1040783 w 2013900"/>
              <a:gd name="connsiteY81" fmla="*/ 617683 h 1900583"/>
              <a:gd name="connsiteX82" fmla="*/ 1040763 w 2013900"/>
              <a:gd name="connsiteY82" fmla="*/ 617700 h 1900583"/>
              <a:gd name="connsiteX83" fmla="*/ 1021723 w 2013900"/>
              <a:gd name="connsiteY83" fmla="*/ 656920 h 1900583"/>
              <a:gd name="connsiteX84" fmla="*/ 1021715 w 2013900"/>
              <a:gd name="connsiteY84" fmla="*/ 657057 h 1900583"/>
              <a:gd name="connsiteX85" fmla="*/ 1020784 w 2013900"/>
              <a:gd name="connsiteY85" fmla="*/ 658980 h 1900583"/>
              <a:gd name="connsiteX86" fmla="*/ 1019460 w 2013900"/>
              <a:gd name="connsiteY86" fmla="*/ 681579 h 1900583"/>
              <a:gd name="connsiteX87" fmla="*/ 901080 w 2013900"/>
              <a:gd name="connsiteY87" fmla="*/ 729772 h 1900583"/>
              <a:gd name="connsiteX88" fmla="*/ 783553 w 2013900"/>
              <a:gd name="connsiteY88" fmla="*/ 777618 h 1900583"/>
              <a:gd name="connsiteX89" fmla="*/ 778015 w 2013900"/>
              <a:gd name="connsiteY89" fmla="*/ 771240 h 1900583"/>
              <a:gd name="connsiteX90" fmla="*/ 613815 w 2013900"/>
              <a:gd name="connsiteY90" fmla="*/ 792308 h 1900583"/>
              <a:gd name="connsiteX91" fmla="*/ 634884 w 2013900"/>
              <a:gd name="connsiteY91" fmla="*/ 956507 h 1900583"/>
              <a:gd name="connsiteX92" fmla="*/ 645314 w 2013900"/>
              <a:gd name="connsiteY92" fmla="*/ 961627 h 1900583"/>
              <a:gd name="connsiteX93" fmla="*/ 629499 w 2013900"/>
              <a:gd name="connsiteY93" fmla="*/ 1081304 h 1900583"/>
              <a:gd name="connsiteX94" fmla="*/ 614430 w 2013900"/>
              <a:gd name="connsiteY94" fmla="*/ 1195319 h 1900583"/>
              <a:gd name="connsiteX95" fmla="*/ 577174 w 2013900"/>
              <a:gd name="connsiteY95" fmla="*/ 1207946 h 1900583"/>
              <a:gd name="connsiteX96" fmla="*/ 542608 w 2013900"/>
              <a:gd name="connsiteY96" fmla="*/ 1237958 h 1900583"/>
              <a:gd name="connsiteX97" fmla="*/ 521855 w 2013900"/>
              <a:gd name="connsiteY97" fmla="*/ 1280240 h 1900583"/>
              <a:gd name="connsiteX98" fmla="*/ 520493 w 2013900"/>
              <a:gd name="connsiteY98" fmla="*/ 1304200 h 1900583"/>
              <a:gd name="connsiteX99" fmla="*/ 205439 w 2013900"/>
              <a:gd name="connsiteY99" fmla="*/ 1411522 h 1900583"/>
              <a:gd name="connsiteX100" fmla="*/ 204922 w 2013900"/>
              <a:gd name="connsiteY100" fmla="*/ 1410631 h 1900583"/>
              <a:gd name="connsiteX101" fmla="*/ 79366 w 2013900"/>
              <a:gd name="connsiteY101" fmla="*/ 1377152 h 1900583"/>
              <a:gd name="connsiteX102" fmla="*/ 6306 w 2013900"/>
              <a:gd name="connsiteY102" fmla="*/ 1525703 h 1900583"/>
              <a:gd name="connsiteX103" fmla="*/ 75043 w 2013900"/>
              <a:gd name="connsiteY103" fmla="*/ 1597161 h 1900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2013900" h="1900583">
                <a:moveTo>
                  <a:pt x="943257" y="1501970"/>
                </a:moveTo>
                <a:lnTo>
                  <a:pt x="744074" y="1348088"/>
                </a:lnTo>
                <a:lnTo>
                  <a:pt x="748630" y="1338807"/>
                </a:lnTo>
                <a:cubicBezTo>
                  <a:pt x="760072" y="1294309"/>
                  <a:pt x="744218" y="1245791"/>
                  <a:pt x="706808" y="1216890"/>
                </a:cubicBezTo>
                <a:lnTo>
                  <a:pt x="695446" y="1211313"/>
                </a:lnTo>
                <a:lnTo>
                  <a:pt x="726700" y="978267"/>
                </a:lnTo>
                <a:lnTo>
                  <a:pt x="764518" y="965451"/>
                </a:lnTo>
                <a:cubicBezTo>
                  <a:pt x="777636" y="957984"/>
                  <a:pt x="789449" y="947909"/>
                  <a:pt x="799083" y="935439"/>
                </a:cubicBezTo>
                <a:cubicBezTo>
                  <a:pt x="809176" y="922375"/>
                  <a:pt x="816023" y="907989"/>
                  <a:pt x="819837" y="893157"/>
                </a:cubicBezTo>
                <a:lnTo>
                  <a:pt x="822213" y="851356"/>
                </a:lnTo>
                <a:lnTo>
                  <a:pt x="1043738" y="760675"/>
                </a:lnTo>
                <a:lnTo>
                  <a:pt x="1061832" y="781899"/>
                </a:lnTo>
                <a:cubicBezTo>
                  <a:pt x="1101024" y="812177"/>
                  <a:pt x="1152114" y="813244"/>
                  <a:pt x="1191467" y="790843"/>
                </a:cubicBezTo>
                <a:lnTo>
                  <a:pt x="1200605" y="782908"/>
                </a:lnTo>
                <a:lnTo>
                  <a:pt x="1391604" y="930468"/>
                </a:lnTo>
                <a:lnTo>
                  <a:pt x="1386234" y="941312"/>
                </a:lnTo>
                <a:cubicBezTo>
                  <a:pt x="1374493" y="985046"/>
                  <a:pt x="1388425" y="1034212"/>
                  <a:pt x="1427616" y="1064490"/>
                </a:cubicBezTo>
                <a:lnTo>
                  <a:pt x="1447779" y="1074387"/>
                </a:lnTo>
                <a:lnTo>
                  <a:pt x="1417037" y="1303612"/>
                </a:lnTo>
                <a:lnTo>
                  <a:pt x="1377304" y="1316666"/>
                </a:lnTo>
                <a:cubicBezTo>
                  <a:pt x="1364036" y="1324096"/>
                  <a:pt x="1352007" y="1334250"/>
                  <a:pt x="1342096" y="1347016"/>
                </a:cubicBezTo>
                <a:cubicBezTo>
                  <a:pt x="1322273" y="1372550"/>
                  <a:pt x="1314676" y="1403701"/>
                  <a:pt x="1318419" y="1433424"/>
                </a:cubicBezTo>
                <a:lnTo>
                  <a:pt x="1318667" y="1434179"/>
                </a:lnTo>
                <a:lnTo>
                  <a:pt x="1097018" y="1524911"/>
                </a:lnTo>
                <a:lnTo>
                  <a:pt x="1079718" y="1504987"/>
                </a:lnTo>
                <a:cubicBezTo>
                  <a:pt x="1040526" y="1474709"/>
                  <a:pt x="989436" y="1473641"/>
                  <a:pt x="950083" y="1496043"/>
                </a:cubicBezTo>
                <a:close/>
                <a:moveTo>
                  <a:pt x="75043" y="1597161"/>
                </a:moveTo>
                <a:cubicBezTo>
                  <a:pt x="85545" y="1601240"/>
                  <a:pt x="96683" y="1603828"/>
                  <a:pt x="108134" y="1604721"/>
                </a:cubicBezTo>
                <a:cubicBezTo>
                  <a:pt x="123403" y="1605911"/>
                  <a:pt x="139230" y="1604086"/>
                  <a:pt x="154857" y="1598764"/>
                </a:cubicBezTo>
                <a:cubicBezTo>
                  <a:pt x="199605" y="1583520"/>
                  <a:pt x="230305" y="1542741"/>
                  <a:pt x="233875" y="1496935"/>
                </a:cubicBezTo>
                <a:lnTo>
                  <a:pt x="231813" y="1480763"/>
                </a:lnTo>
                <a:lnTo>
                  <a:pt x="540598" y="1375577"/>
                </a:lnTo>
                <a:lnTo>
                  <a:pt x="563677" y="1402157"/>
                </a:lnTo>
                <a:cubicBezTo>
                  <a:pt x="602868" y="1432435"/>
                  <a:pt x="652926" y="1434839"/>
                  <a:pt x="692537" y="1412103"/>
                </a:cubicBezTo>
                <a:lnTo>
                  <a:pt x="693400" y="1411346"/>
                </a:lnTo>
                <a:lnTo>
                  <a:pt x="797736" y="1491953"/>
                </a:lnTo>
                <a:lnTo>
                  <a:pt x="894945" y="1567053"/>
                </a:lnTo>
                <a:lnTo>
                  <a:pt x="894430" y="1568079"/>
                </a:lnTo>
                <a:cubicBezTo>
                  <a:pt x="882432" y="1612147"/>
                  <a:pt x="897395" y="1659977"/>
                  <a:pt x="936587" y="1690255"/>
                </a:cubicBezTo>
                <a:cubicBezTo>
                  <a:pt x="986466" y="1728790"/>
                  <a:pt x="1060415" y="1721441"/>
                  <a:pt x="1100786" y="1669186"/>
                </a:cubicBezTo>
                <a:cubicBezTo>
                  <a:pt x="1110878" y="1656123"/>
                  <a:pt x="1117725" y="1641737"/>
                  <a:pt x="1121540" y="1626904"/>
                </a:cubicBezTo>
                <a:lnTo>
                  <a:pt x="1123204" y="1597620"/>
                </a:lnTo>
                <a:lnTo>
                  <a:pt x="1237555" y="1551067"/>
                </a:lnTo>
                <a:lnTo>
                  <a:pt x="1355644" y="1502993"/>
                </a:lnTo>
                <a:lnTo>
                  <a:pt x="1362776" y="1511266"/>
                </a:lnTo>
                <a:cubicBezTo>
                  <a:pt x="1401076" y="1541000"/>
                  <a:pt x="1452016" y="1543225"/>
                  <a:pt x="1491817" y="1520936"/>
                </a:cubicBezTo>
                <a:lnTo>
                  <a:pt x="1499270" y="1514511"/>
                </a:lnTo>
                <a:lnTo>
                  <a:pt x="1790657" y="1739626"/>
                </a:lnTo>
                <a:lnTo>
                  <a:pt x="1783473" y="1754261"/>
                </a:lnTo>
                <a:cubicBezTo>
                  <a:pt x="1772031" y="1798759"/>
                  <a:pt x="1787886" y="1847276"/>
                  <a:pt x="1825296" y="1876178"/>
                </a:cubicBezTo>
                <a:cubicBezTo>
                  <a:pt x="1838359" y="1886271"/>
                  <a:pt x="1852745" y="1893118"/>
                  <a:pt x="1867578" y="1896932"/>
                </a:cubicBezTo>
                <a:cubicBezTo>
                  <a:pt x="1912075" y="1908374"/>
                  <a:pt x="1960593" y="1892520"/>
                  <a:pt x="1989494" y="1855110"/>
                </a:cubicBezTo>
                <a:cubicBezTo>
                  <a:pt x="2029865" y="1802855"/>
                  <a:pt x="2018306" y="1729446"/>
                  <a:pt x="1968427" y="1690911"/>
                </a:cubicBezTo>
                <a:cubicBezTo>
                  <a:pt x="1929235" y="1660633"/>
                  <a:pt x="1878145" y="1659565"/>
                  <a:pt x="1838792" y="1681967"/>
                </a:cubicBezTo>
                <a:lnTo>
                  <a:pt x="1838014" y="1682642"/>
                </a:lnTo>
                <a:lnTo>
                  <a:pt x="1544325" y="1455749"/>
                </a:lnTo>
                <a:lnTo>
                  <a:pt x="1547700" y="1448953"/>
                </a:lnTo>
                <a:cubicBezTo>
                  <a:pt x="1559428" y="1404868"/>
                  <a:pt x="1544645" y="1356070"/>
                  <a:pt x="1506345" y="1326336"/>
                </a:cubicBezTo>
                <a:lnTo>
                  <a:pt x="1493239" y="1319828"/>
                </a:lnTo>
                <a:lnTo>
                  <a:pt x="1509136" y="1199535"/>
                </a:lnTo>
                <a:lnTo>
                  <a:pt x="1524327" y="1084591"/>
                </a:lnTo>
                <a:lnTo>
                  <a:pt x="1557251" y="1073434"/>
                </a:lnTo>
                <a:cubicBezTo>
                  <a:pt x="1570368" y="1065966"/>
                  <a:pt x="1582182" y="1055892"/>
                  <a:pt x="1591815" y="1043422"/>
                </a:cubicBezTo>
                <a:cubicBezTo>
                  <a:pt x="1632186" y="991167"/>
                  <a:pt x="1620627" y="917758"/>
                  <a:pt x="1570748" y="879222"/>
                </a:cubicBezTo>
                <a:cubicBezTo>
                  <a:pt x="1544620" y="859037"/>
                  <a:pt x="1513204" y="851834"/>
                  <a:pt x="1483503" y="855912"/>
                </a:cubicBezTo>
                <a:lnTo>
                  <a:pt x="1444684" y="869068"/>
                </a:lnTo>
                <a:lnTo>
                  <a:pt x="1340899" y="788887"/>
                </a:lnTo>
                <a:lnTo>
                  <a:pt x="1246914" y="716278"/>
                </a:lnTo>
                <a:lnTo>
                  <a:pt x="1249341" y="673586"/>
                </a:lnTo>
                <a:cubicBezTo>
                  <a:pt x="1245263" y="643885"/>
                  <a:pt x="1229903" y="615899"/>
                  <a:pt x="1204964" y="596631"/>
                </a:cubicBezTo>
                <a:lnTo>
                  <a:pt x="1168993" y="578975"/>
                </a:lnTo>
                <a:lnTo>
                  <a:pt x="1168993" y="225315"/>
                </a:lnTo>
                <a:lnTo>
                  <a:pt x="1170003" y="225113"/>
                </a:lnTo>
                <a:cubicBezTo>
                  <a:pt x="1211789" y="207666"/>
                  <a:pt x="1242179" y="166584"/>
                  <a:pt x="1242179" y="117058"/>
                </a:cubicBezTo>
                <a:cubicBezTo>
                  <a:pt x="1242179" y="54028"/>
                  <a:pt x="1191154" y="0"/>
                  <a:pt x="1125121" y="1"/>
                </a:cubicBezTo>
                <a:cubicBezTo>
                  <a:pt x="1062090" y="1"/>
                  <a:pt x="1008063" y="51026"/>
                  <a:pt x="1008063" y="117059"/>
                </a:cubicBezTo>
                <a:cubicBezTo>
                  <a:pt x="1008063" y="164333"/>
                  <a:pt x="1036765" y="206541"/>
                  <a:pt x="1078973" y="224691"/>
                </a:cubicBezTo>
                <a:lnTo>
                  <a:pt x="1094946" y="227954"/>
                </a:lnTo>
                <a:lnTo>
                  <a:pt x="1094946" y="580718"/>
                </a:lnTo>
                <a:lnTo>
                  <a:pt x="1086671" y="583843"/>
                </a:lnTo>
                <a:lnTo>
                  <a:pt x="1075329" y="587687"/>
                </a:lnTo>
                <a:lnTo>
                  <a:pt x="1040783" y="617683"/>
                </a:lnTo>
                <a:lnTo>
                  <a:pt x="1040763" y="617700"/>
                </a:lnTo>
                <a:cubicBezTo>
                  <a:pt x="1031588" y="629576"/>
                  <a:pt x="1025281" y="642956"/>
                  <a:pt x="1021723" y="656920"/>
                </a:cubicBezTo>
                <a:lnTo>
                  <a:pt x="1021715" y="657057"/>
                </a:lnTo>
                <a:lnTo>
                  <a:pt x="1020784" y="658980"/>
                </a:lnTo>
                <a:lnTo>
                  <a:pt x="1019460" y="681579"/>
                </a:lnTo>
                <a:lnTo>
                  <a:pt x="901080" y="729772"/>
                </a:lnTo>
                <a:lnTo>
                  <a:pt x="783553" y="777618"/>
                </a:lnTo>
                <a:lnTo>
                  <a:pt x="778015" y="771240"/>
                </a:lnTo>
                <a:cubicBezTo>
                  <a:pt x="725760" y="730869"/>
                  <a:pt x="652351" y="742428"/>
                  <a:pt x="613815" y="792308"/>
                </a:cubicBezTo>
                <a:cubicBezTo>
                  <a:pt x="575280" y="842187"/>
                  <a:pt x="582629" y="916137"/>
                  <a:pt x="634884" y="956507"/>
                </a:cubicBezTo>
                <a:lnTo>
                  <a:pt x="645314" y="961627"/>
                </a:lnTo>
                <a:lnTo>
                  <a:pt x="629499" y="1081304"/>
                </a:lnTo>
                <a:lnTo>
                  <a:pt x="614430" y="1195319"/>
                </a:lnTo>
                <a:lnTo>
                  <a:pt x="577174" y="1207946"/>
                </a:lnTo>
                <a:cubicBezTo>
                  <a:pt x="564056" y="1215413"/>
                  <a:pt x="552242" y="1225488"/>
                  <a:pt x="542608" y="1237958"/>
                </a:cubicBezTo>
                <a:cubicBezTo>
                  <a:pt x="532516" y="1251022"/>
                  <a:pt x="525669" y="1265407"/>
                  <a:pt x="521855" y="1280240"/>
                </a:cubicBezTo>
                <a:lnTo>
                  <a:pt x="520493" y="1304200"/>
                </a:lnTo>
                <a:lnTo>
                  <a:pt x="205439" y="1411522"/>
                </a:lnTo>
                <a:lnTo>
                  <a:pt x="204922" y="1410631"/>
                </a:lnTo>
                <a:cubicBezTo>
                  <a:pt x="174933" y="1376702"/>
                  <a:pt x="126246" y="1361182"/>
                  <a:pt x="79366" y="1377152"/>
                </a:cubicBezTo>
                <a:cubicBezTo>
                  <a:pt x="19701" y="1397476"/>
                  <a:pt x="-14987" y="1463197"/>
                  <a:pt x="6306" y="1525703"/>
                </a:cubicBezTo>
                <a:cubicBezTo>
                  <a:pt x="17738" y="1559264"/>
                  <a:pt x="43535" y="1584923"/>
                  <a:pt x="75043" y="1597161"/>
                </a:cubicBezTo>
                <a:close/>
              </a:path>
            </a:pathLst>
          </a:custGeom>
          <a:solidFill>
            <a:schemeClr val="bg2">
              <a:lumMod val="50000"/>
              <a:alpha val="20000"/>
            </a:schemeClr>
          </a:solidFill>
          <a:ln w="43323" cap="flat">
            <a:noFill/>
            <a:prstDash val="solid"/>
            <a:miter/>
          </a:ln>
        </p:spPr>
        <p:txBody>
          <a:bodyPr anchor="ctr"/>
          <a:lstStyle/>
          <a:p>
            <a:pPr>
              <a:defRPr/>
            </a:pPr>
            <a:endParaRPr lang="en-US"/>
          </a:p>
        </p:txBody>
      </p:sp>
      <p:sp>
        <p:nvSpPr>
          <p:cNvPr id="5" name="Freeform: Shape 382">
            <a:extLst>
              <a:ext uri="{FF2B5EF4-FFF2-40B4-BE49-F238E27FC236}">
                <a16:creationId xmlns:a16="http://schemas.microsoft.com/office/drawing/2014/main" id="{0F28EDD6-6DBE-974E-9ACC-A6A530925851}"/>
              </a:ext>
            </a:extLst>
          </p:cNvPr>
          <p:cNvSpPr/>
          <p:nvPr/>
        </p:nvSpPr>
        <p:spPr>
          <a:xfrm rot="355510">
            <a:off x="4787900" y="1590675"/>
            <a:ext cx="1455738" cy="1482725"/>
          </a:xfrm>
          <a:custGeom>
            <a:avLst/>
            <a:gdLst>
              <a:gd name="connsiteX0" fmla="*/ 859940 w 1882134"/>
              <a:gd name="connsiteY0" fmla="*/ 932267 h 1915580"/>
              <a:gd name="connsiteX1" fmla="*/ 747989 w 1882134"/>
              <a:gd name="connsiteY1" fmla="*/ 997319 h 1915580"/>
              <a:gd name="connsiteX2" fmla="*/ 636844 w 1882134"/>
              <a:gd name="connsiteY2" fmla="*/ 1061903 h 1915580"/>
              <a:gd name="connsiteX3" fmla="*/ 638527 w 1882134"/>
              <a:gd name="connsiteY3" fmla="*/ 1070293 h 1915580"/>
              <a:gd name="connsiteX4" fmla="*/ 565410 w 1882134"/>
              <a:gd name="connsiteY4" fmla="*/ 1179755 h 1915580"/>
              <a:gd name="connsiteX5" fmla="*/ 562511 w 1882134"/>
              <a:gd name="connsiteY5" fmla="*/ 1180336 h 1915580"/>
              <a:gd name="connsiteX6" fmla="*/ 562511 w 1882134"/>
              <a:gd name="connsiteY6" fmla="*/ 1439244 h 1915580"/>
              <a:gd name="connsiteX7" fmla="*/ 572773 w 1882134"/>
              <a:gd name="connsiteY7" fmla="*/ 1441246 h 1915580"/>
              <a:gd name="connsiteX8" fmla="*/ 644608 w 1882134"/>
              <a:gd name="connsiteY8" fmla="*/ 1550707 h 1915580"/>
              <a:gd name="connsiteX9" fmla="*/ 640375 w 1882134"/>
              <a:gd name="connsiteY9" fmla="*/ 1571429 h 1915580"/>
              <a:gd name="connsiteX10" fmla="*/ 865510 w 1882134"/>
              <a:gd name="connsiteY10" fmla="*/ 1701672 h 1915580"/>
              <a:gd name="connsiteX11" fmla="*/ 886716 w 1882134"/>
              <a:gd name="connsiteY11" fmla="*/ 1687534 h 1915580"/>
              <a:gd name="connsiteX12" fmla="*/ 933465 w 1882134"/>
              <a:gd name="connsiteY12" fmla="*/ 1678413 h 1915580"/>
              <a:gd name="connsiteX13" fmla="*/ 980215 w 1882134"/>
              <a:gd name="connsiteY13" fmla="*/ 1687962 h 1915580"/>
              <a:gd name="connsiteX14" fmla="*/ 997982 w 1882134"/>
              <a:gd name="connsiteY14" fmla="*/ 1700143 h 1915580"/>
              <a:gd name="connsiteX15" fmla="*/ 1212258 w 1882134"/>
              <a:gd name="connsiteY15" fmla="*/ 1576182 h 1915580"/>
              <a:gd name="connsiteX16" fmla="*/ 1210160 w 1882134"/>
              <a:gd name="connsiteY16" fmla="*/ 1565911 h 1915580"/>
              <a:gd name="connsiteX17" fmla="*/ 1283277 w 1882134"/>
              <a:gd name="connsiteY17" fmla="*/ 1456450 h 1915580"/>
              <a:gd name="connsiteX18" fmla="*/ 1298338 w 1882134"/>
              <a:gd name="connsiteY18" fmla="*/ 1453428 h 1915580"/>
              <a:gd name="connsiteX19" fmla="*/ 1298338 w 1882134"/>
              <a:gd name="connsiteY19" fmla="*/ 1189696 h 1915580"/>
              <a:gd name="connsiteX20" fmla="*/ 1292399 w 1882134"/>
              <a:gd name="connsiteY20" fmla="*/ 1188448 h 1915580"/>
              <a:gd name="connsiteX21" fmla="*/ 1219282 w 1882134"/>
              <a:gd name="connsiteY21" fmla="*/ 1079414 h 1915580"/>
              <a:gd name="connsiteX22" fmla="*/ 1223749 w 1882134"/>
              <a:gd name="connsiteY22" fmla="*/ 1057548 h 1915580"/>
              <a:gd name="connsiteX23" fmla="*/ 997965 w 1882134"/>
              <a:gd name="connsiteY23" fmla="*/ 926929 h 1915580"/>
              <a:gd name="connsiteX24" fmla="*/ 994296 w 1882134"/>
              <a:gd name="connsiteY24" fmla="*/ 929366 h 1915580"/>
              <a:gd name="connsiteX25" fmla="*/ 988000 w 1882134"/>
              <a:gd name="connsiteY25" fmla="*/ 935188 h 1915580"/>
              <a:gd name="connsiteX26" fmla="*/ 978749 w 1882134"/>
              <a:gd name="connsiteY26" fmla="*/ 939691 h 1915580"/>
              <a:gd name="connsiteX27" fmla="*/ 969810 w 1882134"/>
              <a:gd name="connsiteY27" fmla="*/ 945628 h 1915580"/>
              <a:gd name="connsiteX28" fmla="*/ 964268 w 1882134"/>
              <a:gd name="connsiteY28" fmla="*/ 946740 h 1915580"/>
              <a:gd name="connsiteX29" fmla="*/ 958437 w 1882134"/>
              <a:gd name="connsiteY29" fmla="*/ 949579 h 1915580"/>
              <a:gd name="connsiteX30" fmla="*/ 924343 w 1882134"/>
              <a:gd name="connsiteY30" fmla="*/ 954750 h 1915580"/>
              <a:gd name="connsiteX31" fmla="*/ 924343 w 1882134"/>
              <a:gd name="connsiteY31" fmla="*/ 954750 h 1915580"/>
              <a:gd name="connsiteX32" fmla="*/ 923835 w 1882134"/>
              <a:gd name="connsiteY32" fmla="*/ 954643 h 1915580"/>
              <a:gd name="connsiteX33" fmla="*/ 881110 w 1882134"/>
              <a:gd name="connsiteY33" fmla="*/ 945723 h 1915580"/>
              <a:gd name="connsiteX34" fmla="*/ 880997 w 1882134"/>
              <a:gd name="connsiteY34" fmla="*/ 945646 h 1915580"/>
              <a:gd name="connsiteX35" fmla="*/ 878876 w 1882134"/>
              <a:gd name="connsiteY35" fmla="*/ 945200 h 1915580"/>
              <a:gd name="connsiteX36" fmla="*/ 1285908 w 1882134"/>
              <a:gd name="connsiteY36" fmla="*/ 209454 h 1915580"/>
              <a:gd name="connsiteX37" fmla="*/ 1039711 w 1882134"/>
              <a:gd name="connsiteY37" fmla="*/ 351883 h 1915580"/>
              <a:gd name="connsiteX38" fmla="*/ 1042927 w 1882134"/>
              <a:gd name="connsiteY38" fmla="*/ 367913 h 1915580"/>
              <a:gd name="connsiteX39" fmla="*/ 1007580 w 1882134"/>
              <a:gd name="connsiteY39" fmla="*/ 452291 h 1915580"/>
              <a:gd name="connsiteX40" fmla="*/ 972994 w 1882134"/>
              <a:gd name="connsiteY40" fmla="*/ 475261 h 1915580"/>
              <a:gd name="connsiteX41" fmla="*/ 972994 w 1882134"/>
              <a:gd name="connsiteY41" fmla="*/ 608121 h 1915580"/>
              <a:gd name="connsiteX42" fmla="*/ 972994 w 1882134"/>
              <a:gd name="connsiteY42" fmla="*/ 728436 h 1915580"/>
              <a:gd name="connsiteX43" fmla="*/ 1008720 w 1882134"/>
              <a:gd name="connsiteY43" fmla="*/ 752929 h 1915580"/>
              <a:gd name="connsiteX44" fmla="*/ 1042927 w 1882134"/>
              <a:gd name="connsiteY44" fmla="*/ 836166 h 1915580"/>
              <a:gd name="connsiteX45" fmla="*/ 1038547 w 1882134"/>
              <a:gd name="connsiteY45" fmla="*/ 857606 h 1915580"/>
              <a:gd name="connsiteX46" fmla="*/ 1264627 w 1882134"/>
              <a:gd name="connsiteY46" fmla="*/ 988396 h 1915580"/>
              <a:gd name="connsiteX47" fmla="*/ 1292399 w 1882134"/>
              <a:gd name="connsiteY47" fmla="*/ 969952 h 1915580"/>
              <a:gd name="connsiteX48" fmla="*/ 1337865 w 1882134"/>
              <a:gd name="connsiteY48" fmla="*/ 960830 h 1915580"/>
              <a:gd name="connsiteX49" fmla="*/ 1384615 w 1882134"/>
              <a:gd name="connsiteY49" fmla="*/ 970380 h 1915580"/>
              <a:gd name="connsiteX50" fmla="*/ 1410990 w 1882134"/>
              <a:gd name="connsiteY50" fmla="*/ 988463 h 1915580"/>
              <a:gd name="connsiteX51" fmla="*/ 1650068 w 1882134"/>
              <a:gd name="connsiteY51" fmla="*/ 850153 h 1915580"/>
              <a:gd name="connsiteX52" fmla="*/ 1644966 w 1882134"/>
              <a:gd name="connsiteY52" fmla="*/ 824004 h 1915580"/>
              <a:gd name="connsiteX53" fmla="*/ 1680313 w 1882134"/>
              <a:gd name="connsiteY53" fmla="*/ 739627 h 1915580"/>
              <a:gd name="connsiteX54" fmla="*/ 1705780 w 1882134"/>
              <a:gd name="connsiteY54" fmla="*/ 722714 h 1915580"/>
              <a:gd name="connsiteX55" fmla="*/ 1705779 w 1882134"/>
              <a:gd name="connsiteY55" fmla="*/ 484271 h 1915580"/>
              <a:gd name="connsiteX56" fmla="*/ 1701598 w 1882134"/>
              <a:gd name="connsiteY56" fmla="*/ 483455 h 1915580"/>
              <a:gd name="connsiteX57" fmla="*/ 1629764 w 1882134"/>
              <a:gd name="connsiteY57" fmla="*/ 373993 h 1915580"/>
              <a:gd name="connsiteX58" fmla="*/ 1634464 w 1882134"/>
              <a:gd name="connsiteY58" fmla="*/ 350982 h 1915580"/>
              <a:gd name="connsiteX59" fmla="*/ 1412691 w 1882134"/>
              <a:gd name="connsiteY59" fmla="*/ 222683 h 1915580"/>
              <a:gd name="connsiteX60" fmla="*/ 1404617 w 1882134"/>
              <a:gd name="connsiteY60" fmla="*/ 228046 h 1915580"/>
              <a:gd name="connsiteX61" fmla="*/ 1359150 w 1882134"/>
              <a:gd name="connsiteY61" fmla="*/ 237167 h 1915580"/>
              <a:gd name="connsiteX62" fmla="*/ 1312401 w 1882134"/>
              <a:gd name="connsiteY62" fmla="*/ 227618 h 1915580"/>
              <a:gd name="connsiteX63" fmla="*/ 441920 w 1882134"/>
              <a:gd name="connsiteY63" fmla="*/ 226293 h 1915580"/>
              <a:gd name="connsiteX64" fmla="*/ 231909 w 1882134"/>
              <a:gd name="connsiteY64" fmla="*/ 347787 h 1915580"/>
              <a:gd name="connsiteX65" fmla="*/ 237167 w 1882134"/>
              <a:gd name="connsiteY65" fmla="*/ 373994 h 1915580"/>
              <a:gd name="connsiteX66" fmla="*/ 164050 w 1882134"/>
              <a:gd name="connsiteY66" fmla="*/ 483456 h 1915580"/>
              <a:gd name="connsiteX67" fmla="*/ 155071 w 1882134"/>
              <a:gd name="connsiteY67" fmla="*/ 485258 h 1915580"/>
              <a:gd name="connsiteX68" fmla="*/ 155071 w 1882134"/>
              <a:gd name="connsiteY68" fmla="*/ 740239 h 1915580"/>
              <a:gd name="connsiteX69" fmla="*/ 165333 w 1882134"/>
              <a:gd name="connsiteY69" fmla="*/ 742335 h 1915580"/>
              <a:gd name="connsiteX70" fmla="*/ 237167 w 1882134"/>
              <a:gd name="connsiteY70" fmla="*/ 851369 h 1915580"/>
              <a:gd name="connsiteX71" fmla="*/ 234601 w 1882134"/>
              <a:gd name="connsiteY71" fmla="*/ 863932 h 1915580"/>
              <a:gd name="connsiteX72" fmla="*/ 440781 w 1882134"/>
              <a:gd name="connsiteY72" fmla="*/ 983210 h 1915580"/>
              <a:gd name="connsiteX73" fmla="*/ 474477 w 1882134"/>
              <a:gd name="connsiteY73" fmla="*/ 960831 h 1915580"/>
              <a:gd name="connsiteX74" fmla="*/ 519943 w 1882134"/>
              <a:gd name="connsiteY74" fmla="*/ 951709 h 1915580"/>
              <a:gd name="connsiteX75" fmla="*/ 566693 w 1882134"/>
              <a:gd name="connsiteY75" fmla="*/ 961258 h 1915580"/>
              <a:gd name="connsiteX76" fmla="*/ 601190 w 1882134"/>
              <a:gd name="connsiteY76" fmla="*/ 984910 h 1915580"/>
              <a:gd name="connsiteX77" fmla="*/ 705420 w 1882134"/>
              <a:gd name="connsiteY77" fmla="*/ 924344 h 1915580"/>
              <a:gd name="connsiteX78" fmla="*/ 785942 w 1882134"/>
              <a:gd name="connsiteY78" fmla="*/ 878642 h 1915580"/>
              <a:gd name="connsiteX79" fmla="*/ 811567 w 1882134"/>
              <a:gd name="connsiteY79" fmla="*/ 863817 h 1915580"/>
              <a:gd name="connsiteX80" fmla="*/ 805759 w 1882134"/>
              <a:gd name="connsiteY80" fmla="*/ 836166 h 1915580"/>
              <a:gd name="connsiteX81" fmla="*/ 878876 w 1882134"/>
              <a:gd name="connsiteY81" fmla="*/ 726704 h 1915580"/>
              <a:gd name="connsiteX82" fmla="*/ 887857 w 1882134"/>
              <a:gd name="connsiteY82" fmla="*/ 724902 h 1915580"/>
              <a:gd name="connsiteX83" fmla="*/ 887857 w 1882134"/>
              <a:gd name="connsiteY83" fmla="*/ 602041 h 1915580"/>
              <a:gd name="connsiteX84" fmla="*/ 887857 w 1882134"/>
              <a:gd name="connsiteY84" fmla="*/ 479177 h 1915580"/>
              <a:gd name="connsiteX85" fmla="*/ 878877 w 1882134"/>
              <a:gd name="connsiteY85" fmla="*/ 477375 h 1915580"/>
              <a:gd name="connsiteX86" fmla="*/ 805760 w 1882134"/>
              <a:gd name="connsiteY86" fmla="*/ 367913 h 1915580"/>
              <a:gd name="connsiteX87" fmla="*/ 810313 w 1882134"/>
              <a:gd name="connsiteY87" fmla="*/ 345620 h 1915580"/>
              <a:gd name="connsiteX88" fmla="*/ 607514 w 1882134"/>
              <a:gd name="connsiteY88" fmla="*/ 228297 h 1915580"/>
              <a:gd name="connsiteX89" fmla="*/ 572440 w 1882134"/>
              <a:gd name="connsiteY89" fmla="*/ 252065 h 1915580"/>
              <a:gd name="connsiteX90" fmla="*/ 526305 w 1882134"/>
              <a:gd name="connsiteY90" fmla="*/ 261493 h 1915580"/>
              <a:gd name="connsiteX91" fmla="*/ 442371 w 1882134"/>
              <a:gd name="connsiteY91" fmla="*/ 226958 h 1915580"/>
              <a:gd name="connsiteX92" fmla="*/ 525745 w 1882134"/>
              <a:gd name="connsiteY92" fmla="*/ 24326 h 1915580"/>
              <a:gd name="connsiteX93" fmla="*/ 644609 w 1882134"/>
              <a:gd name="connsiteY93" fmla="*/ 142629 h 1915580"/>
              <a:gd name="connsiteX94" fmla="*/ 641709 w 1882134"/>
              <a:gd name="connsiteY94" fmla="*/ 157167 h 1915580"/>
              <a:gd name="connsiteX95" fmla="*/ 747989 w 1882134"/>
              <a:gd name="connsiteY95" fmla="*/ 218924 h 1915580"/>
              <a:gd name="connsiteX96" fmla="*/ 849541 w 1882134"/>
              <a:gd name="connsiteY96" fmla="*/ 277934 h 1915580"/>
              <a:gd name="connsiteX97" fmla="*/ 878877 w 1882134"/>
              <a:gd name="connsiteY97" fmla="*/ 258452 h 1915580"/>
              <a:gd name="connsiteX98" fmla="*/ 924343 w 1882134"/>
              <a:gd name="connsiteY98" fmla="*/ 249330 h 1915580"/>
              <a:gd name="connsiteX99" fmla="*/ 971093 w 1882134"/>
              <a:gd name="connsiteY99" fmla="*/ 258879 h 1915580"/>
              <a:gd name="connsiteX100" fmla="*/ 999784 w 1882134"/>
              <a:gd name="connsiteY100" fmla="*/ 278550 h 1915580"/>
              <a:gd name="connsiteX101" fmla="*/ 1112862 w 1882134"/>
              <a:gd name="connsiteY101" fmla="*/ 212843 h 1915580"/>
              <a:gd name="connsiteX102" fmla="*/ 1244810 w 1882134"/>
              <a:gd name="connsiteY102" fmla="*/ 139736 h 1915580"/>
              <a:gd name="connsiteX103" fmla="*/ 1240567 w 1882134"/>
              <a:gd name="connsiteY103" fmla="*/ 118583 h 1915580"/>
              <a:gd name="connsiteX104" fmla="*/ 1359150 w 1882134"/>
              <a:gd name="connsiteY104" fmla="*/ 0 h 1915580"/>
              <a:gd name="connsiteX105" fmla="*/ 1477734 w 1882134"/>
              <a:gd name="connsiteY105" fmla="*/ 118583 h 1915580"/>
              <a:gd name="connsiteX106" fmla="*/ 1468446 w 1882134"/>
              <a:gd name="connsiteY106" fmla="*/ 164056 h 1915580"/>
              <a:gd name="connsiteX107" fmla="*/ 1562871 w 1882134"/>
              <a:gd name="connsiteY107" fmla="*/ 218924 h 1915580"/>
              <a:gd name="connsiteX108" fmla="*/ 1674171 w 1882134"/>
              <a:gd name="connsiteY108" fmla="*/ 283599 h 1915580"/>
              <a:gd name="connsiteX109" fmla="*/ 1702880 w 1882134"/>
              <a:gd name="connsiteY109" fmla="*/ 264532 h 1915580"/>
              <a:gd name="connsiteX110" fmla="*/ 1748347 w 1882134"/>
              <a:gd name="connsiteY110" fmla="*/ 255410 h 1915580"/>
              <a:gd name="connsiteX111" fmla="*/ 1866931 w 1882134"/>
              <a:gd name="connsiteY111" fmla="*/ 373993 h 1915580"/>
              <a:gd name="connsiteX112" fmla="*/ 1793814 w 1882134"/>
              <a:gd name="connsiteY112" fmla="*/ 483456 h 1915580"/>
              <a:gd name="connsiteX113" fmla="*/ 1787876 w 1882134"/>
              <a:gd name="connsiteY113" fmla="*/ 484647 h 1915580"/>
              <a:gd name="connsiteX114" fmla="*/ 1787876 w 1882134"/>
              <a:gd name="connsiteY114" fmla="*/ 608121 h 1915580"/>
              <a:gd name="connsiteX115" fmla="*/ 1787876 w 1882134"/>
              <a:gd name="connsiteY115" fmla="*/ 710390 h 1915580"/>
              <a:gd name="connsiteX116" fmla="*/ 1810299 w 1882134"/>
              <a:gd name="connsiteY116" fmla="*/ 714970 h 1915580"/>
              <a:gd name="connsiteX117" fmla="*/ 1882134 w 1882134"/>
              <a:gd name="connsiteY117" fmla="*/ 824004 h 1915580"/>
              <a:gd name="connsiteX118" fmla="*/ 1763550 w 1882134"/>
              <a:gd name="connsiteY118" fmla="*/ 942588 h 1915580"/>
              <a:gd name="connsiteX119" fmla="*/ 1716800 w 1882134"/>
              <a:gd name="connsiteY119" fmla="*/ 933466 h 1915580"/>
              <a:gd name="connsiteX120" fmla="*/ 1696290 w 1882134"/>
              <a:gd name="connsiteY120" fmla="*/ 919792 h 1915580"/>
              <a:gd name="connsiteX121" fmla="*/ 1562871 w 1882134"/>
              <a:gd name="connsiteY121" fmla="*/ 997319 h 1915580"/>
              <a:gd name="connsiteX122" fmla="*/ 1452273 w 1882134"/>
              <a:gd name="connsiteY122" fmla="*/ 1058596 h 1915580"/>
              <a:gd name="connsiteX123" fmla="*/ 1456449 w 1882134"/>
              <a:gd name="connsiteY123" fmla="*/ 1079414 h 1915580"/>
              <a:gd name="connsiteX124" fmla="*/ 1383332 w 1882134"/>
              <a:gd name="connsiteY124" fmla="*/ 1188876 h 1915580"/>
              <a:gd name="connsiteX125" fmla="*/ 1380434 w 1882134"/>
              <a:gd name="connsiteY125" fmla="*/ 1189457 h 1915580"/>
              <a:gd name="connsiteX126" fmla="*/ 1380434 w 1882134"/>
              <a:gd name="connsiteY126" fmla="*/ 1316581 h 1915580"/>
              <a:gd name="connsiteX127" fmla="*/ 1380434 w 1882134"/>
              <a:gd name="connsiteY127" fmla="*/ 1459744 h 1915580"/>
              <a:gd name="connsiteX128" fmla="*/ 1413121 w 1882134"/>
              <a:gd name="connsiteY128" fmla="*/ 1481535 h 1915580"/>
              <a:gd name="connsiteX129" fmla="*/ 1447328 w 1882134"/>
              <a:gd name="connsiteY129" fmla="*/ 1565911 h 1915580"/>
              <a:gd name="connsiteX130" fmla="*/ 1328743 w 1882134"/>
              <a:gd name="connsiteY130" fmla="*/ 1684495 h 1915580"/>
              <a:gd name="connsiteX131" fmla="*/ 1283277 w 1882134"/>
              <a:gd name="connsiteY131" fmla="*/ 1675374 h 1915580"/>
              <a:gd name="connsiteX132" fmla="*/ 1245755 w 1882134"/>
              <a:gd name="connsiteY132" fmla="*/ 1650453 h 1915580"/>
              <a:gd name="connsiteX133" fmla="*/ 1152389 w 1882134"/>
              <a:gd name="connsiteY133" fmla="*/ 1702738 h 1915580"/>
              <a:gd name="connsiteX134" fmla="*/ 1045590 w 1882134"/>
              <a:gd name="connsiteY134" fmla="*/ 1764797 h 1915580"/>
              <a:gd name="connsiteX135" fmla="*/ 1052050 w 1882134"/>
              <a:gd name="connsiteY135" fmla="*/ 1796996 h 1915580"/>
              <a:gd name="connsiteX136" fmla="*/ 933465 w 1882134"/>
              <a:gd name="connsiteY136" fmla="*/ 1915580 h 1915580"/>
              <a:gd name="connsiteX137" fmla="*/ 814882 w 1882134"/>
              <a:gd name="connsiteY137" fmla="*/ 1796996 h 1915580"/>
              <a:gd name="connsiteX138" fmla="*/ 820094 w 1882134"/>
              <a:gd name="connsiteY138" fmla="*/ 1770286 h 1915580"/>
              <a:gd name="connsiteX139" fmla="*/ 705420 w 1882134"/>
              <a:gd name="connsiteY139" fmla="*/ 1702738 h 1915580"/>
              <a:gd name="connsiteX140" fmla="*/ 599803 w 1882134"/>
              <a:gd name="connsiteY140" fmla="*/ 1641366 h 1915580"/>
              <a:gd name="connsiteX141" fmla="*/ 571490 w 1882134"/>
              <a:gd name="connsiteY141" fmla="*/ 1660170 h 1915580"/>
              <a:gd name="connsiteX142" fmla="*/ 526023 w 1882134"/>
              <a:gd name="connsiteY142" fmla="*/ 1669292 h 1915580"/>
              <a:gd name="connsiteX143" fmla="*/ 407440 w 1882134"/>
              <a:gd name="connsiteY143" fmla="*/ 1550707 h 1915580"/>
              <a:gd name="connsiteX144" fmla="*/ 442787 w 1882134"/>
              <a:gd name="connsiteY144" fmla="*/ 1466331 h 1915580"/>
              <a:gd name="connsiteX145" fmla="*/ 480415 w 1882134"/>
              <a:gd name="connsiteY145" fmla="*/ 1441340 h 1915580"/>
              <a:gd name="connsiteX146" fmla="*/ 480415 w 1882134"/>
              <a:gd name="connsiteY146" fmla="*/ 1313541 h 1915580"/>
              <a:gd name="connsiteX147" fmla="*/ 480415 w 1882134"/>
              <a:gd name="connsiteY147" fmla="*/ 1180946 h 1915580"/>
              <a:gd name="connsiteX148" fmla="*/ 474477 w 1882134"/>
              <a:gd name="connsiteY148" fmla="*/ 1179755 h 1915580"/>
              <a:gd name="connsiteX149" fmla="*/ 401359 w 1882134"/>
              <a:gd name="connsiteY149" fmla="*/ 1070292 h 1915580"/>
              <a:gd name="connsiteX150" fmla="*/ 403715 w 1882134"/>
              <a:gd name="connsiteY150" fmla="*/ 1058760 h 1915580"/>
              <a:gd name="connsiteX151" fmla="*/ 297980 w 1882134"/>
              <a:gd name="connsiteY151" fmla="*/ 997319 h 1915580"/>
              <a:gd name="connsiteX152" fmla="*/ 197246 w 1882134"/>
              <a:gd name="connsiteY152" fmla="*/ 938785 h 1915580"/>
              <a:gd name="connsiteX153" fmla="*/ 164050 w 1882134"/>
              <a:gd name="connsiteY153" fmla="*/ 960831 h 1915580"/>
              <a:gd name="connsiteX154" fmla="*/ 118583 w 1882134"/>
              <a:gd name="connsiteY154" fmla="*/ 969953 h 1915580"/>
              <a:gd name="connsiteX155" fmla="*/ 0 w 1882134"/>
              <a:gd name="connsiteY155" fmla="*/ 851369 h 1915580"/>
              <a:gd name="connsiteX156" fmla="*/ 71834 w 1882134"/>
              <a:gd name="connsiteY156" fmla="*/ 741907 h 1915580"/>
              <a:gd name="connsiteX157" fmla="*/ 72975 w 1882134"/>
              <a:gd name="connsiteY157" fmla="*/ 741685 h 1915580"/>
              <a:gd name="connsiteX158" fmla="*/ 72975 w 1882134"/>
              <a:gd name="connsiteY158" fmla="*/ 608121 h 1915580"/>
              <a:gd name="connsiteX159" fmla="*/ 72975 w 1882134"/>
              <a:gd name="connsiteY159" fmla="*/ 483679 h 1915580"/>
              <a:gd name="connsiteX160" fmla="*/ 71834 w 1882134"/>
              <a:gd name="connsiteY160" fmla="*/ 483456 h 1915580"/>
              <a:gd name="connsiteX161" fmla="*/ 0 w 1882134"/>
              <a:gd name="connsiteY161" fmla="*/ 373994 h 1915580"/>
              <a:gd name="connsiteX162" fmla="*/ 118583 w 1882134"/>
              <a:gd name="connsiteY162" fmla="*/ 255410 h 1915580"/>
              <a:gd name="connsiteX163" fmla="*/ 165333 w 1882134"/>
              <a:gd name="connsiteY163" fmla="*/ 264960 h 1915580"/>
              <a:gd name="connsiteX164" fmla="*/ 189840 w 1882134"/>
              <a:gd name="connsiteY164" fmla="*/ 281762 h 1915580"/>
              <a:gd name="connsiteX165" fmla="*/ 297980 w 1882134"/>
              <a:gd name="connsiteY165" fmla="*/ 218924 h 1915580"/>
              <a:gd name="connsiteX166" fmla="*/ 409656 w 1882134"/>
              <a:gd name="connsiteY166" fmla="*/ 154031 h 1915580"/>
              <a:gd name="connsiteX167" fmla="*/ 407441 w 1882134"/>
              <a:gd name="connsiteY167" fmla="*/ 143189 h 1915580"/>
              <a:gd name="connsiteX168" fmla="*/ 525745 w 1882134"/>
              <a:gd name="connsiteY168" fmla="*/ 24326 h 1915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Lst>
            <a:rect l="l" t="t" r="r" b="b"/>
            <a:pathLst>
              <a:path w="1882134" h="1915580">
                <a:moveTo>
                  <a:pt x="859940" y="932267"/>
                </a:moveTo>
                <a:lnTo>
                  <a:pt x="747989" y="997319"/>
                </a:lnTo>
                <a:lnTo>
                  <a:pt x="636844" y="1061903"/>
                </a:lnTo>
                <a:lnTo>
                  <a:pt x="638527" y="1070293"/>
                </a:lnTo>
                <a:cubicBezTo>
                  <a:pt x="638527" y="1120463"/>
                  <a:pt x="607741" y="1162081"/>
                  <a:pt x="565410" y="1179755"/>
                </a:cubicBezTo>
                <a:lnTo>
                  <a:pt x="562511" y="1180336"/>
                </a:lnTo>
                <a:lnTo>
                  <a:pt x="562511" y="1439244"/>
                </a:lnTo>
                <a:lnTo>
                  <a:pt x="572773" y="1441246"/>
                </a:lnTo>
                <a:cubicBezTo>
                  <a:pt x="615532" y="1458919"/>
                  <a:pt x="644608" y="1500537"/>
                  <a:pt x="644608" y="1550707"/>
                </a:cubicBezTo>
                <a:lnTo>
                  <a:pt x="640375" y="1571429"/>
                </a:lnTo>
                <a:lnTo>
                  <a:pt x="865510" y="1701672"/>
                </a:lnTo>
                <a:lnTo>
                  <a:pt x="886716" y="1687534"/>
                </a:lnTo>
                <a:cubicBezTo>
                  <a:pt x="900969" y="1681643"/>
                  <a:pt x="916742" y="1678413"/>
                  <a:pt x="933465" y="1678413"/>
                </a:cubicBezTo>
                <a:cubicBezTo>
                  <a:pt x="950189" y="1678413"/>
                  <a:pt x="965962" y="1681833"/>
                  <a:pt x="980215" y="1687962"/>
                </a:cubicBezTo>
                <a:lnTo>
                  <a:pt x="997982" y="1700143"/>
                </a:lnTo>
                <a:lnTo>
                  <a:pt x="1212258" y="1576182"/>
                </a:lnTo>
                <a:lnTo>
                  <a:pt x="1210160" y="1565911"/>
                </a:lnTo>
                <a:cubicBezTo>
                  <a:pt x="1210160" y="1515742"/>
                  <a:pt x="1240946" y="1474123"/>
                  <a:pt x="1283277" y="1456450"/>
                </a:cubicBezTo>
                <a:lnTo>
                  <a:pt x="1298338" y="1453428"/>
                </a:lnTo>
                <a:lnTo>
                  <a:pt x="1298338" y="1189696"/>
                </a:lnTo>
                <a:lnTo>
                  <a:pt x="1292399" y="1188448"/>
                </a:lnTo>
                <a:cubicBezTo>
                  <a:pt x="1250068" y="1170062"/>
                  <a:pt x="1219282" y="1127303"/>
                  <a:pt x="1219282" y="1079414"/>
                </a:cubicBezTo>
                <a:lnTo>
                  <a:pt x="1223749" y="1057548"/>
                </a:lnTo>
                <a:lnTo>
                  <a:pt x="997965" y="926929"/>
                </a:lnTo>
                <a:lnTo>
                  <a:pt x="994296" y="929366"/>
                </a:lnTo>
                <a:lnTo>
                  <a:pt x="988000" y="935188"/>
                </a:lnTo>
                <a:lnTo>
                  <a:pt x="978749" y="939691"/>
                </a:lnTo>
                <a:lnTo>
                  <a:pt x="969810" y="945628"/>
                </a:lnTo>
                <a:lnTo>
                  <a:pt x="964268" y="946740"/>
                </a:lnTo>
                <a:lnTo>
                  <a:pt x="958437" y="949579"/>
                </a:lnTo>
                <a:cubicBezTo>
                  <a:pt x="947754" y="952933"/>
                  <a:pt x="936316" y="954750"/>
                  <a:pt x="924343" y="954750"/>
                </a:cubicBezTo>
                <a:lnTo>
                  <a:pt x="924343" y="954750"/>
                </a:lnTo>
                <a:lnTo>
                  <a:pt x="923835" y="954643"/>
                </a:lnTo>
                <a:lnTo>
                  <a:pt x="881110" y="945723"/>
                </a:lnTo>
                <a:lnTo>
                  <a:pt x="880997" y="945646"/>
                </a:lnTo>
                <a:lnTo>
                  <a:pt x="878876" y="945200"/>
                </a:lnTo>
                <a:close/>
                <a:moveTo>
                  <a:pt x="1285908" y="209454"/>
                </a:moveTo>
                <a:lnTo>
                  <a:pt x="1039711" y="351883"/>
                </a:lnTo>
                <a:lnTo>
                  <a:pt x="1042927" y="367913"/>
                </a:lnTo>
                <a:cubicBezTo>
                  <a:pt x="1042927" y="401360"/>
                  <a:pt x="1029244" y="431006"/>
                  <a:pt x="1007580" y="452291"/>
                </a:cubicBezTo>
                <a:lnTo>
                  <a:pt x="972994" y="475261"/>
                </a:lnTo>
                <a:lnTo>
                  <a:pt x="972994" y="608121"/>
                </a:lnTo>
                <a:lnTo>
                  <a:pt x="972994" y="728436"/>
                </a:lnTo>
                <a:lnTo>
                  <a:pt x="1008720" y="752929"/>
                </a:lnTo>
                <a:cubicBezTo>
                  <a:pt x="1030004" y="774594"/>
                  <a:pt x="1042927" y="804239"/>
                  <a:pt x="1042927" y="836166"/>
                </a:cubicBezTo>
                <a:lnTo>
                  <a:pt x="1038547" y="857606"/>
                </a:lnTo>
                <a:lnTo>
                  <a:pt x="1264627" y="988396"/>
                </a:lnTo>
                <a:lnTo>
                  <a:pt x="1292399" y="969952"/>
                </a:lnTo>
                <a:cubicBezTo>
                  <a:pt x="1306509" y="964061"/>
                  <a:pt x="1321902" y="960830"/>
                  <a:pt x="1337865" y="960830"/>
                </a:cubicBezTo>
                <a:cubicBezTo>
                  <a:pt x="1354588" y="960830"/>
                  <a:pt x="1370362" y="964251"/>
                  <a:pt x="1384615" y="970380"/>
                </a:cubicBezTo>
                <a:lnTo>
                  <a:pt x="1410990" y="988463"/>
                </a:lnTo>
                <a:lnTo>
                  <a:pt x="1650068" y="850153"/>
                </a:lnTo>
                <a:lnTo>
                  <a:pt x="1644966" y="824004"/>
                </a:lnTo>
                <a:cubicBezTo>
                  <a:pt x="1644966" y="790557"/>
                  <a:pt x="1658649" y="760911"/>
                  <a:pt x="1680313" y="739627"/>
                </a:cubicBezTo>
                <a:lnTo>
                  <a:pt x="1705780" y="722714"/>
                </a:lnTo>
                <a:lnTo>
                  <a:pt x="1705779" y="484271"/>
                </a:lnTo>
                <a:lnTo>
                  <a:pt x="1701598" y="483455"/>
                </a:lnTo>
                <a:cubicBezTo>
                  <a:pt x="1658839" y="465782"/>
                  <a:pt x="1629764" y="424164"/>
                  <a:pt x="1629764" y="373993"/>
                </a:cubicBezTo>
                <a:lnTo>
                  <a:pt x="1634464" y="350982"/>
                </a:lnTo>
                <a:lnTo>
                  <a:pt x="1412691" y="222683"/>
                </a:lnTo>
                <a:lnTo>
                  <a:pt x="1404617" y="228046"/>
                </a:lnTo>
                <a:cubicBezTo>
                  <a:pt x="1390507" y="233937"/>
                  <a:pt x="1375113" y="237167"/>
                  <a:pt x="1359150" y="237167"/>
                </a:cubicBezTo>
                <a:cubicBezTo>
                  <a:pt x="1342427" y="237167"/>
                  <a:pt x="1326653" y="233747"/>
                  <a:pt x="1312401" y="227618"/>
                </a:cubicBezTo>
                <a:close/>
                <a:moveTo>
                  <a:pt x="441920" y="226293"/>
                </a:moveTo>
                <a:lnTo>
                  <a:pt x="231909" y="347787"/>
                </a:lnTo>
                <a:lnTo>
                  <a:pt x="237167" y="373994"/>
                </a:lnTo>
                <a:cubicBezTo>
                  <a:pt x="237167" y="424164"/>
                  <a:pt x="206381" y="465783"/>
                  <a:pt x="164050" y="483456"/>
                </a:cubicBezTo>
                <a:lnTo>
                  <a:pt x="155071" y="485258"/>
                </a:lnTo>
                <a:lnTo>
                  <a:pt x="155071" y="740239"/>
                </a:lnTo>
                <a:lnTo>
                  <a:pt x="165333" y="742335"/>
                </a:lnTo>
                <a:cubicBezTo>
                  <a:pt x="208092" y="760721"/>
                  <a:pt x="237168" y="803479"/>
                  <a:pt x="237167" y="851369"/>
                </a:cubicBezTo>
                <a:lnTo>
                  <a:pt x="234601" y="863932"/>
                </a:lnTo>
                <a:lnTo>
                  <a:pt x="440781" y="983210"/>
                </a:lnTo>
                <a:lnTo>
                  <a:pt x="474477" y="960831"/>
                </a:lnTo>
                <a:cubicBezTo>
                  <a:pt x="488587" y="954940"/>
                  <a:pt x="503980" y="951709"/>
                  <a:pt x="519943" y="951709"/>
                </a:cubicBezTo>
                <a:cubicBezTo>
                  <a:pt x="536667" y="951709"/>
                  <a:pt x="552440" y="955130"/>
                  <a:pt x="566693" y="961258"/>
                </a:cubicBezTo>
                <a:lnTo>
                  <a:pt x="601190" y="984910"/>
                </a:lnTo>
                <a:lnTo>
                  <a:pt x="705420" y="924344"/>
                </a:lnTo>
                <a:lnTo>
                  <a:pt x="785942" y="878642"/>
                </a:lnTo>
                <a:lnTo>
                  <a:pt x="811567" y="863817"/>
                </a:lnTo>
                <a:lnTo>
                  <a:pt x="805759" y="836166"/>
                </a:lnTo>
                <a:cubicBezTo>
                  <a:pt x="805759" y="785996"/>
                  <a:pt x="836545" y="744378"/>
                  <a:pt x="878876" y="726704"/>
                </a:cubicBezTo>
                <a:lnTo>
                  <a:pt x="887857" y="724902"/>
                </a:lnTo>
                <a:lnTo>
                  <a:pt x="887857" y="602041"/>
                </a:lnTo>
                <a:lnTo>
                  <a:pt x="887857" y="479177"/>
                </a:lnTo>
                <a:lnTo>
                  <a:pt x="878877" y="477375"/>
                </a:lnTo>
                <a:cubicBezTo>
                  <a:pt x="836546" y="459702"/>
                  <a:pt x="805760" y="418084"/>
                  <a:pt x="805760" y="367913"/>
                </a:cubicBezTo>
                <a:lnTo>
                  <a:pt x="810313" y="345620"/>
                </a:lnTo>
                <a:lnTo>
                  <a:pt x="607514" y="228297"/>
                </a:lnTo>
                <a:lnTo>
                  <a:pt x="572440" y="252065"/>
                </a:lnTo>
                <a:cubicBezTo>
                  <a:pt x="558268" y="258099"/>
                  <a:pt x="542678" y="261454"/>
                  <a:pt x="526305" y="261493"/>
                </a:cubicBezTo>
                <a:cubicBezTo>
                  <a:pt x="493559" y="261570"/>
                  <a:pt x="463882" y="248367"/>
                  <a:pt x="442371" y="226958"/>
                </a:cubicBezTo>
                <a:close/>
                <a:moveTo>
                  <a:pt x="525745" y="24326"/>
                </a:moveTo>
                <a:cubicBezTo>
                  <a:pt x="591236" y="24171"/>
                  <a:pt x="644453" y="77137"/>
                  <a:pt x="644609" y="142629"/>
                </a:cubicBezTo>
                <a:lnTo>
                  <a:pt x="641709" y="157167"/>
                </a:lnTo>
                <a:lnTo>
                  <a:pt x="747989" y="218924"/>
                </a:lnTo>
                <a:lnTo>
                  <a:pt x="849541" y="277934"/>
                </a:lnTo>
                <a:lnTo>
                  <a:pt x="878877" y="258452"/>
                </a:lnTo>
                <a:cubicBezTo>
                  <a:pt x="892987" y="252560"/>
                  <a:pt x="908380" y="249330"/>
                  <a:pt x="924343" y="249330"/>
                </a:cubicBezTo>
                <a:cubicBezTo>
                  <a:pt x="941066" y="249330"/>
                  <a:pt x="956840" y="252750"/>
                  <a:pt x="971093" y="258879"/>
                </a:cubicBezTo>
                <a:lnTo>
                  <a:pt x="999784" y="278550"/>
                </a:lnTo>
                <a:lnTo>
                  <a:pt x="1112862" y="212843"/>
                </a:lnTo>
                <a:lnTo>
                  <a:pt x="1244810" y="139736"/>
                </a:lnTo>
                <a:lnTo>
                  <a:pt x="1240567" y="118583"/>
                </a:lnTo>
                <a:cubicBezTo>
                  <a:pt x="1240566" y="51690"/>
                  <a:pt x="1295297" y="0"/>
                  <a:pt x="1359150" y="0"/>
                </a:cubicBezTo>
                <a:cubicBezTo>
                  <a:pt x="1426044" y="0"/>
                  <a:pt x="1477734" y="54731"/>
                  <a:pt x="1477734" y="118583"/>
                </a:cubicBezTo>
                <a:lnTo>
                  <a:pt x="1468446" y="164056"/>
                </a:lnTo>
                <a:lnTo>
                  <a:pt x="1562871" y="218924"/>
                </a:lnTo>
                <a:lnTo>
                  <a:pt x="1674171" y="283599"/>
                </a:lnTo>
                <a:lnTo>
                  <a:pt x="1702880" y="264532"/>
                </a:lnTo>
                <a:cubicBezTo>
                  <a:pt x="1716991" y="258640"/>
                  <a:pt x="1732384" y="255410"/>
                  <a:pt x="1748347" y="255410"/>
                </a:cubicBezTo>
                <a:cubicBezTo>
                  <a:pt x="1815241" y="255410"/>
                  <a:pt x="1866931" y="310141"/>
                  <a:pt x="1866931" y="373993"/>
                </a:cubicBezTo>
                <a:cubicBezTo>
                  <a:pt x="1866931" y="424164"/>
                  <a:pt x="1836145" y="465782"/>
                  <a:pt x="1793814" y="483456"/>
                </a:cubicBezTo>
                <a:lnTo>
                  <a:pt x="1787876" y="484647"/>
                </a:lnTo>
                <a:lnTo>
                  <a:pt x="1787876" y="608121"/>
                </a:lnTo>
                <a:lnTo>
                  <a:pt x="1787876" y="710390"/>
                </a:lnTo>
                <a:lnTo>
                  <a:pt x="1810299" y="714970"/>
                </a:lnTo>
                <a:cubicBezTo>
                  <a:pt x="1853058" y="733356"/>
                  <a:pt x="1882134" y="776115"/>
                  <a:pt x="1882134" y="824004"/>
                </a:cubicBezTo>
                <a:cubicBezTo>
                  <a:pt x="1882134" y="890898"/>
                  <a:pt x="1827403" y="942588"/>
                  <a:pt x="1763550" y="942588"/>
                </a:cubicBezTo>
                <a:cubicBezTo>
                  <a:pt x="1746826" y="942588"/>
                  <a:pt x="1731053" y="939357"/>
                  <a:pt x="1716800" y="933466"/>
                </a:cubicBezTo>
                <a:lnTo>
                  <a:pt x="1696290" y="919792"/>
                </a:lnTo>
                <a:lnTo>
                  <a:pt x="1562871" y="997319"/>
                </a:lnTo>
                <a:lnTo>
                  <a:pt x="1452273" y="1058596"/>
                </a:lnTo>
                <a:lnTo>
                  <a:pt x="1456449" y="1079414"/>
                </a:lnTo>
                <a:cubicBezTo>
                  <a:pt x="1456450" y="1129584"/>
                  <a:pt x="1425663" y="1171202"/>
                  <a:pt x="1383332" y="1188876"/>
                </a:cubicBezTo>
                <a:lnTo>
                  <a:pt x="1380434" y="1189457"/>
                </a:lnTo>
                <a:lnTo>
                  <a:pt x="1380434" y="1316581"/>
                </a:lnTo>
                <a:lnTo>
                  <a:pt x="1380434" y="1459744"/>
                </a:lnTo>
                <a:lnTo>
                  <a:pt x="1413121" y="1481535"/>
                </a:lnTo>
                <a:cubicBezTo>
                  <a:pt x="1434405" y="1502819"/>
                  <a:pt x="1447327" y="1532465"/>
                  <a:pt x="1447328" y="1565911"/>
                </a:cubicBezTo>
                <a:cubicBezTo>
                  <a:pt x="1447328" y="1632805"/>
                  <a:pt x="1392597" y="1684495"/>
                  <a:pt x="1328743" y="1684495"/>
                </a:cubicBezTo>
                <a:cubicBezTo>
                  <a:pt x="1312780" y="1684496"/>
                  <a:pt x="1297387" y="1681265"/>
                  <a:pt x="1283277" y="1675374"/>
                </a:cubicBezTo>
                <a:lnTo>
                  <a:pt x="1245755" y="1650453"/>
                </a:lnTo>
                <a:lnTo>
                  <a:pt x="1152389" y="1702738"/>
                </a:lnTo>
                <a:lnTo>
                  <a:pt x="1045590" y="1764797"/>
                </a:lnTo>
                <a:lnTo>
                  <a:pt x="1052050" y="1796996"/>
                </a:lnTo>
                <a:cubicBezTo>
                  <a:pt x="1052050" y="1863890"/>
                  <a:pt x="997319" y="1915580"/>
                  <a:pt x="933465" y="1915580"/>
                </a:cubicBezTo>
                <a:cubicBezTo>
                  <a:pt x="869613" y="1915580"/>
                  <a:pt x="814882" y="1860849"/>
                  <a:pt x="814882" y="1796996"/>
                </a:cubicBezTo>
                <a:lnTo>
                  <a:pt x="820094" y="1770286"/>
                </a:lnTo>
                <a:lnTo>
                  <a:pt x="705420" y="1702738"/>
                </a:lnTo>
                <a:lnTo>
                  <a:pt x="599803" y="1641366"/>
                </a:lnTo>
                <a:lnTo>
                  <a:pt x="571490" y="1660170"/>
                </a:lnTo>
                <a:cubicBezTo>
                  <a:pt x="557380" y="1666061"/>
                  <a:pt x="541987" y="1669291"/>
                  <a:pt x="526023" y="1669292"/>
                </a:cubicBezTo>
                <a:cubicBezTo>
                  <a:pt x="462171" y="1669292"/>
                  <a:pt x="407440" y="1617602"/>
                  <a:pt x="407440" y="1550707"/>
                </a:cubicBezTo>
                <a:cubicBezTo>
                  <a:pt x="407440" y="1517261"/>
                  <a:pt x="421123" y="1487615"/>
                  <a:pt x="442787" y="1466331"/>
                </a:cubicBezTo>
                <a:lnTo>
                  <a:pt x="480415" y="1441340"/>
                </a:lnTo>
                <a:lnTo>
                  <a:pt x="480415" y="1313541"/>
                </a:lnTo>
                <a:lnTo>
                  <a:pt x="480415" y="1180946"/>
                </a:lnTo>
                <a:lnTo>
                  <a:pt x="474477" y="1179755"/>
                </a:lnTo>
                <a:cubicBezTo>
                  <a:pt x="432146" y="1162081"/>
                  <a:pt x="401359" y="1120463"/>
                  <a:pt x="401359" y="1070292"/>
                </a:cubicBezTo>
                <a:lnTo>
                  <a:pt x="403715" y="1058760"/>
                </a:lnTo>
                <a:lnTo>
                  <a:pt x="297980" y="997319"/>
                </a:lnTo>
                <a:lnTo>
                  <a:pt x="197246" y="938785"/>
                </a:lnTo>
                <a:lnTo>
                  <a:pt x="164050" y="960831"/>
                </a:lnTo>
                <a:cubicBezTo>
                  <a:pt x="149940" y="966723"/>
                  <a:pt x="134547" y="969953"/>
                  <a:pt x="118583" y="969953"/>
                </a:cubicBezTo>
                <a:cubicBezTo>
                  <a:pt x="51690" y="969953"/>
                  <a:pt x="0" y="915222"/>
                  <a:pt x="0" y="851369"/>
                </a:cubicBezTo>
                <a:cubicBezTo>
                  <a:pt x="0" y="801199"/>
                  <a:pt x="29076" y="759581"/>
                  <a:pt x="71834" y="741907"/>
                </a:cubicBezTo>
                <a:lnTo>
                  <a:pt x="72975" y="741685"/>
                </a:lnTo>
                <a:lnTo>
                  <a:pt x="72975" y="608121"/>
                </a:lnTo>
                <a:lnTo>
                  <a:pt x="72975" y="483679"/>
                </a:lnTo>
                <a:lnTo>
                  <a:pt x="71834" y="483456"/>
                </a:lnTo>
                <a:cubicBezTo>
                  <a:pt x="29076" y="465783"/>
                  <a:pt x="0" y="424164"/>
                  <a:pt x="0" y="373994"/>
                </a:cubicBezTo>
                <a:cubicBezTo>
                  <a:pt x="0" y="310141"/>
                  <a:pt x="51690" y="255410"/>
                  <a:pt x="118583" y="255410"/>
                </a:cubicBezTo>
                <a:cubicBezTo>
                  <a:pt x="135307" y="255410"/>
                  <a:pt x="151080" y="258831"/>
                  <a:pt x="165333" y="264960"/>
                </a:cubicBezTo>
                <a:lnTo>
                  <a:pt x="189840" y="281762"/>
                </a:lnTo>
                <a:lnTo>
                  <a:pt x="297980" y="218924"/>
                </a:lnTo>
                <a:lnTo>
                  <a:pt x="409656" y="154031"/>
                </a:lnTo>
                <a:lnTo>
                  <a:pt x="407441" y="143189"/>
                </a:lnTo>
                <a:cubicBezTo>
                  <a:pt x="407286" y="77697"/>
                  <a:pt x="460252" y="24480"/>
                  <a:pt x="525745" y="24326"/>
                </a:cubicBezTo>
                <a:close/>
              </a:path>
            </a:pathLst>
          </a:custGeom>
          <a:solidFill>
            <a:schemeClr val="bg2">
              <a:lumMod val="50000"/>
              <a:alpha val="20000"/>
            </a:schemeClr>
          </a:solidFill>
          <a:ln w="43323" cap="flat">
            <a:noFill/>
            <a:prstDash val="solid"/>
            <a:miter/>
          </a:ln>
        </p:spPr>
        <p:txBody>
          <a:bodyPr anchor="ctr"/>
          <a:lstStyle/>
          <a:p>
            <a:pPr>
              <a:defRPr/>
            </a:pPr>
            <a:endParaRPr lang="en-US"/>
          </a:p>
        </p:txBody>
      </p:sp>
      <p:sp>
        <p:nvSpPr>
          <p:cNvPr id="6" name="Freeform: Shape 384">
            <a:extLst>
              <a:ext uri="{FF2B5EF4-FFF2-40B4-BE49-F238E27FC236}">
                <a16:creationId xmlns:a16="http://schemas.microsoft.com/office/drawing/2014/main" id="{BFFC2C96-191C-BA4B-AC2B-FB73CDA80D5C}"/>
              </a:ext>
            </a:extLst>
          </p:cNvPr>
          <p:cNvSpPr/>
          <p:nvPr/>
        </p:nvSpPr>
        <p:spPr>
          <a:xfrm rot="18938666">
            <a:off x="4330700" y="3395663"/>
            <a:ext cx="1077913" cy="881062"/>
          </a:xfrm>
          <a:custGeom>
            <a:avLst/>
            <a:gdLst>
              <a:gd name="connsiteX0" fmla="*/ 618123 w 1077492"/>
              <a:gd name="connsiteY0" fmla="*/ 5091 h 880832"/>
              <a:gd name="connsiteX1" fmla="*/ 649515 w 1077492"/>
              <a:gd name="connsiteY1" fmla="*/ 48 h 880832"/>
              <a:gd name="connsiteX2" fmla="*/ 706766 w 1077492"/>
              <a:gd name="connsiteY2" fmla="*/ 25655 h 880832"/>
              <a:gd name="connsiteX3" fmla="*/ 703831 w 1077492"/>
              <a:gd name="connsiteY3" fmla="*/ 142493 h 880832"/>
              <a:gd name="connsiteX4" fmla="*/ 665641 w 1077492"/>
              <a:gd name="connsiteY4" fmla="*/ 157025 h 880832"/>
              <a:gd name="connsiteX5" fmla="*/ 665641 w 1077492"/>
              <a:gd name="connsiteY5" fmla="*/ 352605 h 880832"/>
              <a:gd name="connsiteX6" fmla="*/ 684786 w 1077492"/>
              <a:gd name="connsiteY6" fmla="*/ 356972 h 880832"/>
              <a:gd name="connsiteX7" fmla="*/ 718689 w 1077492"/>
              <a:gd name="connsiteY7" fmla="*/ 380793 h 880832"/>
              <a:gd name="connsiteX8" fmla="*/ 738749 w 1077492"/>
              <a:gd name="connsiteY8" fmla="*/ 496690 h 880832"/>
              <a:gd name="connsiteX9" fmla="*/ 735230 w 1077492"/>
              <a:gd name="connsiteY9" fmla="*/ 501698 h 880832"/>
              <a:gd name="connsiteX10" fmla="*/ 845060 w 1077492"/>
              <a:gd name="connsiteY10" fmla="*/ 617186 h 880832"/>
              <a:gd name="connsiteX11" fmla="*/ 879258 w 1077492"/>
              <a:gd name="connsiteY11" fmla="*/ 595803 h 880832"/>
              <a:gd name="connsiteX12" fmla="*/ 1037048 w 1077492"/>
              <a:gd name="connsiteY12" fmla="*/ 632408 h 880832"/>
              <a:gd name="connsiteX13" fmla="*/ 1031825 w 1077492"/>
              <a:gd name="connsiteY13" fmla="*/ 840388 h 880832"/>
              <a:gd name="connsiteX14" fmla="*/ 823846 w 1077492"/>
              <a:gd name="connsiteY14" fmla="*/ 835165 h 880832"/>
              <a:gd name="connsiteX15" fmla="*/ 795994 w 1077492"/>
              <a:gd name="connsiteY15" fmla="*/ 674255 h 880832"/>
              <a:gd name="connsiteX16" fmla="*/ 803191 w 1077492"/>
              <a:gd name="connsiteY16" fmla="*/ 664013 h 880832"/>
              <a:gd name="connsiteX17" fmla="*/ 690708 w 1077492"/>
              <a:gd name="connsiteY17" fmla="*/ 545736 h 880832"/>
              <a:gd name="connsiteX18" fmla="*/ 678778 w 1077492"/>
              <a:gd name="connsiteY18" fmla="*/ 553196 h 880832"/>
              <a:gd name="connsiteX19" fmla="*/ 565128 w 1077492"/>
              <a:gd name="connsiteY19" fmla="*/ 526831 h 880832"/>
              <a:gd name="connsiteX20" fmla="*/ 562479 w 1077492"/>
              <a:gd name="connsiteY20" fmla="*/ 522594 h 880832"/>
              <a:gd name="connsiteX21" fmla="*/ 207664 w 1077492"/>
              <a:gd name="connsiteY21" fmla="*/ 608151 h 880832"/>
              <a:gd name="connsiteX22" fmla="*/ 203307 w 1077492"/>
              <a:gd name="connsiteY22" fmla="*/ 628640 h 880832"/>
              <a:gd name="connsiteX23" fmla="*/ 178918 w 1077492"/>
              <a:gd name="connsiteY23" fmla="*/ 663609 h 880832"/>
              <a:gd name="connsiteX24" fmla="*/ 29119 w 1077492"/>
              <a:gd name="connsiteY24" fmla="*/ 659847 h 880832"/>
              <a:gd name="connsiteX25" fmla="*/ 32881 w 1077492"/>
              <a:gd name="connsiteY25" fmla="*/ 510048 h 880832"/>
              <a:gd name="connsiteX26" fmla="*/ 67936 w 1077492"/>
              <a:gd name="connsiteY26" fmla="*/ 487958 h 880832"/>
              <a:gd name="connsiteX27" fmla="*/ 182679 w 1077492"/>
              <a:gd name="connsiteY27" fmla="*/ 513810 h 880832"/>
              <a:gd name="connsiteX28" fmla="*/ 199867 w 1077492"/>
              <a:gd name="connsiteY28" fmla="*/ 541086 h 880832"/>
              <a:gd name="connsiteX29" fmla="*/ 537541 w 1077492"/>
              <a:gd name="connsiteY29" fmla="*/ 459661 h 880832"/>
              <a:gd name="connsiteX30" fmla="*/ 536059 w 1077492"/>
              <a:gd name="connsiteY30" fmla="*/ 450434 h 880832"/>
              <a:gd name="connsiteX31" fmla="*/ 568890 w 1077492"/>
              <a:gd name="connsiteY31" fmla="*/ 377032 h 880832"/>
              <a:gd name="connsiteX32" fmla="*/ 605039 w 1077492"/>
              <a:gd name="connsiteY32" fmla="*/ 354429 h 880832"/>
              <a:gd name="connsiteX33" fmla="*/ 624516 w 1077492"/>
              <a:gd name="connsiteY33" fmla="*/ 351300 h 880832"/>
              <a:gd name="connsiteX34" fmla="*/ 624516 w 1077492"/>
              <a:gd name="connsiteY34" fmla="*/ 160667 h 880832"/>
              <a:gd name="connsiteX35" fmla="*/ 613436 w 1077492"/>
              <a:gd name="connsiteY35" fmla="*/ 158139 h 880832"/>
              <a:gd name="connsiteX36" fmla="*/ 586993 w 1077492"/>
              <a:gd name="connsiteY36" fmla="*/ 139559 h 880832"/>
              <a:gd name="connsiteX37" fmla="*/ 589927 w 1077492"/>
              <a:gd name="connsiteY37" fmla="*/ 22721 h 880832"/>
              <a:gd name="connsiteX38" fmla="*/ 618123 w 1077492"/>
              <a:gd name="connsiteY38" fmla="*/ 5091 h 880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1077492" h="880832">
                <a:moveTo>
                  <a:pt x="618123" y="5091"/>
                </a:moveTo>
                <a:cubicBezTo>
                  <a:pt x="628264" y="1341"/>
                  <a:pt x="638938" y="-311"/>
                  <a:pt x="649515" y="48"/>
                </a:cubicBezTo>
                <a:cubicBezTo>
                  <a:pt x="670668" y="767"/>
                  <a:pt x="691432" y="9532"/>
                  <a:pt x="706766" y="25655"/>
                </a:cubicBezTo>
                <a:cubicBezTo>
                  <a:pt x="738893" y="59437"/>
                  <a:pt x="736078" y="111827"/>
                  <a:pt x="703831" y="142493"/>
                </a:cubicBezTo>
                <a:lnTo>
                  <a:pt x="665641" y="157025"/>
                </a:lnTo>
                <a:lnTo>
                  <a:pt x="665641" y="352605"/>
                </a:lnTo>
                <a:lnTo>
                  <a:pt x="684786" y="356972"/>
                </a:lnTo>
                <a:cubicBezTo>
                  <a:pt x="697289" y="362480"/>
                  <a:pt x="708859" y="370458"/>
                  <a:pt x="718689" y="380793"/>
                </a:cubicBezTo>
                <a:cubicBezTo>
                  <a:pt x="749581" y="413278"/>
                  <a:pt x="755275" y="459181"/>
                  <a:pt x="738749" y="496690"/>
                </a:cubicBezTo>
                <a:lnTo>
                  <a:pt x="735230" y="501698"/>
                </a:lnTo>
                <a:lnTo>
                  <a:pt x="845060" y="617186"/>
                </a:lnTo>
                <a:lnTo>
                  <a:pt x="879258" y="595803"/>
                </a:lnTo>
                <a:cubicBezTo>
                  <a:pt x="933414" y="575777"/>
                  <a:pt x="996107" y="589357"/>
                  <a:pt x="1037048" y="632408"/>
                </a:cubicBezTo>
                <a:cubicBezTo>
                  <a:pt x="1094236" y="692542"/>
                  <a:pt x="1089226" y="785799"/>
                  <a:pt x="1031825" y="840388"/>
                </a:cubicBezTo>
                <a:cubicBezTo>
                  <a:pt x="971691" y="897576"/>
                  <a:pt x="878434" y="892566"/>
                  <a:pt x="823846" y="835165"/>
                </a:cubicBezTo>
                <a:cubicBezTo>
                  <a:pt x="780955" y="790064"/>
                  <a:pt x="773050" y="726332"/>
                  <a:pt x="795994" y="674255"/>
                </a:cubicBezTo>
                <a:lnTo>
                  <a:pt x="803191" y="664013"/>
                </a:lnTo>
                <a:lnTo>
                  <a:pt x="690708" y="545736"/>
                </a:lnTo>
                <a:lnTo>
                  <a:pt x="678778" y="553196"/>
                </a:lnTo>
                <a:cubicBezTo>
                  <a:pt x="639771" y="567620"/>
                  <a:pt x="594617" y="557839"/>
                  <a:pt x="565128" y="526831"/>
                </a:cubicBezTo>
                <a:lnTo>
                  <a:pt x="562479" y="522594"/>
                </a:lnTo>
                <a:lnTo>
                  <a:pt x="207664" y="608151"/>
                </a:lnTo>
                <a:lnTo>
                  <a:pt x="203307" y="628640"/>
                </a:lnTo>
                <a:cubicBezTo>
                  <a:pt x="197853" y="641384"/>
                  <a:pt x="189746" y="653311"/>
                  <a:pt x="178918" y="663609"/>
                </a:cubicBezTo>
                <a:cubicBezTo>
                  <a:pt x="137575" y="702927"/>
                  <a:pt x="70309" y="703160"/>
                  <a:pt x="29119" y="659847"/>
                </a:cubicBezTo>
                <a:cubicBezTo>
                  <a:pt x="-10199" y="618504"/>
                  <a:pt x="-10431" y="551239"/>
                  <a:pt x="32881" y="510048"/>
                </a:cubicBezTo>
                <a:cubicBezTo>
                  <a:pt x="43217" y="500219"/>
                  <a:pt x="55173" y="492832"/>
                  <a:pt x="67936" y="487958"/>
                </a:cubicBezTo>
                <a:cubicBezTo>
                  <a:pt x="106227" y="473336"/>
                  <a:pt x="151787" y="481326"/>
                  <a:pt x="182679" y="513810"/>
                </a:cubicBezTo>
                <a:lnTo>
                  <a:pt x="199867" y="541086"/>
                </a:lnTo>
                <a:lnTo>
                  <a:pt x="537541" y="459661"/>
                </a:lnTo>
                <a:lnTo>
                  <a:pt x="536059" y="450434"/>
                </a:lnTo>
                <a:cubicBezTo>
                  <a:pt x="536980" y="423313"/>
                  <a:pt x="548218" y="396691"/>
                  <a:pt x="568890" y="377032"/>
                </a:cubicBezTo>
                <a:cubicBezTo>
                  <a:pt x="579718" y="366735"/>
                  <a:pt x="592037" y="359237"/>
                  <a:pt x="605039" y="354429"/>
                </a:cubicBezTo>
                <a:lnTo>
                  <a:pt x="624516" y="351300"/>
                </a:lnTo>
                <a:lnTo>
                  <a:pt x="624516" y="160667"/>
                </a:lnTo>
                <a:lnTo>
                  <a:pt x="613436" y="158139"/>
                </a:lnTo>
                <a:cubicBezTo>
                  <a:pt x="603685" y="153843"/>
                  <a:pt x="594660" y="147621"/>
                  <a:pt x="586993" y="139559"/>
                </a:cubicBezTo>
                <a:cubicBezTo>
                  <a:pt x="554867" y="105778"/>
                  <a:pt x="557681" y="53388"/>
                  <a:pt x="589927" y="22721"/>
                </a:cubicBezTo>
                <a:cubicBezTo>
                  <a:pt x="598373" y="14690"/>
                  <a:pt x="607982" y="8842"/>
                  <a:pt x="618123" y="5091"/>
                </a:cubicBezTo>
                <a:close/>
              </a:path>
            </a:pathLst>
          </a:custGeom>
          <a:solidFill>
            <a:schemeClr val="bg2">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Freeform: Shape 381">
            <a:extLst>
              <a:ext uri="{FF2B5EF4-FFF2-40B4-BE49-F238E27FC236}">
                <a16:creationId xmlns:a16="http://schemas.microsoft.com/office/drawing/2014/main" id="{BCE8FF9C-0F99-A345-8E39-2A7265DF74C5}"/>
              </a:ext>
            </a:extLst>
          </p:cNvPr>
          <p:cNvSpPr/>
          <p:nvPr/>
        </p:nvSpPr>
        <p:spPr>
          <a:xfrm rot="11654967" flipH="1">
            <a:off x="2413000" y="1868488"/>
            <a:ext cx="1941513" cy="1833562"/>
          </a:xfrm>
          <a:custGeom>
            <a:avLst/>
            <a:gdLst>
              <a:gd name="connsiteX0" fmla="*/ 943257 w 2013900"/>
              <a:gd name="connsiteY0" fmla="*/ 1501970 h 1900583"/>
              <a:gd name="connsiteX1" fmla="*/ 744074 w 2013900"/>
              <a:gd name="connsiteY1" fmla="*/ 1348088 h 1900583"/>
              <a:gd name="connsiteX2" fmla="*/ 748630 w 2013900"/>
              <a:gd name="connsiteY2" fmla="*/ 1338807 h 1900583"/>
              <a:gd name="connsiteX3" fmla="*/ 706808 w 2013900"/>
              <a:gd name="connsiteY3" fmla="*/ 1216890 h 1900583"/>
              <a:gd name="connsiteX4" fmla="*/ 695446 w 2013900"/>
              <a:gd name="connsiteY4" fmla="*/ 1211313 h 1900583"/>
              <a:gd name="connsiteX5" fmla="*/ 726700 w 2013900"/>
              <a:gd name="connsiteY5" fmla="*/ 978267 h 1900583"/>
              <a:gd name="connsiteX6" fmla="*/ 764518 w 2013900"/>
              <a:gd name="connsiteY6" fmla="*/ 965451 h 1900583"/>
              <a:gd name="connsiteX7" fmla="*/ 799083 w 2013900"/>
              <a:gd name="connsiteY7" fmla="*/ 935439 h 1900583"/>
              <a:gd name="connsiteX8" fmla="*/ 819837 w 2013900"/>
              <a:gd name="connsiteY8" fmla="*/ 893157 h 1900583"/>
              <a:gd name="connsiteX9" fmla="*/ 822213 w 2013900"/>
              <a:gd name="connsiteY9" fmla="*/ 851356 h 1900583"/>
              <a:gd name="connsiteX10" fmla="*/ 1043738 w 2013900"/>
              <a:gd name="connsiteY10" fmla="*/ 760675 h 1900583"/>
              <a:gd name="connsiteX11" fmla="*/ 1061832 w 2013900"/>
              <a:gd name="connsiteY11" fmla="*/ 781899 h 1900583"/>
              <a:gd name="connsiteX12" fmla="*/ 1191467 w 2013900"/>
              <a:gd name="connsiteY12" fmla="*/ 790843 h 1900583"/>
              <a:gd name="connsiteX13" fmla="*/ 1200605 w 2013900"/>
              <a:gd name="connsiteY13" fmla="*/ 782908 h 1900583"/>
              <a:gd name="connsiteX14" fmla="*/ 1391604 w 2013900"/>
              <a:gd name="connsiteY14" fmla="*/ 930468 h 1900583"/>
              <a:gd name="connsiteX15" fmla="*/ 1386234 w 2013900"/>
              <a:gd name="connsiteY15" fmla="*/ 941312 h 1900583"/>
              <a:gd name="connsiteX16" fmla="*/ 1427616 w 2013900"/>
              <a:gd name="connsiteY16" fmla="*/ 1064490 h 1900583"/>
              <a:gd name="connsiteX17" fmla="*/ 1447779 w 2013900"/>
              <a:gd name="connsiteY17" fmla="*/ 1074387 h 1900583"/>
              <a:gd name="connsiteX18" fmla="*/ 1417037 w 2013900"/>
              <a:gd name="connsiteY18" fmla="*/ 1303612 h 1900583"/>
              <a:gd name="connsiteX19" fmla="*/ 1377304 w 2013900"/>
              <a:gd name="connsiteY19" fmla="*/ 1316666 h 1900583"/>
              <a:gd name="connsiteX20" fmla="*/ 1342096 w 2013900"/>
              <a:gd name="connsiteY20" fmla="*/ 1347016 h 1900583"/>
              <a:gd name="connsiteX21" fmla="*/ 1318419 w 2013900"/>
              <a:gd name="connsiteY21" fmla="*/ 1433424 h 1900583"/>
              <a:gd name="connsiteX22" fmla="*/ 1318667 w 2013900"/>
              <a:gd name="connsiteY22" fmla="*/ 1434179 h 1900583"/>
              <a:gd name="connsiteX23" fmla="*/ 1097018 w 2013900"/>
              <a:gd name="connsiteY23" fmla="*/ 1524911 h 1900583"/>
              <a:gd name="connsiteX24" fmla="*/ 1079718 w 2013900"/>
              <a:gd name="connsiteY24" fmla="*/ 1504987 h 1900583"/>
              <a:gd name="connsiteX25" fmla="*/ 950083 w 2013900"/>
              <a:gd name="connsiteY25" fmla="*/ 1496043 h 1900583"/>
              <a:gd name="connsiteX26" fmla="*/ 75043 w 2013900"/>
              <a:gd name="connsiteY26" fmla="*/ 1597161 h 1900583"/>
              <a:gd name="connsiteX27" fmla="*/ 108134 w 2013900"/>
              <a:gd name="connsiteY27" fmla="*/ 1604721 h 1900583"/>
              <a:gd name="connsiteX28" fmla="*/ 154857 w 2013900"/>
              <a:gd name="connsiteY28" fmla="*/ 1598764 h 1900583"/>
              <a:gd name="connsiteX29" fmla="*/ 233875 w 2013900"/>
              <a:gd name="connsiteY29" fmla="*/ 1496935 h 1900583"/>
              <a:gd name="connsiteX30" fmla="*/ 231813 w 2013900"/>
              <a:gd name="connsiteY30" fmla="*/ 1480763 h 1900583"/>
              <a:gd name="connsiteX31" fmla="*/ 540598 w 2013900"/>
              <a:gd name="connsiteY31" fmla="*/ 1375577 h 1900583"/>
              <a:gd name="connsiteX32" fmla="*/ 563677 w 2013900"/>
              <a:gd name="connsiteY32" fmla="*/ 1402157 h 1900583"/>
              <a:gd name="connsiteX33" fmla="*/ 692537 w 2013900"/>
              <a:gd name="connsiteY33" fmla="*/ 1412103 h 1900583"/>
              <a:gd name="connsiteX34" fmla="*/ 693400 w 2013900"/>
              <a:gd name="connsiteY34" fmla="*/ 1411346 h 1900583"/>
              <a:gd name="connsiteX35" fmla="*/ 797736 w 2013900"/>
              <a:gd name="connsiteY35" fmla="*/ 1491953 h 1900583"/>
              <a:gd name="connsiteX36" fmla="*/ 894945 w 2013900"/>
              <a:gd name="connsiteY36" fmla="*/ 1567053 h 1900583"/>
              <a:gd name="connsiteX37" fmla="*/ 894430 w 2013900"/>
              <a:gd name="connsiteY37" fmla="*/ 1568079 h 1900583"/>
              <a:gd name="connsiteX38" fmla="*/ 936587 w 2013900"/>
              <a:gd name="connsiteY38" fmla="*/ 1690255 h 1900583"/>
              <a:gd name="connsiteX39" fmla="*/ 1100786 w 2013900"/>
              <a:gd name="connsiteY39" fmla="*/ 1669186 h 1900583"/>
              <a:gd name="connsiteX40" fmla="*/ 1121540 w 2013900"/>
              <a:gd name="connsiteY40" fmla="*/ 1626904 h 1900583"/>
              <a:gd name="connsiteX41" fmla="*/ 1123204 w 2013900"/>
              <a:gd name="connsiteY41" fmla="*/ 1597620 h 1900583"/>
              <a:gd name="connsiteX42" fmla="*/ 1237555 w 2013900"/>
              <a:gd name="connsiteY42" fmla="*/ 1551067 h 1900583"/>
              <a:gd name="connsiteX43" fmla="*/ 1355644 w 2013900"/>
              <a:gd name="connsiteY43" fmla="*/ 1502993 h 1900583"/>
              <a:gd name="connsiteX44" fmla="*/ 1362776 w 2013900"/>
              <a:gd name="connsiteY44" fmla="*/ 1511266 h 1900583"/>
              <a:gd name="connsiteX45" fmla="*/ 1491817 w 2013900"/>
              <a:gd name="connsiteY45" fmla="*/ 1520936 h 1900583"/>
              <a:gd name="connsiteX46" fmla="*/ 1499270 w 2013900"/>
              <a:gd name="connsiteY46" fmla="*/ 1514511 h 1900583"/>
              <a:gd name="connsiteX47" fmla="*/ 1790657 w 2013900"/>
              <a:gd name="connsiteY47" fmla="*/ 1739626 h 1900583"/>
              <a:gd name="connsiteX48" fmla="*/ 1783473 w 2013900"/>
              <a:gd name="connsiteY48" fmla="*/ 1754261 h 1900583"/>
              <a:gd name="connsiteX49" fmla="*/ 1825296 w 2013900"/>
              <a:gd name="connsiteY49" fmla="*/ 1876178 h 1900583"/>
              <a:gd name="connsiteX50" fmla="*/ 1867578 w 2013900"/>
              <a:gd name="connsiteY50" fmla="*/ 1896932 h 1900583"/>
              <a:gd name="connsiteX51" fmla="*/ 1989494 w 2013900"/>
              <a:gd name="connsiteY51" fmla="*/ 1855110 h 1900583"/>
              <a:gd name="connsiteX52" fmla="*/ 1968427 w 2013900"/>
              <a:gd name="connsiteY52" fmla="*/ 1690911 h 1900583"/>
              <a:gd name="connsiteX53" fmla="*/ 1838792 w 2013900"/>
              <a:gd name="connsiteY53" fmla="*/ 1681967 h 1900583"/>
              <a:gd name="connsiteX54" fmla="*/ 1838014 w 2013900"/>
              <a:gd name="connsiteY54" fmla="*/ 1682642 h 1900583"/>
              <a:gd name="connsiteX55" fmla="*/ 1544325 w 2013900"/>
              <a:gd name="connsiteY55" fmla="*/ 1455749 h 1900583"/>
              <a:gd name="connsiteX56" fmla="*/ 1547700 w 2013900"/>
              <a:gd name="connsiteY56" fmla="*/ 1448953 h 1900583"/>
              <a:gd name="connsiteX57" fmla="*/ 1506345 w 2013900"/>
              <a:gd name="connsiteY57" fmla="*/ 1326336 h 1900583"/>
              <a:gd name="connsiteX58" fmla="*/ 1493239 w 2013900"/>
              <a:gd name="connsiteY58" fmla="*/ 1319828 h 1900583"/>
              <a:gd name="connsiteX59" fmla="*/ 1509136 w 2013900"/>
              <a:gd name="connsiteY59" fmla="*/ 1199535 h 1900583"/>
              <a:gd name="connsiteX60" fmla="*/ 1524327 w 2013900"/>
              <a:gd name="connsiteY60" fmla="*/ 1084591 h 1900583"/>
              <a:gd name="connsiteX61" fmla="*/ 1557251 w 2013900"/>
              <a:gd name="connsiteY61" fmla="*/ 1073434 h 1900583"/>
              <a:gd name="connsiteX62" fmla="*/ 1591815 w 2013900"/>
              <a:gd name="connsiteY62" fmla="*/ 1043422 h 1900583"/>
              <a:gd name="connsiteX63" fmla="*/ 1570748 w 2013900"/>
              <a:gd name="connsiteY63" fmla="*/ 879222 h 1900583"/>
              <a:gd name="connsiteX64" fmla="*/ 1483503 w 2013900"/>
              <a:gd name="connsiteY64" fmla="*/ 855912 h 1900583"/>
              <a:gd name="connsiteX65" fmla="*/ 1444684 w 2013900"/>
              <a:gd name="connsiteY65" fmla="*/ 869068 h 1900583"/>
              <a:gd name="connsiteX66" fmla="*/ 1340899 w 2013900"/>
              <a:gd name="connsiteY66" fmla="*/ 788887 h 1900583"/>
              <a:gd name="connsiteX67" fmla="*/ 1246914 w 2013900"/>
              <a:gd name="connsiteY67" fmla="*/ 716278 h 1900583"/>
              <a:gd name="connsiteX68" fmla="*/ 1249341 w 2013900"/>
              <a:gd name="connsiteY68" fmla="*/ 673586 h 1900583"/>
              <a:gd name="connsiteX69" fmla="*/ 1204964 w 2013900"/>
              <a:gd name="connsiteY69" fmla="*/ 596631 h 1900583"/>
              <a:gd name="connsiteX70" fmla="*/ 1168993 w 2013900"/>
              <a:gd name="connsiteY70" fmla="*/ 578975 h 1900583"/>
              <a:gd name="connsiteX71" fmla="*/ 1168993 w 2013900"/>
              <a:gd name="connsiteY71" fmla="*/ 225315 h 1900583"/>
              <a:gd name="connsiteX72" fmla="*/ 1170003 w 2013900"/>
              <a:gd name="connsiteY72" fmla="*/ 225113 h 1900583"/>
              <a:gd name="connsiteX73" fmla="*/ 1242179 w 2013900"/>
              <a:gd name="connsiteY73" fmla="*/ 117058 h 1900583"/>
              <a:gd name="connsiteX74" fmla="*/ 1125121 w 2013900"/>
              <a:gd name="connsiteY74" fmla="*/ 1 h 1900583"/>
              <a:gd name="connsiteX75" fmla="*/ 1008063 w 2013900"/>
              <a:gd name="connsiteY75" fmla="*/ 117059 h 1900583"/>
              <a:gd name="connsiteX76" fmla="*/ 1078973 w 2013900"/>
              <a:gd name="connsiteY76" fmla="*/ 224691 h 1900583"/>
              <a:gd name="connsiteX77" fmla="*/ 1094946 w 2013900"/>
              <a:gd name="connsiteY77" fmla="*/ 227954 h 1900583"/>
              <a:gd name="connsiteX78" fmla="*/ 1094946 w 2013900"/>
              <a:gd name="connsiteY78" fmla="*/ 580718 h 1900583"/>
              <a:gd name="connsiteX79" fmla="*/ 1086671 w 2013900"/>
              <a:gd name="connsiteY79" fmla="*/ 583843 h 1900583"/>
              <a:gd name="connsiteX80" fmla="*/ 1075329 w 2013900"/>
              <a:gd name="connsiteY80" fmla="*/ 587687 h 1900583"/>
              <a:gd name="connsiteX81" fmla="*/ 1040783 w 2013900"/>
              <a:gd name="connsiteY81" fmla="*/ 617683 h 1900583"/>
              <a:gd name="connsiteX82" fmla="*/ 1040763 w 2013900"/>
              <a:gd name="connsiteY82" fmla="*/ 617700 h 1900583"/>
              <a:gd name="connsiteX83" fmla="*/ 1021723 w 2013900"/>
              <a:gd name="connsiteY83" fmla="*/ 656920 h 1900583"/>
              <a:gd name="connsiteX84" fmla="*/ 1021715 w 2013900"/>
              <a:gd name="connsiteY84" fmla="*/ 657057 h 1900583"/>
              <a:gd name="connsiteX85" fmla="*/ 1020784 w 2013900"/>
              <a:gd name="connsiteY85" fmla="*/ 658980 h 1900583"/>
              <a:gd name="connsiteX86" fmla="*/ 1019460 w 2013900"/>
              <a:gd name="connsiteY86" fmla="*/ 681579 h 1900583"/>
              <a:gd name="connsiteX87" fmla="*/ 901080 w 2013900"/>
              <a:gd name="connsiteY87" fmla="*/ 729772 h 1900583"/>
              <a:gd name="connsiteX88" fmla="*/ 783553 w 2013900"/>
              <a:gd name="connsiteY88" fmla="*/ 777618 h 1900583"/>
              <a:gd name="connsiteX89" fmla="*/ 778015 w 2013900"/>
              <a:gd name="connsiteY89" fmla="*/ 771240 h 1900583"/>
              <a:gd name="connsiteX90" fmla="*/ 613815 w 2013900"/>
              <a:gd name="connsiteY90" fmla="*/ 792308 h 1900583"/>
              <a:gd name="connsiteX91" fmla="*/ 634884 w 2013900"/>
              <a:gd name="connsiteY91" fmla="*/ 956507 h 1900583"/>
              <a:gd name="connsiteX92" fmla="*/ 645314 w 2013900"/>
              <a:gd name="connsiteY92" fmla="*/ 961627 h 1900583"/>
              <a:gd name="connsiteX93" fmla="*/ 629499 w 2013900"/>
              <a:gd name="connsiteY93" fmla="*/ 1081304 h 1900583"/>
              <a:gd name="connsiteX94" fmla="*/ 614430 w 2013900"/>
              <a:gd name="connsiteY94" fmla="*/ 1195319 h 1900583"/>
              <a:gd name="connsiteX95" fmla="*/ 577174 w 2013900"/>
              <a:gd name="connsiteY95" fmla="*/ 1207946 h 1900583"/>
              <a:gd name="connsiteX96" fmla="*/ 542608 w 2013900"/>
              <a:gd name="connsiteY96" fmla="*/ 1237958 h 1900583"/>
              <a:gd name="connsiteX97" fmla="*/ 521855 w 2013900"/>
              <a:gd name="connsiteY97" fmla="*/ 1280240 h 1900583"/>
              <a:gd name="connsiteX98" fmla="*/ 520493 w 2013900"/>
              <a:gd name="connsiteY98" fmla="*/ 1304200 h 1900583"/>
              <a:gd name="connsiteX99" fmla="*/ 205439 w 2013900"/>
              <a:gd name="connsiteY99" fmla="*/ 1411522 h 1900583"/>
              <a:gd name="connsiteX100" fmla="*/ 204922 w 2013900"/>
              <a:gd name="connsiteY100" fmla="*/ 1410631 h 1900583"/>
              <a:gd name="connsiteX101" fmla="*/ 79366 w 2013900"/>
              <a:gd name="connsiteY101" fmla="*/ 1377152 h 1900583"/>
              <a:gd name="connsiteX102" fmla="*/ 6306 w 2013900"/>
              <a:gd name="connsiteY102" fmla="*/ 1525703 h 1900583"/>
              <a:gd name="connsiteX103" fmla="*/ 75043 w 2013900"/>
              <a:gd name="connsiteY103" fmla="*/ 1597161 h 1900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2013900" h="1900583">
                <a:moveTo>
                  <a:pt x="943257" y="1501970"/>
                </a:moveTo>
                <a:lnTo>
                  <a:pt x="744074" y="1348088"/>
                </a:lnTo>
                <a:lnTo>
                  <a:pt x="748630" y="1338807"/>
                </a:lnTo>
                <a:cubicBezTo>
                  <a:pt x="760072" y="1294309"/>
                  <a:pt x="744218" y="1245791"/>
                  <a:pt x="706808" y="1216890"/>
                </a:cubicBezTo>
                <a:lnTo>
                  <a:pt x="695446" y="1211313"/>
                </a:lnTo>
                <a:lnTo>
                  <a:pt x="726700" y="978267"/>
                </a:lnTo>
                <a:lnTo>
                  <a:pt x="764518" y="965451"/>
                </a:lnTo>
                <a:cubicBezTo>
                  <a:pt x="777636" y="957984"/>
                  <a:pt x="789449" y="947909"/>
                  <a:pt x="799083" y="935439"/>
                </a:cubicBezTo>
                <a:cubicBezTo>
                  <a:pt x="809176" y="922375"/>
                  <a:pt x="816023" y="907989"/>
                  <a:pt x="819837" y="893157"/>
                </a:cubicBezTo>
                <a:lnTo>
                  <a:pt x="822213" y="851356"/>
                </a:lnTo>
                <a:lnTo>
                  <a:pt x="1043738" y="760675"/>
                </a:lnTo>
                <a:lnTo>
                  <a:pt x="1061832" y="781899"/>
                </a:lnTo>
                <a:cubicBezTo>
                  <a:pt x="1101024" y="812177"/>
                  <a:pt x="1152114" y="813244"/>
                  <a:pt x="1191467" y="790843"/>
                </a:cubicBezTo>
                <a:lnTo>
                  <a:pt x="1200605" y="782908"/>
                </a:lnTo>
                <a:lnTo>
                  <a:pt x="1391604" y="930468"/>
                </a:lnTo>
                <a:lnTo>
                  <a:pt x="1386234" y="941312"/>
                </a:lnTo>
                <a:cubicBezTo>
                  <a:pt x="1374493" y="985046"/>
                  <a:pt x="1388425" y="1034212"/>
                  <a:pt x="1427616" y="1064490"/>
                </a:cubicBezTo>
                <a:lnTo>
                  <a:pt x="1447779" y="1074387"/>
                </a:lnTo>
                <a:lnTo>
                  <a:pt x="1417037" y="1303612"/>
                </a:lnTo>
                <a:lnTo>
                  <a:pt x="1377304" y="1316666"/>
                </a:lnTo>
                <a:cubicBezTo>
                  <a:pt x="1364036" y="1324096"/>
                  <a:pt x="1352007" y="1334250"/>
                  <a:pt x="1342096" y="1347016"/>
                </a:cubicBezTo>
                <a:cubicBezTo>
                  <a:pt x="1322273" y="1372550"/>
                  <a:pt x="1314676" y="1403701"/>
                  <a:pt x="1318419" y="1433424"/>
                </a:cubicBezTo>
                <a:lnTo>
                  <a:pt x="1318667" y="1434179"/>
                </a:lnTo>
                <a:lnTo>
                  <a:pt x="1097018" y="1524911"/>
                </a:lnTo>
                <a:lnTo>
                  <a:pt x="1079718" y="1504987"/>
                </a:lnTo>
                <a:cubicBezTo>
                  <a:pt x="1040526" y="1474709"/>
                  <a:pt x="989436" y="1473641"/>
                  <a:pt x="950083" y="1496043"/>
                </a:cubicBezTo>
                <a:close/>
                <a:moveTo>
                  <a:pt x="75043" y="1597161"/>
                </a:moveTo>
                <a:cubicBezTo>
                  <a:pt x="85545" y="1601240"/>
                  <a:pt x="96683" y="1603828"/>
                  <a:pt x="108134" y="1604721"/>
                </a:cubicBezTo>
                <a:cubicBezTo>
                  <a:pt x="123403" y="1605911"/>
                  <a:pt x="139230" y="1604086"/>
                  <a:pt x="154857" y="1598764"/>
                </a:cubicBezTo>
                <a:cubicBezTo>
                  <a:pt x="199605" y="1583520"/>
                  <a:pt x="230305" y="1542741"/>
                  <a:pt x="233875" y="1496935"/>
                </a:cubicBezTo>
                <a:lnTo>
                  <a:pt x="231813" y="1480763"/>
                </a:lnTo>
                <a:lnTo>
                  <a:pt x="540598" y="1375577"/>
                </a:lnTo>
                <a:lnTo>
                  <a:pt x="563677" y="1402157"/>
                </a:lnTo>
                <a:cubicBezTo>
                  <a:pt x="602868" y="1432435"/>
                  <a:pt x="652926" y="1434839"/>
                  <a:pt x="692537" y="1412103"/>
                </a:cubicBezTo>
                <a:lnTo>
                  <a:pt x="693400" y="1411346"/>
                </a:lnTo>
                <a:lnTo>
                  <a:pt x="797736" y="1491953"/>
                </a:lnTo>
                <a:lnTo>
                  <a:pt x="894945" y="1567053"/>
                </a:lnTo>
                <a:lnTo>
                  <a:pt x="894430" y="1568079"/>
                </a:lnTo>
                <a:cubicBezTo>
                  <a:pt x="882432" y="1612147"/>
                  <a:pt x="897395" y="1659977"/>
                  <a:pt x="936587" y="1690255"/>
                </a:cubicBezTo>
                <a:cubicBezTo>
                  <a:pt x="986466" y="1728790"/>
                  <a:pt x="1060415" y="1721441"/>
                  <a:pt x="1100786" y="1669186"/>
                </a:cubicBezTo>
                <a:cubicBezTo>
                  <a:pt x="1110878" y="1656123"/>
                  <a:pt x="1117725" y="1641737"/>
                  <a:pt x="1121540" y="1626904"/>
                </a:cubicBezTo>
                <a:lnTo>
                  <a:pt x="1123204" y="1597620"/>
                </a:lnTo>
                <a:lnTo>
                  <a:pt x="1237555" y="1551067"/>
                </a:lnTo>
                <a:lnTo>
                  <a:pt x="1355644" y="1502993"/>
                </a:lnTo>
                <a:lnTo>
                  <a:pt x="1362776" y="1511266"/>
                </a:lnTo>
                <a:cubicBezTo>
                  <a:pt x="1401076" y="1541000"/>
                  <a:pt x="1452016" y="1543225"/>
                  <a:pt x="1491817" y="1520936"/>
                </a:cubicBezTo>
                <a:lnTo>
                  <a:pt x="1499270" y="1514511"/>
                </a:lnTo>
                <a:lnTo>
                  <a:pt x="1790657" y="1739626"/>
                </a:lnTo>
                <a:lnTo>
                  <a:pt x="1783473" y="1754261"/>
                </a:lnTo>
                <a:cubicBezTo>
                  <a:pt x="1772031" y="1798759"/>
                  <a:pt x="1787886" y="1847276"/>
                  <a:pt x="1825296" y="1876178"/>
                </a:cubicBezTo>
                <a:cubicBezTo>
                  <a:pt x="1838359" y="1886271"/>
                  <a:pt x="1852745" y="1893118"/>
                  <a:pt x="1867578" y="1896932"/>
                </a:cubicBezTo>
                <a:cubicBezTo>
                  <a:pt x="1912075" y="1908374"/>
                  <a:pt x="1960593" y="1892520"/>
                  <a:pt x="1989494" y="1855110"/>
                </a:cubicBezTo>
                <a:cubicBezTo>
                  <a:pt x="2029865" y="1802855"/>
                  <a:pt x="2018306" y="1729446"/>
                  <a:pt x="1968427" y="1690911"/>
                </a:cubicBezTo>
                <a:cubicBezTo>
                  <a:pt x="1929235" y="1660633"/>
                  <a:pt x="1878145" y="1659565"/>
                  <a:pt x="1838792" y="1681967"/>
                </a:cubicBezTo>
                <a:lnTo>
                  <a:pt x="1838014" y="1682642"/>
                </a:lnTo>
                <a:lnTo>
                  <a:pt x="1544325" y="1455749"/>
                </a:lnTo>
                <a:lnTo>
                  <a:pt x="1547700" y="1448953"/>
                </a:lnTo>
                <a:cubicBezTo>
                  <a:pt x="1559428" y="1404868"/>
                  <a:pt x="1544645" y="1356070"/>
                  <a:pt x="1506345" y="1326336"/>
                </a:cubicBezTo>
                <a:lnTo>
                  <a:pt x="1493239" y="1319828"/>
                </a:lnTo>
                <a:lnTo>
                  <a:pt x="1509136" y="1199535"/>
                </a:lnTo>
                <a:lnTo>
                  <a:pt x="1524327" y="1084591"/>
                </a:lnTo>
                <a:lnTo>
                  <a:pt x="1557251" y="1073434"/>
                </a:lnTo>
                <a:cubicBezTo>
                  <a:pt x="1570368" y="1065966"/>
                  <a:pt x="1582182" y="1055892"/>
                  <a:pt x="1591815" y="1043422"/>
                </a:cubicBezTo>
                <a:cubicBezTo>
                  <a:pt x="1632186" y="991167"/>
                  <a:pt x="1620627" y="917758"/>
                  <a:pt x="1570748" y="879222"/>
                </a:cubicBezTo>
                <a:cubicBezTo>
                  <a:pt x="1544620" y="859037"/>
                  <a:pt x="1513204" y="851834"/>
                  <a:pt x="1483503" y="855912"/>
                </a:cubicBezTo>
                <a:lnTo>
                  <a:pt x="1444684" y="869068"/>
                </a:lnTo>
                <a:lnTo>
                  <a:pt x="1340899" y="788887"/>
                </a:lnTo>
                <a:lnTo>
                  <a:pt x="1246914" y="716278"/>
                </a:lnTo>
                <a:lnTo>
                  <a:pt x="1249341" y="673586"/>
                </a:lnTo>
                <a:cubicBezTo>
                  <a:pt x="1245263" y="643885"/>
                  <a:pt x="1229903" y="615899"/>
                  <a:pt x="1204964" y="596631"/>
                </a:cubicBezTo>
                <a:lnTo>
                  <a:pt x="1168993" y="578975"/>
                </a:lnTo>
                <a:lnTo>
                  <a:pt x="1168993" y="225315"/>
                </a:lnTo>
                <a:lnTo>
                  <a:pt x="1170003" y="225113"/>
                </a:lnTo>
                <a:cubicBezTo>
                  <a:pt x="1211789" y="207666"/>
                  <a:pt x="1242179" y="166584"/>
                  <a:pt x="1242179" y="117058"/>
                </a:cubicBezTo>
                <a:cubicBezTo>
                  <a:pt x="1242179" y="54028"/>
                  <a:pt x="1191154" y="0"/>
                  <a:pt x="1125121" y="1"/>
                </a:cubicBezTo>
                <a:cubicBezTo>
                  <a:pt x="1062090" y="1"/>
                  <a:pt x="1008063" y="51026"/>
                  <a:pt x="1008063" y="117059"/>
                </a:cubicBezTo>
                <a:cubicBezTo>
                  <a:pt x="1008063" y="164333"/>
                  <a:pt x="1036765" y="206541"/>
                  <a:pt x="1078973" y="224691"/>
                </a:cubicBezTo>
                <a:lnTo>
                  <a:pt x="1094946" y="227954"/>
                </a:lnTo>
                <a:lnTo>
                  <a:pt x="1094946" y="580718"/>
                </a:lnTo>
                <a:lnTo>
                  <a:pt x="1086671" y="583843"/>
                </a:lnTo>
                <a:lnTo>
                  <a:pt x="1075329" y="587687"/>
                </a:lnTo>
                <a:lnTo>
                  <a:pt x="1040783" y="617683"/>
                </a:lnTo>
                <a:lnTo>
                  <a:pt x="1040763" y="617700"/>
                </a:lnTo>
                <a:cubicBezTo>
                  <a:pt x="1031588" y="629576"/>
                  <a:pt x="1025281" y="642956"/>
                  <a:pt x="1021723" y="656920"/>
                </a:cubicBezTo>
                <a:lnTo>
                  <a:pt x="1021715" y="657057"/>
                </a:lnTo>
                <a:lnTo>
                  <a:pt x="1020784" y="658980"/>
                </a:lnTo>
                <a:lnTo>
                  <a:pt x="1019460" y="681579"/>
                </a:lnTo>
                <a:lnTo>
                  <a:pt x="901080" y="729772"/>
                </a:lnTo>
                <a:lnTo>
                  <a:pt x="783553" y="777618"/>
                </a:lnTo>
                <a:lnTo>
                  <a:pt x="778015" y="771240"/>
                </a:lnTo>
                <a:cubicBezTo>
                  <a:pt x="725760" y="730869"/>
                  <a:pt x="652351" y="742428"/>
                  <a:pt x="613815" y="792308"/>
                </a:cubicBezTo>
                <a:cubicBezTo>
                  <a:pt x="575280" y="842187"/>
                  <a:pt x="582629" y="916137"/>
                  <a:pt x="634884" y="956507"/>
                </a:cubicBezTo>
                <a:lnTo>
                  <a:pt x="645314" y="961627"/>
                </a:lnTo>
                <a:lnTo>
                  <a:pt x="629499" y="1081304"/>
                </a:lnTo>
                <a:lnTo>
                  <a:pt x="614430" y="1195319"/>
                </a:lnTo>
                <a:lnTo>
                  <a:pt x="577174" y="1207946"/>
                </a:lnTo>
                <a:cubicBezTo>
                  <a:pt x="564056" y="1215413"/>
                  <a:pt x="552242" y="1225488"/>
                  <a:pt x="542608" y="1237958"/>
                </a:cubicBezTo>
                <a:cubicBezTo>
                  <a:pt x="532516" y="1251022"/>
                  <a:pt x="525669" y="1265407"/>
                  <a:pt x="521855" y="1280240"/>
                </a:cubicBezTo>
                <a:lnTo>
                  <a:pt x="520493" y="1304200"/>
                </a:lnTo>
                <a:lnTo>
                  <a:pt x="205439" y="1411522"/>
                </a:lnTo>
                <a:lnTo>
                  <a:pt x="204922" y="1410631"/>
                </a:lnTo>
                <a:cubicBezTo>
                  <a:pt x="174933" y="1376702"/>
                  <a:pt x="126246" y="1361182"/>
                  <a:pt x="79366" y="1377152"/>
                </a:cubicBezTo>
                <a:cubicBezTo>
                  <a:pt x="19701" y="1397476"/>
                  <a:pt x="-14987" y="1463197"/>
                  <a:pt x="6306" y="1525703"/>
                </a:cubicBezTo>
                <a:cubicBezTo>
                  <a:pt x="17738" y="1559264"/>
                  <a:pt x="43535" y="1584923"/>
                  <a:pt x="75043" y="1597161"/>
                </a:cubicBezTo>
                <a:close/>
              </a:path>
            </a:pathLst>
          </a:custGeom>
          <a:solidFill>
            <a:schemeClr val="bg2">
              <a:lumMod val="50000"/>
              <a:alpha val="20000"/>
            </a:schemeClr>
          </a:solidFill>
          <a:ln w="43323" cap="flat">
            <a:noFill/>
            <a:prstDash val="solid"/>
            <a:miter/>
          </a:ln>
        </p:spPr>
        <p:txBody>
          <a:bodyPr anchor="ctr"/>
          <a:lstStyle/>
          <a:p>
            <a:pPr>
              <a:defRPr/>
            </a:pPr>
            <a:endParaRPr lang="en-US" dirty="0"/>
          </a:p>
        </p:txBody>
      </p:sp>
      <p:sp>
        <p:nvSpPr>
          <p:cNvPr id="8" name="Freeform: Shape 386">
            <a:extLst>
              <a:ext uri="{FF2B5EF4-FFF2-40B4-BE49-F238E27FC236}">
                <a16:creationId xmlns:a16="http://schemas.microsoft.com/office/drawing/2014/main" id="{2E989D03-2A33-654D-88F9-00C883FA95E7}"/>
              </a:ext>
            </a:extLst>
          </p:cNvPr>
          <p:cNvSpPr/>
          <p:nvPr/>
        </p:nvSpPr>
        <p:spPr>
          <a:xfrm rot="6936088">
            <a:off x="6863556" y="2318545"/>
            <a:ext cx="1076325" cy="881062"/>
          </a:xfrm>
          <a:custGeom>
            <a:avLst/>
            <a:gdLst>
              <a:gd name="connsiteX0" fmla="*/ 618123 w 1077492"/>
              <a:gd name="connsiteY0" fmla="*/ 5091 h 880832"/>
              <a:gd name="connsiteX1" fmla="*/ 649515 w 1077492"/>
              <a:gd name="connsiteY1" fmla="*/ 48 h 880832"/>
              <a:gd name="connsiteX2" fmla="*/ 706766 w 1077492"/>
              <a:gd name="connsiteY2" fmla="*/ 25655 h 880832"/>
              <a:gd name="connsiteX3" fmla="*/ 703831 w 1077492"/>
              <a:gd name="connsiteY3" fmla="*/ 142493 h 880832"/>
              <a:gd name="connsiteX4" fmla="*/ 665641 w 1077492"/>
              <a:gd name="connsiteY4" fmla="*/ 157025 h 880832"/>
              <a:gd name="connsiteX5" fmla="*/ 665641 w 1077492"/>
              <a:gd name="connsiteY5" fmla="*/ 352605 h 880832"/>
              <a:gd name="connsiteX6" fmla="*/ 684786 w 1077492"/>
              <a:gd name="connsiteY6" fmla="*/ 356972 h 880832"/>
              <a:gd name="connsiteX7" fmla="*/ 718689 w 1077492"/>
              <a:gd name="connsiteY7" fmla="*/ 380793 h 880832"/>
              <a:gd name="connsiteX8" fmla="*/ 738749 w 1077492"/>
              <a:gd name="connsiteY8" fmla="*/ 496690 h 880832"/>
              <a:gd name="connsiteX9" fmla="*/ 735230 w 1077492"/>
              <a:gd name="connsiteY9" fmla="*/ 501698 h 880832"/>
              <a:gd name="connsiteX10" fmla="*/ 845060 w 1077492"/>
              <a:gd name="connsiteY10" fmla="*/ 617186 h 880832"/>
              <a:gd name="connsiteX11" fmla="*/ 879258 w 1077492"/>
              <a:gd name="connsiteY11" fmla="*/ 595803 h 880832"/>
              <a:gd name="connsiteX12" fmla="*/ 1037048 w 1077492"/>
              <a:gd name="connsiteY12" fmla="*/ 632408 h 880832"/>
              <a:gd name="connsiteX13" fmla="*/ 1031825 w 1077492"/>
              <a:gd name="connsiteY13" fmla="*/ 840388 h 880832"/>
              <a:gd name="connsiteX14" fmla="*/ 823846 w 1077492"/>
              <a:gd name="connsiteY14" fmla="*/ 835165 h 880832"/>
              <a:gd name="connsiteX15" fmla="*/ 795994 w 1077492"/>
              <a:gd name="connsiteY15" fmla="*/ 674255 h 880832"/>
              <a:gd name="connsiteX16" fmla="*/ 803191 w 1077492"/>
              <a:gd name="connsiteY16" fmla="*/ 664013 h 880832"/>
              <a:gd name="connsiteX17" fmla="*/ 690708 w 1077492"/>
              <a:gd name="connsiteY17" fmla="*/ 545736 h 880832"/>
              <a:gd name="connsiteX18" fmla="*/ 678778 w 1077492"/>
              <a:gd name="connsiteY18" fmla="*/ 553196 h 880832"/>
              <a:gd name="connsiteX19" fmla="*/ 565128 w 1077492"/>
              <a:gd name="connsiteY19" fmla="*/ 526831 h 880832"/>
              <a:gd name="connsiteX20" fmla="*/ 562479 w 1077492"/>
              <a:gd name="connsiteY20" fmla="*/ 522594 h 880832"/>
              <a:gd name="connsiteX21" fmla="*/ 207664 w 1077492"/>
              <a:gd name="connsiteY21" fmla="*/ 608151 h 880832"/>
              <a:gd name="connsiteX22" fmla="*/ 203307 w 1077492"/>
              <a:gd name="connsiteY22" fmla="*/ 628640 h 880832"/>
              <a:gd name="connsiteX23" fmla="*/ 178918 w 1077492"/>
              <a:gd name="connsiteY23" fmla="*/ 663609 h 880832"/>
              <a:gd name="connsiteX24" fmla="*/ 29119 w 1077492"/>
              <a:gd name="connsiteY24" fmla="*/ 659847 h 880832"/>
              <a:gd name="connsiteX25" fmla="*/ 32881 w 1077492"/>
              <a:gd name="connsiteY25" fmla="*/ 510048 h 880832"/>
              <a:gd name="connsiteX26" fmla="*/ 67936 w 1077492"/>
              <a:gd name="connsiteY26" fmla="*/ 487958 h 880832"/>
              <a:gd name="connsiteX27" fmla="*/ 182679 w 1077492"/>
              <a:gd name="connsiteY27" fmla="*/ 513810 h 880832"/>
              <a:gd name="connsiteX28" fmla="*/ 199867 w 1077492"/>
              <a:gd name="connsiteY28" fmla="*/ 541086 h 880832"/>
              <a:gd name="connsiteX29" fmla="*/ 537541 w 1077492"/>
              <a:gd name="connsiteY29" fmla="*/ 459661 h 880832"/>
              <a:gd name="connsiteX30" fmla="*/ 536059 w 1077492"/>
              <a:gd name="connsiteY30" fmla="*/ 450434 h 880832"/>
              <a:gd name="connsiteX31" fmla="*/ 568890 w 1077492"/>
              <a:gd name="connsiteY31" fmla="*/ 377032 h 880832"/>
              <a:gd name="connsiteX32" fmla="*/ 605039 w 1077492"/>
              <a:gd name="connsiteY32" fmla="*/ 354429 h 880832"/>
              <a:gd name="connsiteX33" fmla="*/ 624516 w 1077492"/>
              <a:gd name="connsiteY33" fmla="*/ 351300 h 880832"/>
              <a:gd name="connsiteX34" fmla="*/ 624516 w 1077492"/>
              <a:gd name="connsiteY34" fmla="*/ 160667 h 880832"/>
              <a:gd name="connsiteX35" fmla="*/ 613436 w 1077492"/>
              <a:gd name="connsiteY35" fmla="*/ 158139 h 880832"/>
              <a:gd name="connsiteX36" fmla="*/ 586993 w 1077492"/>
              <a:gd name="connsiteY36" fmla="*/ 139559 h 880832"/>
              <a:gd name="connsiteX37" fmla="*/ 589927 w 1077492"/>
              <a:gd name="connsiteY37" fmla="*/ 22721 h 880832"/>
              <a:gd name="connsiteX38" fmla="*/ 618123 w 1077492"/>
              <a:gd name="connsiteY38" fmla="*/ 5091 h 880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1077492" h="880832">
                <a:moveTo>
                  <a:pt x="618123" y="5091"/>
                </a:moveTo>
                <a:cubicBezTo>
                  <a:pt x="628264" y="1341"/>
                  <a:pt x="638938" y="-311"/>
                  <a:pt x="649515" y="48"/>
                </a:cubicBezTo>
                <a:cubicBezTo>
                  <a:pt x="670668" y="767"/>
                  <a:pt x="691432" y="9532"/>
                  <a:pt x="706766" y="25655"/>
                </a:cubicBezTo>
                <a:cubicBezTo>
                  <a:pt x="738893" y="59437"/>
                  <a:pt x="736078" y="111827"/>
                  <a:pt x="703831" y="142493"/>
                </a:cubicBezTo>
                <a:lnTo>
                  <a:pt x="665641" y="157025"/>
                </a:lnTo>
                <a:lnTo>
                  <a:pt x="665641" y="352605"/>
                </a:lnTo>
                <a:lnTo>
                  <a:pt x="684786" y="356972"/>
                </a:lnTo>
                <a:cubicBezTo>
                  <a:pt x="697289" y="362480"/>
                  <a:pt x="708859" y="370458"/>
                  <a:pt x="718689" y="380793"/>
                </a:cubicBezTo>
                <a:cubicBezTo>
                  <a:pt x="749581" y="413278"/>
                  <a:pt x="755275" y="459181"/>
                  <a:pt x="738749" y="496690"/>
                </a:cubicBezTo>
                <a:lnTo>
                  <a:pt x="735230" y="501698"/>
                </a:lnTo>
                <a:lnTo>
                  <a:pt x="845060" y="617186"/>
                </a:lnTo>
                <a:lnTo>
                  <a:pt x="879258" y="595803"/>
                </a:lnTo>
                <a:cubicBezTo>
                  <a:pt x="933414" y="575777"/>
                  <a:pt x="996107" y="589357"/>
                  <a:pt x="1037048" y="632408"/>
                </a:cubicBezTo>
                <a:cubicBezTo>
                  <a:pt x="1094236" y="692542"/>
                  <a:pt x="1089226" y="785799"/>
                  <a:pt x="1031825" y="840388"/>
                </a:cubicBezTo>
                <a:cubicBezTo>
                  <a:pt x="971691" y="897576"/>
                  <a:pt x="878434" y="892566"/>
                  <a:pt x="823846" y="835165"/>
                </a:cubicBezTo>
                <a:cubicBezTo>
                  <a:pt x="780955" y="790064"/>
                  <a:pt x="773050" y="726332"/>
                  <a:pt x="795994" y="674255"/>
                </a:cubicBezTo>
                <a:lnTo>
                  <a:pt x="803191" y="664013"/>
                </a:lnTo>
                <a:lnTo>
                  <a:pt x="690708" y="545736"/>
                </a:lnTo>
                <a:lnTo>
                  <a:pt x="678778" y="553196"/>
                </a:lnTo>
                <a:cubicBezTo>
                  <a:pt x="639771" y="567620"/>
                  <a:pt x="594617" y="557839"/>
                  <a:pt x="565128" y="526831"/>
                </a:cubicBezTo>
                <a:lnTo>
                  <a:pt x="562479" y="522594"/>
                </a:lnTo>
                <a:lnTo>
                  <a:pt x="207664" y="608151"/>
                </a:lnTo>
                <a:lnTo>
                  <a:pt x="203307" y="628640"/>
                </a:lnTo>
                <a:cubicBezTo>
                  <a:pt x="197853" y="641384"/>
                  <a:pt x="189746" y="653311"/>
                  <a:pt x="178918" y="663609"/>
                </a:cubicBezTo>
                <a:cubicBezTo>
                  <a:pt x="137575" y="702927"/>
                  <a:pt x="70309" y="703160"/>
                  <a:pt x="29119" y="659847"/>
                </a:cubicBezTo>
                <a:cubicBezTo>
                  <a:pt x="-10199" y="618504"/>
                  <a:pt x="-10431" y="551239"/>
                  <a:pt x="32881" y="510048"/>
                </a:cubicBezTo>
                <a:cubicBezTo>
                  <a:pt x="43217" y="500219"/>
                  <a:pt x="55173" y="492832"/>
                  <a:pt x="67936" y="487958"/>
                </a:cubicBezTo>
                <a:cubicBezTo>
                  <a:pt x="106227" y="473336"/>
                  <a:pt x="151787" y="481326"/>
                  <a:pt x="182679" y="513810"/>
                </a:cubicBezTo>
                <a:lnTo>
                  <a:pt x="199867" y="541086"/>
                </a:lnTo>
                <a:lnTo>
                  <a:pt x="537541" y="459661"/>
                </a:lnTo>
                <a:lnTo>
                  <a:pt x="536059" y="450434"/>
                </a:lnTo>
                <a:cubicBezTo>
                  <a:pt x="536980" y="423313"/>
                  <a:pt x="548218" y="396691"/>
                  <a:pt x="568890" y="377032"/>
                </a:cubicBezTo>
                <a:cubicBezTo>
                  <a:pt x="579718" y="366735"/>
                  <a:pt x="592037" y="359237"/>
                  <a:pt x="605039" y="354429"/>
                </a:cubicBezTo>
                <a:lnTo>
                  <a:pt x="624516" y="351300"/>
                </a:lnTo>
                <a:lnTo>
                  <a:pt x="624516" y="160667"/>
                </a:lnTo>
                <a:lnTo>
                  <a:pt x="613436" y="158139"/>
                </a:lnTo>
                <a:cubicBezTo>
                  <a:pt x="603685" y="153843"/>
                  <a:pt x="594660" y="147621"/>
                  <a:pt x="586993" y="139559"/>
                </a:cubicBezTo>
                <a:cubicBezTo>
                  <a:pt x="554867" y="105778"/>
                  <a:pt x="557681" y="53388"/>
                  <a:pt x="589927" y="22721"/>
                </a:cubicBezTo>
                <a:cubicBezTo>
                  <a:pt x="598373" y="14690"/>
                  <a:pt x="607982" y="8842"/>
                  <a:pt x="618123" y="5091"/>
                </a:cubicBezTo>
                <a:close/>
              </a:path>
            </a:pathLst>
          </a:custGeom>
          <a:solidFill>
            <a:schemeClr val="bg2">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Freeform: Shape 388">
            <a:extLst>
              <a:ext uri="{FF2B5EF4-FFF2-40B4-BE49-F238E27FC236}">
                <a16:creationId xmlns:a16="http://schemas.microsoft.com/office/drawing/2014/main" id="{D18677C0-C8D3-DC40-9804-C68456CEB581}"/>
              </a:ext>
            </a:extLst>
          </p:cNvPr>
          <p:cNvSpPr/>
          <p:nvPr/>
        </p:nvSpPr>
        <p:spPr>
          <a:xfrm rot="1022389">
            <a:off x="9542463" y="315913"/>
            <a:ext cx="1025525" cy="838200"/>
          </a:xfrm>
          <a:custGeom>
            <a:avLst/>
            <a:gdLst>
              <a:gd name="connsiteX0" fmla="*/ 618123 w 1077492"/>
              <a:gd name="connsiteY0" fmla="*/ 5091 h 880832"/>
              <a:gd name="connsiteX1" fmla="*/ 649515 w 1077492"/>
              <a:gd name="connsiteY1" fmla="*/ 48 h 880832"/>
              <a:gd name="connsiteX2" fmla="*/ 706766 w 1077492"/>
              <a:gd name="connsiteY2" fmla="*/ 25655 h 880832"/>
              <a:gd name="connsiteX3" fmla="*/ 703831 w 1077492"/>
              <a:gd name="connsiteY3" fmla="*/ 142493 h 880832"/>
              <a:gd name="connsiteX4" fmla="*/ 665641 w 1077492"/>
              <a:gd name="connsiteY4" fmla="*/ 157025 h 880832"/>
              <a:gd name="connsiteX5" fmla="*/ 665641 w 1077492"/>
              <a:gd name="connsiteY5" fmla="*/ 352605 h 880832"/>
              <a:gd name="connsiteX6" fmla="*/ 684786 w 1077492"/>
              <a:gd name="connsiteY6" fmla="*/ 356972 h 880832"/>
              <a:gd name="connsiteX7" fmla="*/ 718689 w 1077492"/>
              <a:gd name="connsiteY7" fmla="*/ 380793 h 880832"/>
              <a:gd name="connsiteX8" fmla="*/ 738749 w 1077492"/>
              <a:gd name="connsiteY8" fmla="*/ 496690 h 880832"/>
              <a:gd name="connsiteX9" fmla="*/ 735230 w 1077492"/>
              <a:gd name="connsiteY9" fmla="*/ 501698 h 880832"/>
              <a:gd name="connsiteX10" fmla="*/ 845060 w 1077492"/>
              <a:gd name="connsiteY10" fmla="*/ 617186 h 880832"/>
              <a:gd name="connsiteX11" fmla="*/ 879258 w 1077492"/>
              <a:gd name="connsiteY11" fmla="*/ 595803 h 880832"/>
              <a:gd name="connsiteX12" fmla="*/ 1037048 w 1077492"/>
              <a:gd name="connsiteY12" fmla="*/ 632408 h 880832"/>
              <a:gd name="connsiteX13" fmla="*/ 1031825 w 1077492"/>
              <a:gd name="connsiteY13" fmla="*/ 840388 h 880832"/>
              <a:gd name="connsiteX14" fmla="*/ 823846 w 1077492"/>
              <a:gd name="connsiteY14" fmla="*/ 835165 h 880832"/>
              <a:gd name="connsiteX15" fmla="*/ 795994 w 1077492"/>
              <a:gd name="connsiteY15" fmla="*/ 674255 h 880832"/>
              <a:gd name="connsiteX16" fmla="*/ 803191 w 1077492"/>
              <a:gd name="connsiteY16" fmla="*/ 664013 h 880832"/>
              <a:gd name="connsiteX17" fmla="*/ 690708 w 1077492"/>
              <a:gd name="connsiteY17" fmla="*/ 545736 h 880832"/>
              <a:gd name="connsiteX18" fmla="*/ 678778 w 1077492"/>
              <a:gd name="connsiteY18" fmla="*/ 553196 h 880832"/>
              <a:gd name="connsiteX19" fmla="*/ 565128 w 1077492"/>
              <a:gd name="connsiteY19" fmla="*/ 526831 h 880832"/>
              <a:gd name="connsiteX20" fmla="*/ 562479 w 1077492"/>
              <a:gd name="connsiteY20" fmla="*/ 522594 h 880832"/>
              <a:gd name="connsiteX21" fmla="*/ 207664 w 1077492"/>
              <a:gd name="connsiteY21" fmla="*/ 608151 h 880832"/>
              <a:gd name="connsiteX22" fmla="*/ 203307 w 1077492"/>
              <a:gd name="connsiteY22" fmla="*/ 628640 h 880832"/>
              <a:gd name="connsiteX23" fmla="*/ 178918 w 1077492"/>
              <a:gd name="connsiteY23" fmla="*/ 663609 h 880832"/>
              <a:gd name="connsiteX24" fmla="*/ 29119 w 1077492"/>
              <a:gd name="connsiteY24" fmla="*/ 659847 h 880832"/>
              <a:gd name="connsiteX25" fmla="*/ 32881 w 1077492"/>
              <a:gd name="connsiteY25" fmla="*/ 510048 h 880832"/>
              <a:gd name="connsiteX26" fmla="*/ 67936 w 1077492"/>
              <a:gd name="connsiteY26" fmla="*/ 487958 h 880832"/>
              <a:gd name="connsiteX27" fmla="*/ 182679 w 1077492"/>
              <a:gd name="connsiteY27" fmla="*/ 513810 h 880832"/>
              <a:gd name="connsiteX28" fmla="*/ 199867 w 1077492"/>
              <a:gd name="connsiteY28" fmla="*/ 541086 h 880832"/>
              <a:gd name="connsiteX29" fmla="*/ 537541 w 1077492"/>
              <a:gd name="connsiteY29" fmla="*/ 459661 h 880832"/>
              <a:gd name="connsiteX30" fmla="*/ 536059 w 1077492"/>
              <a:gd name="connsiteY30" fmla="*/ 450434 h 880832"/>
              <a:gd name="connsiteX31" fmla="*/ 568890 w 1077492"/>
              <a:gd name="connsiteY31" fmla="*/ 377032 h 880832"/>
              <a:gd name="connsiteX32" fmla="*/ 605039 w 1077492"/>
              <a:gd name="connsiteY32" fmla="*/ 354429 h 880832"/>
              <a:gd name="connsiteX33" fmla="*/ 624516 w 1077492"/>
              <a:gd name="connsiteY33" fmla="*/ 351300 h 880832"/>
              <a:gd name="connsiteX34" fmla="*/ 624516 w 1077492"/>
              <a:gd name="connsiteY34" fmla="*/ 160667 h 880832"/>
              <a:gd name="connsiteX35" fmla="*/ 613436 w 1077492"/>
              <a:gd name="connsiteY35" fmla="*/ 158139 h 880832"/>
              <a:gd name="connsiteX36" fmla="*/ 586993 w 1077492"/>
              <a:gd name="connsiteY36" fmla="*/ 139559 h 880832"/>
              <a:gd name="connsiteX37" fmla="*/ 589927 w 1077492"/>
              <a:gd name="connsiteY37" fmla="*/ 22721 h 880832"/>
              <a:gd name="connsiteX38" fmla="*/ 618123 w 1077492"/>
              <a:gd name="connsiteY38" fmla="*/ 5091 h 880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1077492" h="880832">
                <a:moveTo>
                  <a:pt x="618123" y="5091"/>
                </a:moveTo>
                <a:cubicBezTo>
                  <a:pt x="628264" y="1341"/>
                  <a:pt x="638938" y="-311"/>
                  <a:pt x="649515" y="48"/>
                </a:cubicBezTo>
                <a:cubicBezTo>
                  <a:pt x="670668" y="767"/>
                  <a:pt x="691432" y="9532"/>
                  <a:pt x="706766" y="25655"/>
                </a:cubicBezTo>
                <a:cubicBezTo>
                  <a:pt x="738893" y="59437"/>
                  <a:pt x="736078" y="111827"/>
                  <a:pt x="703831" y="142493"/>
                </a:cubicBezTo>
                <a:lnTo>
                  <a:pt x="665641" y="157025"/>
                </a:lnTo>
                <a:lnTo>
                  <a:pt x="665641" y="352605"/>
                </a:lnTo>
                <a:lnTo>
                  <a:pt x="684786" y="356972"/>
                </a:lnTo>
                <a:cubicBezTo>
                  <a:pt x="697289" y="362480"/>
                  <a:pt x="708859" y="370458"/>
                  <a:pt x="718689" y="380793"/>
                </a:cubicBezTo>
                <a:cubicBezTo>
                  <a:pt x="749581" y="413278"/>
                  <a:pt x="755275" y="459181"/>
                  <a:pt x="738749" y="496690"/>
                </a:cubicBezTo>
                <a:lnTo>
                  <a:pt x="735230" y="501698"/>
                </a:lnTo>
                <a:lnTo>
                  <a:pt x="845060" y="617186"/>
                </a:lnTo>
                <a:lnTo>
                  <a:pt x="879258" y="595803"/>
                </a:lnTo>
                <a:cubicBezTo>
                  <a:pt x="933414" y="575777"/>
                  <a:pt x="996107" y="589357"/>
                  <a:pt x="1037048" y="632408"/>
                </a:cubicBezTo>
                <a:cubicBezTo>
                  <a:pt x="1094236" y="692542"/>
                  <a:pt x="1089226" y="785799"/>
                  <a:pt x="1031825" y="840388"/>
                </a:cubicBezTo>
                <a:cubicBezTo>
                  <a:pt x="971691" y="897576"/>
                  <a:pt x="878434" y="892566"/>
                  <a:pt x="823846" y="835165"/>
                </a:cubicBezTo>
                <a:cubicBezTo>
                  <a:pt x="780955" y="790064"/>
                  <a:pt x="773050" y="726332"/>
                  <a:pt x="795994" y="674255"/>
                </a:cubicBezTo>
                <a:lnTo>
                  <a:pt x="803191" y="664013"/>
                </a:lnTo>
                <a:lnTo>
                  <a:pt x="690708" y="545736"/>
                </a:lnTo>
                <a:lnTo>
                  <a:pt x="678778" y="553196"/>
                </a:lnTo>
                <a:cubicBezTo>
                  <a:pt x="639771" y="567620"/>
                  <a:pt x="594617" y="557839"/>
                  <a:pt x="565128" y="526831"/>
                </a:cubicBezTo>
                <a:lnTo>
                  <a:pt x="562479" y="522594"/>
                </a:lnTo>
                <a:lnTo>
                  <a:pt x="207664" y="608151"/>
                </a:lnTo>
                <a:lnTo>
                  <a:pt x="203307" y="628640"/>
                </a:lnTo>
                <a:cubicBezTo>
                  <a:pt x="197853" y="641384"/>
                  <a:pt x="189746" y="653311"/>
                  <a:pt x="178918" y="663609"/>
                </a:cubicBezTo>
                <a:cubicBezTo>
                  <a:pt x="137575" y="702927"/>
                  <a:pt x="70309" y="703160"/>
                  <a:pt x="29119" y="659847"/>
                </a:cubicBezTo>
                <a:cubicBezTo>
                  <a:pt x="-10199" y="618504"/>
                  <a:pt x="-10431" y="551239"/>
                  <a:pt x="32881" y="510048"/>
                </a:cubicBezTo>
                <a:cubicBezTo>
                  <a:pt x="43217" y="500219"/>
                  <a:pt x="55173" y="492832"/>
                  <a:pt x="67936" y="487958"/>
                </a:cubicBezTo>
                <a:cubicBezTo>
                  <a:pt x="106227" y="473336"/>
                  <a:pt x="151787" y="481326"/>
                  <a:pt x="182679" y="513810"/>
                </a:cubicBezTo>
                <a:lnTo>
                  <a:pt x="199867" y="541086"/>
                </a:lnTo>
                <a:lnTo>
                  <a:pt x="537541" y="459661"/>
                </a:lnTo>
                <a:lnTo>
                  <a:pt x="536059" y="450434"/>
                </a:lnTo>
                <a:cubicBezTo>
                  <a:pt x="536980" y="423313"/>
                  <a:pt x="548218" y="396691"/>
                  <a:pt x="568890" y="377032"/>
                </a:cubicBezTo>
                <a:cubicBezTo>
                  <a:pt x="579718" y="366735"/>
                  <a:pt x="592037" y="359237"/>
                  <a:pt x="605039" y="354429"/>
                </a:cubicBezTo>
                <a:lnTo>
                  <a:pt x="624516" y="351300"/>
                </a:lnTo>
                <a:lnTo>
                  <a:pt x="624516" y="160667"/>
                </a:lnTo>
                <a:lnTo>
                  <a:pt x="613436" y="158139"/>
                </a:lnTo>
                <a:cubicBezTo>
                  <a:pt x="603685" y="153843"/>
                  <a:pt x="594660" y="147621"/>
                  <a:pt x="586993" y="139559"/>
                </a:cubicBezTo>
                <a:cubicBezTo>
                  <a:pt x="554867" y="105778"/>
                  <a:pt x="557681" y="53388"/>
                  <a:pt x="589927" y="22721"/>
                </a:cubicBezTo>
                <a:cubicBezTo>
                  <a:pt x="598373" y="14690"/>
                  <a:pt x="607982" y="8842"/>
                  <a:pt x="618123" y="5091"/>
                </a:cubicBezTo>
                <a:close/>
              </a:path>
            </a:pathLst>
          </a:custGeom>
          <a:solidFill>
            <a:schemeClr val="bg2">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 name="Freeform: Shape 384">
            <a:extLst>
              <a:ext uri="{FF2B5EF4-FFF2-40B4-BE49-F238E27FC236}">
                <a16:creationId xmlns:a16="http://schemas.microsoft.com/office/drawing/2014/main" id="{C3F69586-3377-3247-9021-884DE23B5DAB}"/>
              </a:ext>
            </a:extLst>
          </p:cNvPr>
          <p:cNvSpPr/>
          <p:nvPr/>
        </p:nvSpPr>
        <p:spPr>
          <a:xfrm rot="1022389">
            <a:off x="2794000" y="401638"/>
            <a:ext cx="1076325" cy="881062"/>
          </a:xfrm>
          <a:custGeom>
            <a:avLst/>
            <a:gdLst>
              <a:gd name="connsiteX0" fmla="*/ 618123 w 1077492"/>
              <a:gd name="connsiteY0" fmla="*/ 5091 h 880832"/>
              <a:gd name="connsiteX1" fmla="*/ 649515 w 1077492"/>
              <a:gd name="connsiteY1" fmla="*/ 48 h 880832"/>
              <a:gd name="connsiteX2" fmla="*/ 706766 w 1077492"/>
              <a:gd name="connsiteY2" fmla="*/ 25655 h 880832"/>
              <a:gd name="connsiteX3" fmla="*/ 703831 w 1077492"/>
              <a:gd name="connsiteY3" fmla="*/ 142493 h 880832"/>
              <a:gd name="connsiteX4" fmla="*/ 665641 w 1077492"/>
              <a:gd name="connsiteY4" fmla="*/ 157025 h 880832"/>
              <a:gd name="connsiteX5" fmla="*/ 665641 w 1077492"/>
              <a:gd name="connsiteY5" fmla="*/ 352605 h 880832"/>
              <a:gd name="connsiteX6" fmla="*/ 684786 w 1077492"/>
              <a:gd name="connsiteY6" fmla="*/ 356972 h 880832"/>
              <a:gd name="connsiteX7" fmla="*/ 718689 w 1077492"/>
              <a:gd name="connsiteY7" fmla="*/ 380793 h 880832"/>
              <a:gd name="connsiteX8" fmla="*/ 738749 w 1077492"/>
              <a:gd name="connsiteY8" fmla="*/ 496690 h 880832"/>
              <a:gd name="connsiteX9" fmla="*/ 735230 w 1077492"/>
              <a:gd name="connsiteY9" fmla="*/ 501698 h 880832"/>
              <a:gd name="connsiteX10" fmla="*/ 845060 w 1077492"/>
              <a:gd name="connsiteY10" fmla="*/ 617186 h 880832"/>
              <a:gd name="connsiteX11" fmla="*/ 879258 w 1077492"/>
              <a:gd name="connsiteY11" fmla="*/ 595803 h 880832"/>
              <a:gd name="connsiteX12" fmla="*/ 1037048 w 1077492"/>
              <a:gd name="connsiteY12" fmla="*/ 632408 h 880832"/>
              <a:gd name="connsiteX13" fmla="*/ 1031825 w 1077492"/>
              <a:gd name="connsiteY13" fmla="*/ 840388 h 880832"/>
              <a:gd name="connsiteX14" fmla="*/ 823846 w 1077492"/>
              <a:gd name="connsiteY14" fmla="*/ 835165 h 880832"/>
              <a:gd name="connsiteX15" fmla="*/ 795994 w 1077492"/>
              <a:gd name="connsiteY15" fmla="*/ 674255 h 880832"/>
              <a:gd name="connsiteX16" fmla="*/ 803191 w 1077492"/>
              <a:gd name="connsiteY16" fmla="*/ 664013 h 880832"/>
              <a:gd name="connsiteX17" fmla="*/ 690708 w 1077492"/>
              <a:gd name="connsiteY17" fmla="*/ 545736 h 880832"/>
              <a:gd name="connsiteX18" fmla="*/ 678778 w 1077492"/>
              <a:gd name="connsiteY18" fmla="*/ 553196 h 880832"/>
              <a:gd name="connsiteX19" fmla="*/ 565128 w 1077492"/>
              <a:gd name="connsiteY19" fmla="*/ 526831 h 880832"/>
              <a:gd name="connsiteX20" fmla="*/ 562479 w 1077492"/>
              <a:gd name="connsiteY20" fmla="*/ 522594 h 880832"/>
              <a:gd name="connsiteX21" fmla="*/ 207664 w 1077492"/>
              <a:gd name="connsiteY21" fmla="*/ 608151 h 880832"/>
              <a:gd name="connsiteX22" fmla="*/ 203307 w 1077492"/>
              <a:gd name="connsiteY22" fmla="*/ 628640 h 880832"/>
              <a:gd name="connsiteX23" fmla="*/ 178918 w 1077492"/>
              <a:gd name="connsiteY23" fmla="*/ 663609 h 880832"/>
              <a:gd name="connsiteX24" fmla="*/ 29119 w 1077492"/>
              <a:gd name="connsiteY24" fmla="*/ 659847 h 880832"/>
              <a:gd name="connsiteX25" fmla="*/ 32881 w 1077492"/>
              <a:gd name="connsiteY25" fmla="*/ 510048 h 880832"/>
              <a:gd name="connsiteX26" fmla="*/ 67936 w 1077492"/>
              <a:gd name="connsiteY26" fmla="*/ 487958 h 880832"/>
              <a:gd name="connsiteX27" fmla="*/ 182679 w 1077492"/>
              <a:gd name="connsiteY27" fmla="*/ 513810 h 880832"/>
              <a:gd name="connsiteX28" fmla="*/ 199867 w 1077492"/>
              <a:gd name="connsiteY28" fmla="*/ 541086 h 880832"/>
              <a:gd name="connsiteX29" fmla="*/ 537541 w 1077492"/>
              <a:gd name="connsiteY29" fmla="*/ 459661 h 880832"/>
              <a:gd name="connsiteX30" fmla="*/ 536059 w 1077492"/>
              <a:gd name="connsiteY30" fmla="*/ 450434 h 880832"/>
              <a:gd name="connsiteX31" fmla="*/ 568890 w 1077492"/>
              <a:gd name="connsiteY31" fmla="*/ 377032 h 880832"/>
              <a:gd name="connsiteX32" fmla="*/ 605039 w 1077492"/>
              <a:gd name="connsiteY32" fmla="*/ 354429 h 880832"/>
              <a:gd name="connsiteX33" fmla="*/ 624516 w 1077492"/>
              <a:gd name="connsiteY33" fmla="*/ 351300 h 880832"/>
              <a:gd name="connsiteX34" fmla="*/ 624516 w 1077492"/>
              <a:gd name="connsiteY34" fmla="*/ 160667 h 880832"/>
              <a:gd name="connsiteX35" fmla="*/ 613436 w 1077492"/>
              <a:gd name="connsiteY35" fmla="*/ 158139 h 880832"/>
              <a:gd name="connsiteX36" fmla="*/ 586993 w 1077492"/>
              <a:gd name="connsiteY36" fmla="*/ 139559 h 880832"/>
              <a:gd name="connsiteX37" fmla="*/ 589927 w 1077492"/>
              <a:gd name="connsiteY37" fmla="*/ 22721 h 880832"/>
              <a:gd name="connsiteX38" fmla="*/ 618123 w 1077492"/>
              <a:gd name="connsiteY38" fmla="*/ 5091 h 880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1077492" h="880832">
                <a:moveTo>
                  <a:pt x="618123" y="5091"/>
                </a:moveTo>
                <a:cubicBezTo>
                  <a:pt x="628264" y="1341"/>
                  <a:pt x="638938" y="-311"/>
                  <a:pt x="649515" y="48"/>
                </a:cubicBezTo>
                <a:cubicBezTo>
                  <a:pt x="670668" y="767"/>
                  <a:pt x="691432" y="9532"/>
                  <a:pt x="706766" y="25655"/>
                </a:cubicBezTo>
                <a:cubicBezTo>
                  <a:pt x="738893" y="59437"/>
                  <a:pt x="736078" y="111827"/>
                  <a:pt x="703831" y="142493"/>
                </a:cubicBezTo>
                <a:lnTo>
                  <a:pt x="665641" y="157025"/>
                </a:lnTo>
                <a:lnTo>
                  <a:pt x="665641" y="352605"/>
                </a:lnTo>
                <a:lnTo>
                  <a:pt x="684786" y="356972"/>
                </a:lnTo>
                <a:cubicBezTo>
                  <a:pt x="697289" y="362480"/>
                  <a:pt x="708859" y="370458"/>
                  <a:pt x="718689" y="380793"/>
                </a:cubicBezTo>
                <a:cubicBezTo>
                  <a:pt x="749581" y="413278"/>
                  <a:pt x="755275" y="459181"/>
                  <a:pt x="738749" y="496690"/>
                </a:cubicBezTo>
                <a:lnTo>
                  <a:pt x="735230" y="501698"/>
                </a:lnTo>
                <a:lnTo>
                  <a:pt x="845060" y="617186"/>
                </a:lnTo>
                <a:lnTo>
                  <a:pt x="879258" y="595803"/>
                </a:lnTo>
                <a:cubicBezTo>
                  <a:pt x="933414" y="575777"/>
                  <a:pt x="996107" y="589357"/>
                  <a:pt x="1037048" y="632408"/>
                </a:cubicBezTo>
                <a:cubicBezTo>
                  <a:pt x="1094236" y="692542"/>
                  <a:pt x="1089226" y="785799"/>
                  <a:pt x="1031825" y="840388"/>
                </a:cubicBezTo>
                <a:cubicBezTo>
                  <a:pt x="971691" y="897576"/>
                  <a:pt x="878434" y="892566"/>
                  <a:pt x="823846" y="835165"/>
                </a:cubicBezTo>
                <a:cubicBezTo>
                  <a:pt x="780955" y="790064"/>
                  <a:pt x="773050" y="726332"/>
                  <a:pt x="795994" y="674255"/>
                </a:cubicBezTo>
                <a:lnTo>
                  <a:pt x="803191" y="664013"/>
                </a:lnTo>
                <a:lnTo>
                  <a:pt x="690708" y="545736"/>
                </a:lnTo>
                <a:lnTo>
                  <a:pt x="678778" y="553196"/>
                </a:lnTo>
                <a:cubicBezTo>
                  <a:pt x="639771" y="567620"/>
                  <a:pt x="594617" y="557839"/>
                  <a:pt x="565128" y="526831"/>
                </a:cubicBezTo>
                <a:lnTo>
                  <a:pt x="562479" y="522594"/>
                </a:lnTo>
                <a:lnTo>
                  <a:pt x="207664" y="608151"/>
                </a:lnTo>
                <a:lnTo>
                  <a:pt x="203307" y="628640"/>
                </a:lnTo>
                <a:cubicBezTo>
                  <a:pt x="197853" y="641384"/>
                  <a:pt x="189746" y="653311"/>
                  <a:pt x="178918" y="663609"/>
                </a:cubicBezTo>
                <a:cubicBezTo>
                  <a:pt x="137575" y="702927"/>
                  <a:pt x="70309" y="703160"/>
                  <a:pt x="29119" y="659847"/>
                </a:cubicBezTo>
                <a:cubicBezTo>
                  <a:pt x="-10199" y="618504"/>
                  <a:pt x="-10431" y="551239"/>
                  <a:pt x="32881" y="510048"/>
                </a:cubicBezTo>
                <a:cubicBezTo>
                  <a:pt x="43217" y="500219"/>
                  <a:pt x="55173" y="492832"/>
                  <a:pt x="67936" y="487958"/>
                </a:cubicBezTo>
                <a:cubicBezTo>
                  <a:pt x="106227" y="473336"/>
                  <a:pt x="151787" y="481326"/>
                  <a:pt x="182679" y="513810"/>
                </a:cubicBezTo>
                <a:lnTo>
                  <a:pt x="199867" y="541086"/>
                </a:lnTo>
                <a:lnTo>
                  <a:pt x="537541" y="459661"/>
                </a:lnTo>
                <a:lnTo>
                  <a:pt x="536059" y="450434"/>
                </a:lnTo>
                <a:cubicBezTo>
                  <a:pt x="536980" y="423313"/>
                  <a:pt x="548218" y="396691"/>
                  <a:pt x="568890" y="377032"/>
                </a:cubicBezTo>
                <a:cubicBezTo>
                  <a:pt x="579718" y="366735"/>
                  <a:pt x="592037" y="359237"/>
                  <a:pt x="605039" y="354429"/>
                </a:cubicBezTo>
                <a:lnTo>
                  <a:pt x="624516" y="351300"/>
                </a:lnTo>
                <a:lnTo>
                  <a:pt x="624516" y="160667"/>
                </a:lnTo>
                <a:lnTo>
                  <a:pt x="613436" y="158139"/>
                </a:lnTo>
                <a:cubicBezTo>
                  <a:pt x="603685" y="153843"/>
                  <a:pt x="594660" y="147621"/>
                  <a:pt x="586993" y="139559"/>
                </a:cubicBezTo>
                <a:cubicBezTo>
                  <a:pt x="554867" y="105778"/>
                  <a:pt x="557681" y="53388"/>
                  <a:pt x="589927" y="22721"/>
                </a:cubicBezTo>
                <a:cubicBezTo>
                  <a:pt x="598373" y="14690"/>
                  <a:pt x="607982" y="8842"/>
                  <a:pt x="618123" y="5091"/>
                </a:cubicBezTo>
                <a:close/>
              </a:path>
            </a:pathLst>
          </a:custGeom>
          <a:solidFill>
            <a:schemeClr val="bg2">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 name="Freeform: Shape 387">
            <a:extLst>
              <a:ext uri="{FF2B5EF4-FFF2-40B4-BE49-F238E27FC236}">
                <a16:creationId xmlns:a16="http://schemas.microsoft.com/office/drawing/2014/main" id="{85382E0B-4AC9-F54C-91EB-E4E7852D681D}"/>
              </a:ext>
            </a:extLst>
          </p:cNvPr>
          <p:cNvSpPr/>
          <p:nvPr/>
        </p:nvSpPr>
        <p:spPr>
          <a:xfrm rot="355510">
            <a:off x="6770688" y="9525"/>
            <a:ext cx="1911350" cy="1944688"/>
          </a:xfrm>
          <a:custGeom>
            <a:avLst/>
            <a:gdLst>
              <a:gd name="connsiteX0" fmla="*/ 859940 w 1882134"/>
              <a:gd name="connsiteY0" fmla="*/ 932267 h 1915580"/>
              <a:gd name="connsiteX1" fmla="*/ 747989 w 1882134"/>
              <a:gd name="connsiteY1" fmla="*/ 997319 h 1915580"/>
              <a:gd name="connsiteX2" fmla="*/ 636844 w 1882134"/>
              <a:gd name="connsiteY2" fmla="*/ 1061903 h 1915580"/>
              <a:gd name="connsiteX3" fmla="*/ 638527 w 1882134"/>
              <a:gd name="connsiteY3" fmla="*/ 1070293 h 1915580"/>
              <a:gd name="connsiteX4" fmla="*/ 565410 w 1882134"/>
              <a:gd name="connsiteY4" fmla="*/ 1179755 h 1915580"/>
              <a:gd name="connsiteX5" fmla="*/ 562511 w 1882134"/>
              <a:gd name="connsiteY5" fmla="*/ 1180336 h 1915580"/>
              <a:gd name="connsiteX6" fmla="*/ 562511 w 1882134"/>
              <a:gd name="connsiteY6" fmla="*/ 1439244 h 1915580"/>
              <a:gd name="connsiteX7" fmla="*/ 572773 w 1882134"/>
              <a:gd name="connsiteY7" fmla="*/ 1441246 h 1915580"/>
              <a:gd name="connsiteX8" fmla="*/ 644608 w 1882134"/>
              <a:gd name="connsiteY8" fmla="*/ 1550707 h 1915580"/>
              <a:gd name="connsiteX9" fmla="*/ 640375 w 1882134"/>
              <a:gd name="connsiteY9" fmla="*/ 1571429 h 1915580"/>
              <a:gd name="connsiteX10" fmla="*/ 865510 w 1882134"/>
              <a:gd name="connsiteY10" fmla="*/ 1701672 h 1915580"/>
              <a:gd name="connsiteX11" fmla="*/ 886716 w 1882134"/>
              <a:gd name="connsiteY11" fmla="*/ 1687534 h 1915580"/>
              <a:gd name="connsiteX12" fmla="*/ 933465 w 1882134"/>
              <a:gd name="connsiteY12" fmla="*/ 1678413 h 1915580"/>
              <a:gd name="connsiteX13" fmla="*/ 980215 w 1882134"/>
              <a:gd name="connsiteY13" fmla="*/ 1687962 h 1915580"/>
              <a:gd name="connsiteX14" fmla="*/ 997982 w 1882134"/>
              <a:gd name="connsiteY14" fmla="*/ 1700143 h 1915580"/>
              <a:gd name="connsiteX15" fmla="*/ 1212258 w 1882134"/>
              <a:gd name="connsiteY15" fmla="*/ 1576182 h 1915580"/>
              <a:gd name="connsiteX16" fmla="*/ 1210160 w 1882134"/>
              <a:gd name="connsiteY16" fmla="*/ 1565911 h 1915580"/>
              <a:gd name="connsiteX17" fmla="*/ 1283277 w 1882134"/>
              <a:gd name="connsiteY17" fmla="*/ 1456450 h 1915580"/>
              <a:gd name="connsiteX18" fmla="*/ 1298338 w 1882134"/>
              <a:gd name="connsiteY18" fmla="*/ 1453428 h 1915580"/>
              <a:gd name="connsiteX19" fmla="*/ 1298338 w 1882134"/>
              <a:gd name="connsiteY19" fmla="*/ 1189696 h 1915580"/>
              <a:gd name="connsiteX20" fmla="*/ 1292399 w 1882134"/>
              <a:gd name="connsiteY20" fmla="*/ 1188448 h 1915580"/>
              <a:gd name="connsiteX21" fmla="*/ 1219282 w 1882134"/>
              <a:gd name="connsiteY21" fmla="*/ 1079414 h 1915580"/>
              <a:gd name="connsiteX22" fmla="*/ 1223749 w 1882134"/>
              <a:gd name="connsiteY22" fmla="*/ 1057548 h 1915580"/>
              <a:gd name="connsiteX23" fmla="*/ 997965 w 1882134"/>
              <a:gd name="connsiteY23" fmla="*/ 926929 h 1915580"/>
              <a:gd name="connsiteX24" fmla="*/ 994296 w 1882134"/>
              <a:gd name="connsiteY24" fmla="*/ 929366 h 1915580"/>
              <a:gd name="connsiteX25" fmla="*/ 988000 w 1882134"/>
              <a:gd name="connsiteY25" fmla="*/ 935188 h 1915580"/>
              <a:gd name="connsiteX26" fmla="*/ 978749 w 1882134"/>
              <a:gd name="connsiteY26" fmla="*/ 939691 h 1915580"/>
              <a:gd name="connsiteX27" fmla="*/ 969810 w 1882134"/>
              <a:gd name="connsiteY27" fmla="*/ 945628 h 1915580"/>
              <a:gd name="connsiteX28" fmla="*/ 964268 w 1882134"/>
              <a:gd name="connsiteY28" fmla="*/ 946740 h 1915580"/>
              <a:gd name="connsiteX29" fmla="*/ 958437 w 1882134"/>
              <a:gd name="connsiteY29" fmla="*/ 949579 h 1915580"/>
              <a:gd name="connsiteX30" fmla="*/ 924343 w 1882134"/>
              <a:gd name="connsiteY30" fmla="*/ 954750 h 1915580"/>
              <a:gd name="connsiteX31" fmla="*/ 924343 w 1882134"/>
              <a:gd name="connsiteY31" fmla="*/ 954750 h 1915580"/>
              <a:gd name="connsiteX32" fmla="*/ 923835 w 1882134"/>
              <a:gd name="connsiteY32" fmla="*/ 954643 h 1915580"/>
              <a:gd name="connsiteX33" fmla="*/ 881110 w 1882134"/>
              <a:gd name="connsiteY33" fmla="*/ 945723 h 1915580"/>
              <a:gd name="connsiteX34" fmla="*/ 880997 w 1882134"/>
              <a:gd name="connsiteY34" fmla="*/ 945646 h 1915580"/>
              <a:gd name="connsiteX35" fmla="*/ 878876 w 1882134"/>
              <a:gd name="connsiteY35" fmla="*/ 945200 h 1915580"/>
              <a:gd name="connsiteX36" fmla="*/ 1285908 w 1882134"/>
              <a:gd name="connsiteY36" fmla="*/ 209454 h 1915580"/>
              <a:gd name="connsiteX37" fmla="*/ 1039711 w 1882134"/>
              <a:gd name="connsiteY37" fmla="*/ 351883 h 1915580"/>
              <a:gd name="connsiteX38" fmla="*/ 1042927 w 1882134"/>
              <a:gd name="connsiteY38" fmla="*/ 367913 h 1915580"/>
              <a:gd name="connsiteX39" fmla="*/ 1007580 w 1882134"/>
              <a:gd name="connsiteY39" fmla="*/ 452291 h 1915580"/>
              <a:gd name="connsiteX40" fmla="*/ 972994 w 1882134"/>
              <a:gd name="connsiteY40" fmla="*/ 475261 h 1915580"/>
              <a:gd name="connsiteX41" fmla="*/ 972994 w 1882134"/>
              <a:gd name="connsiteY41" fmla="*/ 608121 h 1915580"/>
              <a:gd name="connsiteX42" fmla="*/ 972994 w 1882134"/>
              <a:gd name="connsiteY42" fmla="*/ 728436 h 1915580"/>
              <a:gd name="connsiteX43" fmla="*/ 1008720 w 1882134"/>
              <a:gd name="connsiteY43" fmla="*/ 752929 h 1915580"/>
              <a:gd name="connsiteX44" fmla="*/ 1042927 w 1882134"/>
              <a:gd name="connsiteY44" fmla="*/ 836166 h 1915580"/>
              <a:gd name="connsiteX45" fmla="*/ 1038547 w 1882134"/>
              <a:gd name="connsiteY45" fmla="*/ 857606 h 1915580"/>
              <a:gd name="connsiteX46" fmla="*/ 1264627 w 1882134"/>
              <a:gd name="connsiteY46" fmla="*/ 988396 h 1915580"/>
              <a:gd name="connsiteX47" fmla="*/ 1292399 w 1882134"/>
              <a:gd name="connsiteY47" fmla="*/ 969952 h 1915580"/>
              <a:gd name="connsiteX48" fmla="*/ 1337865 w 1882134"/>
              <a:gd name="connsiteY48" fmla="*/ 960830 h 1915580"/>
              <a:gd name="connsiteX49" fmla="*/ 1384615 w 1882134"/>
              <a:gd name="connsiteY49" fmla="*/ 970380 h 1915580"/>
              <a:gd name="connsiteX50" fmla="*/ 1410990 w 1882134"/>
              <a:gd name="connsiteY50" fmla="*/ 988463 h 1915580"/>
              <a:gd name="connsiteX51" fmla="*/ 1650068 w 1882134"/>
              <a:gd name="connsiteY51" fmla="*/ 850153 h 1915580"/>
              <a:gd name="connsiteX52" fmla="*/ 1644966 w 1882134"/>
              <a:gd name="connsiteY52" fmla="*/ 824004 h 1915580"/>
              <a:gd name="connsiteX53" fmla="*/ 1680313 w 1882134"/>
              <a:gd name="connsiteY53" fmla="*/ 739627 h 1915580"/>
              <a:gd name="connsiteX54" fmla="*/ 1705780 w 1882134"/>
              <a:gd name="connsiteY54" fmla="*/ 722714 h 1915580"/>
              <a:gd name="connsiteX55" fmla="*/ 1705779 w 1882134"/>
              <a:gd name="connsiteY55" fmla="*/ 484271 h 1915580"/>
              <a:gd name="connsiteX56" fmla="*/ 1701598 w 1882134"/>
              <a:gd name="connsiteY56" fmla="*/ 483455 h 1915580"/>
              <a:gd name="connsiteX57" fmla="*/ 1629764 w 1882134"/>
              <a:gd name="connsiteY57" fmla="*/ 373993 h 1915580"/>
              <a:gd name="connsiteX58" fmla="*/ 1634464 w 1882134"/>
              <a:gd name="connsiteY58" fmla="*/ 350982 h 1915580"/>
              <a:gd name="connsiteX59" fmla="*/ 1412691 w 1882134"/>
              <a:gd name="connsiteY59" fmla="*/ 222683 h 1915580"/>
              <a:gd name="connsiteX60" fmla="*/ 1404617 w 1882134"/>
              <a:gd name="connsiteY60" fmla="*/ 228046 h 1915580"/>
              <a:gd name="connsiteX61" fmla="*/ 1359150 w 1882134"/>
              <a:gd name="connsiteY61" fmla="*/ 237167 h 1915580"/>
              <a:gd name="connsiteX62" fmla="*/ 1312401 w 1882134"/>
              <a:gd name="connsiteY62" fmla="*/ 227618 h 1915580"/>
              <a:gd name="connsiteX63" fmla="*/ 441920 w 1882134"/>
              <a:gd name="connsiteY63" fmla="*/ 226293 h 1915580"/>
              <a:gd name="connsiteX64" fmla="*/ 231909 w 1882134"/>
              <a:gd name="connsiteY64" fmla="*/ 347787 h 1915580"/>
              <a:gd name="connsiteX65" fmla="*/ 237167 w 1882134"/>
              <a:gd name="connsiteY65" fmla="*/ 373994 h 1915580"/>
              <a:gd name="connsiteX66" fmla="*/ 164050 w 1882134"/>
              <a:gd name="connsiteY66" fmla="*/ 483456 h 1915580"/>
              <a:gd name="connsiteX67" fmla="*/ 155071 w 1882134"/>
              <a:gd name="connsiteY67" fmla="*/ 485258 h 1915580"/>
              <a:gd name="connsiteX68" fmla="*/ 155071 w 1882134"/>
              <a:gd name="connsiteY68" fmla="*/ 740239 h 1915580"/>
              <a:gd name="connsiteX69" fmla="*/ 165333 w 1882134"/>
              <a:gd name="connsiteY69" fmla="*/ 742335 h 1915580"/>
              <a:gd name="connsiteX70" fmla="*/ 237167 w 1882134"/>
              <a:gd name="connsiteY70" fmla="*/ 851369 h 1915580"/>
              <a:gd name="connsiteX71" fmla="*/ 234601 w 1882134"/>
              <a:gd name="connsiteY71" fmla="*/ 863932 h 1915580"/>
              <a:gd name="connsiteX72" fmla="*/ 440781 w 1882134"/>
              <a:gd name="connsiteY72" fmla="*/ 983210 h 1915580"/>
              <a:gd name="connsiteX73" fmla="*/ 474477 w 1882134"/>
              <a:gd name="connsiteY73" fmla="*/ 960831 h 1915580"/>
              <a:gd name="connsiteX74" fmla="*/ 519943 w 1882134"/>
              <a:gd name="connsiteY74" fmla="*/ 951709 h 1915580"/>
              <a:gd name="connsiteX75" fmla="*/ 566693 w 1882134"/>
              <a:gd name="connsiteY75" fmla="*/ 961258 h 1915580"/>
              <a:gd name="connsiteX76" fmla="*/ 601190 w 1882134"/>
              <a:gd name="connsiteY76" fmla="*/ 984910 h 1915580"/>
              <a:gd name="connsiteX77" fmla="*/ 705420 w 1882134"/>
              <a:gd name="connsiteY77" fmla="*/ 924344 h 1915580"/>
              <a:gd name="connsiteX78" fmla="*/ 785942 w 1882134"/>
              <a:gd name="connsiteY78" fmla="*/ 878642 h 1915580"/>
              <a:gd name="connsiteX79" fmla="*/ 811567 w 1882134"/>
              <a:gd name="connsiteY79" fmla="*/ 863817 h 1915580"/>
              <a:gd name="connsiteX80" fmla="*/ 805759 w 1882134"/>
              <a:gd name="connsiteY80" fmla="*/ 836166 h 1915580"/>
              <a:gd name="connsiteX81" fmla="*/ 878876 w 1882134"/>
              <a:gd name="connsiteY81" fmla="*/ 726704 h 1915580"/>
              <a:gd name="connsiteX82" fmla="*/ 887857 w 1882134"/>
              <a:gd name="connsiteY82" fmla="*/ 724902 h 1915580"/>
              <a:gd name="connsiteX83" fmla="*/ 887857 w 1882134"/>
              <a:gd name="connsiteY83" fmla="*/ 602041 h 1915580"/>
              <a:gd name="connsiteX84" fmla="*/ 887857 w 1882134"/>
              <a:gd name="connsiteY84" fmla="*/ 479177 h 1915580"/>
              <a:gd name="connsiteX85" fmla="*/ 878877 w 1882134"/>
              <a:gd name="connsiteY85" fmla="*/ 477375 h 1915580"/>
              <a:gd name="connsiteX86" fmla="*/ 805760 w 1882134"/>
              <a:gd name="connsiteY86" fmla="*/ 367913 h 1915580"/>
              <a:gd name="connsiteX87" fmla="*/ 810313 w 1882134"/>
              <a:gd name="connsiteY87" fmla="*/ 345620 h 1915580"/>
              <a:gd name="connsiteX88" fmla="*/ 607514 w 1882134"/>
              <a:gd name="connsiteY88" fmla="*/ 228297 h 1915580"/>
              <a:gd name="connsiteX89" fmla="*/ 572440 w 1882134"/>
              <a:gd name="connsiteY89" fmla="*/ 252065 h 1915580"/>
              <a:gd name="connsiteX90" fmla="*/ 526305 w 1882134"/>
              <a:gd name="connsiteY90" fmla="*/ 261493 h 1915580"/>
              <a:gd name="connsiteX91" fmla="*/ 442371 w 1882134"/>
              <a:gd name="connsiteY91" fmla="*/ 226958 h 1915580"/>
              <a:gd name="connsiteX92" fmla="*/ 525745 w 1882134"/>
              <a:gd name="connsiteY92" fmla="*/ 24326 h 1915580"/>
              <a:gd name="connsiteX93" fmla="*/ 644609 w 1882134"/>
              <a:gd name="connsiteY93" fmla="*/ 142629 h 1915580"/>
              <a:gd name="connsiteX94" fmla="*/ 641709 w 1882134"/>
              <a:gd name="connsiteY94" fmla="*/ 157167 h 1915580"/>
              <a:gd name="connsiteX95" fmla="*/ 747989 w 1882134"/>
              <a:gd name="connsiteY95" fmla="*/ 218924 h 1915580"/>
              <a:gd name="connsiteX96" fmla="*/ 849541 w 1882134"/>
              <a:gd name="connsiteY96" fmla="*/ 277934 h 1915580"/>
              <a:gd name="connsiteX97" fmla="*/ 878877 w 1882134"/>
              <a:gd name="connsiteY97" fmla="*/ 258452 h 1915580"/>
              <a:gd name="connsiteX98" fmla="*/ 924343 w 1882134"/>
              <a:gd name="connsiteY98" fmla="*/ 249330 h 1915580"/>
              <a:gd name="connsiteX99" fmla="*/ 971093 w 1882134"/>
              <a:gd name="connsiteY99" fmla="*/ 258879 h 1915580"/>
              <a:gd name="connsiteX100" fmla="*/ 999784 w 1882134"/>
              <a:gd name="connsiteY100" fmla="*/ 278550 h 1915580"/>
              <a:gd name="connsiteX101" fmla="*/ 1112862 w 1882134"/>
              <a:gd name="connsiteY101" fmla="*/ 212843 h 1915580"/>
              <a:gd name="connsiteX102" fmla="*/ 1244810 w 1882134"/>
              <a:gd name="connsiteY102" fmla="*/ 139736 h 1915580"/>
              <a:gd name="connsiteX103" fmla="*/ 1240567 w 1882134"/>
              <a:gd name="connsiteY103" fmla="*/ 118583 h 1915580"/>
              <a:gd name="connsiteX104" fmla="*/ 1359150 w 1882134"/>
              <a:gd name="connsiteY104" fmla="*/ 0 h 1915580"/>
              <a:gd name="connsiteX105" fmla="*/ 1477734 w 1882134"/>
              <a:gd name="connsiteY105" fmla="*/ 118583 h 1915580"/>
              <a:gd name="connsiteX106" fmla="*/ 1468446 w 1882134"/>
              <a:gd name="connsiteY106" fmla="*/ 164056 h 1915580"/>
              <a:gd name="connsiteX107" fmla="*/ 1562871 w 1882134"/>
              <a:gd name="connsiteY107" fmla="*/ 218924 h 1915580"/>
              <a:gd name="connsiteX108" fmla="*/ 1674171 w 1882134"/>
              <a:gd name="connsiteY108" fmla="*/ 283599 h 1915580"/>
              <a:gd name="connsiteX109" fmla="*/ 1702880 w 1882134"/>
              <a:gd name="connsiteY109" fmla="*/ 264532 h 1915580"/>
              <a:gd name="connsiteX110" fmla="*/ 1748347 w 1882134"/>
              <a:gd name="connsiteY110" fmla="*/ 255410 h 1915580"/>
              <a:gd name="connsiteX111" fmla="*/ 1866931 w 1882134"/>
              <a:gd name="connsiteY111" fmla="*/ 373993 h 1915580"/>
              <a:gd name="connsiteX112" fmla="*/ 1793814 w 1882134"/>
              <a:gd name="connsiteY112" fmla="*/ 483456 h 1915580"/>
              <a:gd name="connsiteX113" fmla="*/ 1787876 w 1882134"/>
              <a:gd name="connsiteY113" fmla="*/ 484647 h 1915580"/>
              <a:gd name="connsiteX114" fmla="*/ 1787876 w 1882134"/>
              <a:gd name="connsiteY114" fmla="*/ 608121 h 1915580"/>
              <a:gd name="connsiteX115" fmla="*/ 1787876 w 1882134"/>
              <a:gd name="connsiteY115" fmla="*/ 710390 h 1915580"/>
              <a:gd name="connsiteX116" fmla="*/ 1810299 w 1882134"/>
              <a:gd name="connsiteY116" fmla="*/ 714970 h 1915580"/>
              <a:gd name="connsiteX117" fmla="*/ 1882134 w 1882134"/>
              <a:gd name="connsiteY117" fmla="*/ 824004 h 1915580"/>
              <a:gd name="connsiteX118" fmla="*/ 1763550 w 1882134"/>
              <a:gd name="connsiteY118" fmla="*/ 942588 h 1915580"/>
              <a:gd name="connsiteX119" fmla="*/ 1716800 w 1882134"/>
              <a:gd name="connsiteY119" fmla="*/ 933466 h 1915580"/>
              <a:gd name="connsiteX120" fmla="*/ 1696290 w 1882134"/>
              <a:gd name="connsiteY120" fmla="*/ 919792 h 1915580"/>
              <a:gd name="connsiteX121" fmla="*/ 1562871 w 1882134"/>
              <a:gd name="connsiteY121" fmla="*/ 997319 h 1915580"/>
              <a:gd name="connsiteX122" fmla="*/ 1452273 w 1882134"/>
              <a:gd name="connsiteY122" fmla="*/ 1058596 h 1915580"/>
              <a:gd name="connsiteX123" fmla="*/ 1456449 w 1882134"/>
              <a:gd name="connsiteY123" fmla="*/ 1079414 h 1915580"/>
              <a:gd name="connsiteX124" fmla="*/ 1383332 w 1882134"/>
              <a:gd name="connsiteY124" fmla="*/ 1188876 h 1915580"/>
              <a:gd name="connsiteX125" fmla="*/ 1380434 w 1882134"/>
              <a:gd name="connsiteY125" fmla="*/ 1189457 h 1915580"/>
              <a:gd name="connsiteX126" fmla="*/ 1380434 w 1882134"/>
              <a:gd name="connsiteY126" fmla="*/ 1316581 h 1915580"/>
              <a:gd name="connsiteX127" fmla="*/ 1380434 w 1882134"/>
              <a:gd name="connsiteY127" fmla="*/ 1459744 h 1915580"/>
              <a:gd name="connsiteX128" fmla="*/ 1413121 w 1882134"/>
              <a:gd name="connsiteY128" fmla="*/ 1481535 h 1915580"/>
              <a:gd name="connsiteX129" fmla="*/ 1447328 w 1882134"/>
              <a:gd name="connsiteY129" fmla="*/ 1565911 h 1915580"/>
              <a:gd name="connsiteX130" fmla="*/ 1328743 w 1882134"/>
              <a:gd name="connsiteY130" fmla="*/ 1684495 h 1915580"/>
              <a:gd name="connsiteX131" fmla="*/ 1283277 w 1882134"/>
              <a:gd name="connsiteY131" fmla="*/ 1675374 h 1915580"/>
              <a:gd name="connsiteX132" fmla="*/ 1245755 w 1882134"/>
              <a:gd name="connsiteY132" fmla="*/ 1650453 h 1915580"/>
              <a:gd name="connsiteX133" fmla="*/ 1152389 w 1882134"/>
              <a:gd name="connsiteY133" fmla="*/ 1702738 h 1915580"/>
              <a:gd name="connsiteX134" fmla="*/ 1045590 w 1882134"/>
              <a:gd name="connsiteY134" fmla="*/ 1764797 h 1915580"/>
              <a:gd name="connsiteX135" fmla="*/ 1052050 w 1882134"/>
              <a:gd name="connsiteY135" fmla="*/ 1796996 h 1915580"/>
              <a:gd name="connsiteX136" fmla="*/ 933465 w 1882134"/>
              <a:gd name="connsiteY136" fmla="*/ 1915580 h 1915580"/>
              <a:gd name="connsiteX137" fmla="*/ 814882 w 1882134"/>
              <a:gd name="connsiteY137" fmla="*/ 1796996 h 1915580"/>
              <a:gd name="connsiteX138" fmla="*/ 820094 w 1882134"/>
              <a:gd name="connsiteY138" fmla="*/ 1770286 h 1915580"/>
              <a:gd name="connsiteX139" fmla="*/ 705420 w 1882134"/>
              <a:gd name="connsiteY139" fmla="*/ 1702738 h 1915580"/>
              <a:gd name="connsiteX140" fmla="*/ 599803 w 1882134"/>
              <a:gd name="connsiteY140" fmla="*/ 1641366 h 1915580"/>
              <a:gd name="connsiteX141" fmla="*/ 571490 w 1882134"/>
              <a:gd name="connsiteY141" fmla="*/ 1660170 h 1915580"/>
              <a:gd name="connsiteX142" fmla="*/ 526023 w 1882134"/>
              <a:gd name="connsiteY142" fmla="*/ 1669292 h 1915580"/>
              <a:gd name="connsiteX143" fmla="*/ 407440 w 1882134"/>
              <a:gd name="connsiteY143" fmla="*/ 1550707 h 1915580"/>
              <a:gd name="connsiteX144" fmla="*/ 442787 w 1882134"/>
              <a:gd name="connsiteY144" fmla="*/ 1466331 h 1915580"/>
              <a:gd name="connsiteX145" fmla="*/ 480415 w 1882134"/>
              <a:gd name="connsiteY145" fmla="*/ 1441340 h 1915580"/>
              <a:gd name="connsiteX146" fmla="*/ 480415 w 1882134"/>
              <a:gd name="connsiteY146" fmla="*/ 1313541 h 1915580"/>
              <a:gd name="connsiteX147" fmla="*/ 480415 w 1882134"/>
              <a:gd name="connsiteY147" fmla="*/ 1180946 h 1915580"/>
              <a:gd name="connsiteX148" fmla="*/ 474477 w 1882134"/>
              <a:gd name="connsiteY148" fmla="*/ 1179755 h 1915580"/>
              <a:gd name="connsiteX149" fmla="*/ 401359 w 1882134"/>
              <a:gd name="connsiteY149" fmla="*/ 1070292 h 1915580"/>
              <a:gd name="connsiteX150" fmla="*/ 403715 w 1882134"/>
              <a:gd name="connsiteY150" fmla="*/ 1058760 h 1915580"/>
              <a:gd name="connsiteX151" fmla="*/ 297980 w 1882134"/>
              <a:gd name="connsiteY151" fmla="*/ 997319 h 1915580"/>
              <a:gd name="connsiteX152" fmla="*/ 197246 w 1882134"/>
              <a:gd name="connsiteY152" fmla="*/ 938785 h 1915580"/>
              <a:gd name="connsiteX153" fmla="*/ 164050 w 1882134"/>
              <a:gd name="connsiteY153" fmla="*/ 960831 h 1915580"/>
              <a:gd name="connsiteX154" fmla="*/ 118583 w 1882134"/>
              <a:gd name="connsiteY154" fmla="*/ 969953 h 1915580"/>
              <a:gd name="connsiteX155" fmla="*/ 0 w 1882134"/>
              <a:gd name="connsiteY155" fmla="*/ 851369 h 1915580"/>
              <a:gd name="connsiteX156" fmla="*/ 71834 w 1882134"/>
              <a:gd name="connsiteY156" fmla="*/ 741907 h 1915580"/>
              <a:gd name="connsiteX157" fmla="*/ 72975 w 1882134"/>
              <a:gd name="connsiteY157" fmla="*/ 741685 h 1915580"/>
              <a:gd name="connsiteX158" fmla="*/ 72975 w 1882134"/>
              <a:gd name="connsiteY158" fmla="*/ 608121 h 1915580"/>
              <a:gd name="connsiteX159" fmla="*/ 72975 w 1882134"/>
              <a:gd name="connsiteY159" fmla="*/ 483679 h 1915580"/>
              <a:gd name="connsiteX160" fmla="*/ 71834 w 1882134"/>
              <a:gd name="connsiteY160" fmla="*/ 483456 h 1915580"/>
              <a:gd name="connsiteX161" fmla="*/ 0 w 1882134"/>
              <a:gd name="connsiteY161" fmla="*/ 373994 h 1915580"/>
              <a:gd name="connsiteX162" fmla="*/ 118583 w 1882134"/>
              <a:gd name="connsiteY162" fmla="*/ 255410 h 1915580"/>
              <a:gd name="connsiteX163" fmla="*/ 165333 w 1882134"/>
              <a:gd name="connsiteY163" fmla="*/ 264960 h 1915580"/>
              <a:gd name="connsiteX164" fmla="*/ 189840 w 1882134"/>
              <a:gd name="connsiteY164" fmla="*/ 281762 h 1915580"/>
              <a:gd name="connsiteX165" fmla="*/ 297980 w 1882134"/>
              <a:gd name="connsiteY165" fmla="*/ 218924 h 1915580"/>
              <a:gd name="connsiteX166" fmla="*/ 409656 w 1882134"/>
              <a:gd name="connsiteY166" fmla="*/ 154031 h 1915580"/>
              <a:gd name="connsiteX167" fmla="*/ 407441 w 1882134"/>
              <a:gd name="connsiteY167" fmla="*/ 143189 h 1915580"/>
              <a:gd name="connsiteX168" fmla="*/ 525745 w 1882134"/>
              <a:gd name="connsiteY168" fmla="*/ 24326 h 1915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Lst>
            <a:rect l="l" t="t" r="r" b="b"/>
            <a:pathLst>
              <a:path w="1882134" h="1915580">
                <a:moveTo>
                  <a:pt x="859940" y="932267"/>
                </a:moveTo>
                <a:lnTo>
                  <a:pt x="747989" y="997319"/>
                </a:lnTo>
                <a:lnTo>
                  <a:pt x="636844" y="1061903"/>
                </a:lnTo>
                <a:lnTo>
                  <a:pt x="638527" y="1070293"/>
                </a:lnTo>
                <a:cubicBezTo>
                  <a:pt x="638527" y="1120463"/>
                  <a:pt x="607741" y="1162081"/>
                  <a:pt x="565410" y="1179755"/>
                </a:cubicBezTo>
                <a:lnTo>
                  <a:pt x="562511" y="1180336"/>
                </a:lnTo>
                <a:lnTo>
                  <a:pt x="562511" y="1439244"/>
                </a:lnTo>
                <a:lnTo>
                  <a:pt x="572773" y="1441246"/>
                </a:lnTo>
                <a:cubicBezTo>
                  <a:pt x="615532" y="1458919"/>
                  <a:pt x="644608" y="1500537"/>
                  <a:pt x="644608" y="1550707"/>
                </a:cubicBezTo>
                <a:lnTo>
                  <a:pt x="640375" y="1571429"/>
                </a:lnTo>
                <a:lnTo>
                  <a:pt x="865510" y="1701672"/>
                </a:lnTo>
                <a:lnTo>
                  <a:pt x="886716" y="1687534"/>
                </a:lnTo>
                <a:cubicBezTo>
                  <a:pt x="900969" y="1681643"/>
                  <a:pt x="916742" y="1678413"/>
                  <a:pt x="933465" y="1678413"/>
                </a:cubicBezTo>
                <a:cubicBezTo>
                  <a:pt x="950189" y="1678413"/>
                  <a:pt x="965962" y="1681833"/>
                  <a:pt x="980215" y="1687962"/>
                </a:cubicBezTo>
                <a:lnTo>
                  <a:pt x="997982" y="1700143"/>
                </a:lnTo>
                <a:lnTo>
                  <a:pt x="1212258" y="1576182"/>
                </a:lnTo>
                <a:lnTo>
                  <a:pt x="1210160" y="1565911"/>
                </a:lnTo>
                <a:cubicBezTo>
                  <a:pt x="1210160" y="1515742"/>
                  <a:pt x="1240946" y="1474123"/>
                  <a:pt x="1283277" y="1456450"/>
                </a:cubicBezTo>
                <a:lnTo>
                  <a:pt x="1298338" y="1453428"/>
                </a:lnTo>
                <a:lnTo>
                  <a:pt x="1298338" y="1189696"/>
                </a:lnTo>
                <a:lnTo>
                  <a:pt x="1292399" y="1188448"/>
                </a:lnTo>
                <a:cubicBezTo>
                  <a:pt x="1250068" y="1170062"/>
                  <a:pt x="1219282" y="1127303"/>
                  <a:pt x="1219282" y="1079414"/>
                </a:cubicBezTo>
                <a:lnTo>
                  <a:pt x="1223749" y="1057548"/>
                </a:lnTo>
                <a:lnTo>
                  <a:pt x="997965" y="926929"/>
                </a:lnTo>
                <a:lnTo>
                  <a:pt x="994296" y="929366"/>
                </a:lnTo>
                <a:lnTo>
                  <a:pt x="988000" y="935188"/>
                </a:lnTo>
                <a:lnTo>
                  <a:pt x="978749" y="939691"/>
                </a:lnTo>
                <a:lnTo>
                  <a:pt x="969810" y="945628"/>
                </a:lnTo>
                <a:lnTo>
                  <a:pt x="964268" y="946740"/>
                </a:lnTo>
                <a:lnTo>
                  <a:pt x="958437" y="949579"/>
                </a:lnTo>
                <a:cubicBezTo>
                  <a:pt x="947754" y="952933"/>
                  <a:pt x="936316" y="954750"/>
                  <a:pt x="924343" y="954750"/>
                </a:cubicBezTo>
                <a:lnTo>
                  <a:pt x="924343" y="954750"/>
                </a:lnTo>
                <a:lnTo>
                  <a:pt x="923835" y="954643"/>
                </a:lnTo>
                <a:lnTo>
                  <a:pt x="881110" y="945723"/>
                </a:lnTo>
                <a:lnTo>
                  <a:pt x="880997" y="945646"/>
                </a:lnTo>
                <a:lnTo>
                  <a:pt x="878876" y="945200"/>
                </a:lnTo>
                <a:close/>
                <a:moveTo>
                  <a:pt x="1285908" y="209454"/>
                </a:moveTo>
                <a:lnTo>
                  <a:pt x="1039711" y="351883"/>
                </a:lnTo>
                <a:lnTo>
                  <a:pt x="1042927" y="367913"/>
                </a:lnTo>
                <a:cubicBezTo>
                  <a:pt x="1042927" y="401360"/>
                  <a:pt x="1029244" y="431006"/>
                  <a:pt x="1007580" y="452291"/>
                </a:cubicBezTo>
                <a:lnTo>
                  <a:pt x="972994" y="475261"/>
                </a:lnTo>
                <a:lnTo>
                  <a:pt x="972994" y="608121"/>
                </a:lnTo>
                <a:lnTo>
                  <a:pt x="972994" y="728436"/>
                </a:lnTo>
                <a:lnTo>
                  <a:pt x="1008720" y="752929"/>
                </a:lnTo>
                <a:cubicBezTo>
                  <a:pt x="1030004" y="774594"/>
                  <a:pt x="1042927" y="804239"/>
                  <a:pt x="1042927" y="836166"/>
                </a:cubicBezTo>
                <a:lnTo>
                  <a:pt x="1038547" y="857606"/>
                </a:lnTo>
                <a:lnTo>
                  <a:pt x="1264627" y="988396"/>
                </a:lnTo>
                <a:lnTo>
                  <a:pt x="1292399" y="969952"/>
                </a:lnTo>
                <a:cubicBezTo>
                  <a:pt x="1306509" y="964061"/>
                  <a:pt x="1321902" y="960830"/>
                  <a:pt x="1337865" y="960830"/>
                </a:cubicBezTo>
                <a:cubicBezTo>
                  <a:pt x="1354588" y="960830"/>
                  <a:pt x="1370362" y="964251"/>
                  <a:pt x="1384615" y="970380"/>
                </a:cubicBezTo>
                <a:lnTo>
                  <a:pt x="1410990" y="988463"/>
                </a:lnTo>
                <a:lnTo>
                  <a:pt x="1650068" y="850153"/>
                </a:lnTo>
                <a:lnTo>
                  <a:pt x="1644966" y="824004"/>
                </a:lnTo>
                <a:cubicBezTo>
                  <a:pt x="1644966" y="790557"/>
                  <a:pt x="1658649" y="760911"/>
                  <a:pt x="1680313" y="739627"/>
                </a:cubicBezTo>
                <a:lnTo>
                  <a:pt x="1705780" y="722714"/>
                </a:lnTo>
                <a:lnTo>
                  <a:pt x="1705779" y="484271"/>
                </a:lnTo>
                <a:lnTo>
                  <a:pt x="1701598" y="483455"/>
                </a:lnTo>
                <a:cubicBezTo>
                  <a:pt x="1658839" y="465782"/>
                  <a:pt x="1629764" y="424164"/>
                  <a:pt x="1629764" y="373993"/>
                </a:cubicBezTo>
                <a:lnTo>
                  <a:pt x="1634464" y="350982"/>
                </a:lnTo>
                <a:lnTo>
                  <a:pt x="1412691" y="222683"/>
                </a:lnTo>
                <a:lnTo>
                  <a:pt x="1404617" y="228046"/>
                </a:lnTo>
                <a:cubicBezTo>
                  <a:pt x="1390507" y="233937"/>
                  <a:pt x="1375113" y="237167"/>
                  <a:pt x="1359150" y="237167"/>
                </a:cubicBezTo>
                <a:cubicBezTo>
                  <a:pt x="1342427" y="237167"/>
                  <a:pt x="1326653" y="233747"/>
                  <a:pt x="1312401" y="227618"/>
                </a:cubicBezTo>
                <a:close/>
                <a:moveTo>
                  <a:pt x="441920" y="226293"/>
                </a:moveTo>
                <a:lnTo>
                  <a:pt x="231909" y="347787"/>
                </a:lnTo>
                <a:lnTo>
                  <a:pt x="237167" y="373994"/>
                </a:lnTo>
                <a:cubicBezTo>
                  <a:pt x="237167" y="424164"/>
                  <a:pt x="206381" y="465783"/>
                  <a:pt x="164050" y="483456"/>
                </a:cubicBezTo>
                <a:lnTo>
                  <a:pt x="155071" y="485258"/>
                </a:lnTo>
                <a:lnTo>
                  <a:pt x="155071" y="740239"/>
                </a:lnTo>
                <a:lnTo>
                  <a:pt x="165333" y="742335"/>
                </a:lnTo>
                <a:cubicBezTo>
                  <a:pt x="208092" y="760721"/>
                  <a:pt x="237168" y="803479"/>
                  <a:pt x="237167" y="851369"/>
                </a:cubicBezTo>
                <a:lnTo>
                  <a:pt x="234601" y="863932"/>
                </a:lnTo>
                <a:lnTo>
                  <a:pt x="440781" y="983210"/>
                </a:lnTo>
                <a:lnTo>
                  <a:pt x="474477" y="960831"/>
                </a:lnTo>
                <a:cubicBezTo>
                  <a:pt x="488587" y="954940"/>
                  <a:pt x="503980" y="951709"/>
                  <a:pt x="519943" y="951709"/>
                </a:cubicBezTo>
                <a:cubicBezTo>
                  <a:pt x="536667" y="951709"/>
                  <a:pt x="552440" y="955130"/>
                  <a:pt x="566693" y="961258"/>
                </a:cubicBezTo>
                <a:lnTo>
                  <a:pt x="601190" y="984910"/>
                </a:lnTo>
                <a:lnTo>
                  <a:pt x="705420" y="924344"/>
                </a:lnTo>
                <a:lnTo>
                  <a:pt x="785942" y="878642"/>
                </a:lnTo>
                <a:lnTo>
                  <a:pt x="811567" y="863817"/>
                </a:lnTo>
                <a:lnTo>
                  <a:pt x="805759" y="836166"/>
                </a:lnTo>
                <a:cubicBezTo>
                  <a:pt x="805759" y="785996"/>
                  <a:pt x="836545" y="744378"/>
                  <a:pt x="878876" y="726704"/>
                </a:cubicBezTo>
                <a:lnTo>
                  <a:pt x="887857" y="724902"/>
                </a:lnTo>
                <a:lnTo>
                  <a:pt x="887857" y="602041"/>
                </a:lnTo>
                <a:lnTo>
                  <a:pt x="887857" y="479177"/>
                </a:lnTo>
                <a:lnTo>
                  <a:pt x="878877" y="477375"/>
                </a:lnTo>
                <a:cubicBezTo>
                  <a:pt x="836546" y="459702"/>
                  <a:pt x="805760" y="418084"/>
                  <a:pt x="805760" y="367913"/>
                </a:cubicBezTo>
                <a:lnTo>
                  <a:pt x="810313" y="345620"/>
                </a:lnTo>
                <a:lnTo>
                  <a:pt x="607514" y="228297"/>
                </a:lnTo>
                <a:lnTo>
                  <a:pt x="572440" y="252065"/>
                </a:lnTo>
                <a:cubicBezTo>
                  <a:pt x="558268" y="258099"/>
                  <a:pt x="542678" y="261454"/>
                  <a:pt x="526305" y="261493"/>
                </a:cubicBezTo>
                <a:cubicBezTo>
                  <a:pt x="493559" y="261570"/>
                  <a:pt x="463882" y="248367"/>
                  <a:pt x="442371" y="226958"/>
                </a:cubicBezTo>
                <a:close/>
                <a:moveTo>
                  <a:pt x="525745" y="24326"/>
                </a:moveTo>
                <a:cubicBezTo>
                  <a:pt x="591236" y="24171"/>
                  <a:pt x="644453" y="77137"/>
                  <a:pt x="644609" y="142629"/>
                </a:cubicBezTo>
                <a:lnTo>
                  <a:pt x="641709" y="157167"/>
                </a:lnTo>
                <a:lnTo>
                  <a:pt x="747989" y="218924"/>
                </a:lnTo>
                <a:lnTo>
                  <a:pt x="849541" y="277934"/>
                </a:lnTo>
                <a:lnTo>
                  <a:pt x="878877" y="258452"/>
                </a:lnTo>
                <a:cubicBezTo>
                  <a:pt x="892987" y="252560"/>
                  <a:pt x="908380" y="249330"/>
                  <a:pt x="924343" y="249330"/>
                </a:cubicBezTo>
                <a:cubicBezTo>
                  <a:pt x="941066" y="249330"/>
                  <a:pt x="956840" y="252750"/>
                  <a:pt x="971093" y="258879"/>
                </a:cubicBezTo>
                <a:lnTo>
                  <a:pt x="999784" y="278550"/>
                </a:lnTo>
                <a:lnTo>
                  <a:pt x="1112862" y="212843"/>
                </a:lnTo>
                <a:lnTo>
                  <a:pt x="1244810" y="139736"/>
                </a:lnTo>
                <a:lnTo>
                  <a:pt x="1240567" y="118583"/>
                </a:lnTo>
                <a:cubicBezTo>
                  <a:pt x="1240566" y="51690"/>
                  <a:pt x="1295297" y="0"/>
                  <a:pt x="1359150" y="0"/>
                </a:cubicBezTo>
                <a:cubicBezTo>
                  <a:pt x="1426044" y="0"/>
                  <a:pt x="1477734" y="54731"/>
                  <a:pt x="1477734" y="118583"/>
                </a:cubicBezTo>
                <a:lnTo>
                  <a:pt x="1468446" y="164056"/>
                </a:lnTo>
                <a:lnTo>
                  <a:pt x="1562871" y="218924"/>
                </a:lnTo>
                <a:lnTo>
                  <a:pt x="1674171" y="283599"/>
                </a:lnTo>
                <a:lnTo>
                  <a:pt x="1702880" y="264532"/>
                </a:lnTo>
                <a:cubicBezTo>
                  <a:pt x="1716991" y="258640"/>
                  <a:pt x="1732384" y="255410"/>
                  <a:pt x="1748347" y="255410"/>
                </a:cubicBezTo>
                <a:cubicBezTo>
                  <a:pt x="1815241" y="255410"/>
                  <a:pt x="1866931" y="310141"/>
                  <a:pt x="1866931" y="373993"/>
                </a:cubicBezTo>
                <a:cubicBezTo>
                  <a:pt x="1866931" y="424164"/>
                  <a:pt x="1836145" y="465782"/>
                  <a:pt x="1793814" y="483456"/>
                </a:cubicBezTo>
                <a:lnTo>
                  <a:pt x="1787876" y="484647"/>
                </a:lnTo>
                <a:lnTo>
                  <a:pt x="1787876" y="608121"/>
                </a:lnTo>
                <a:lnTo>
                  <a:pt x="1787876" y="710390"/>
                </a:lnTo>
                <a:lnTo>
                  <a:pt x="1810299" y="714970"/>
                </a:lnTo>
                <a:cubicBezTo>
                  <a:pt x="1853058" y="733356"/>
                  <a:pt x="1882134" y="776115"/>
                  <a:pt x="1882134" y="824004"/>
                </a:cubicBezTo>
                <a:cubicBezTo>
                  <a:pt x="1882134" y="890898"/>
                  <a:pt x="1827403" y="942588"/>
                  <a:pt x="1763550" y="942588"/>
                </a:cubicBezTo>
                <a:cubicBezTo>
                  <a:pt x="1746826" y="942588"/>
                  <a:pt x="1731053" y="939357"/>
                  <a:pt x="1716800" y="933466"/>
                </a:cubicBezTo>
                <a:lnTo>
                  <a:pt x="1696290" y="919792"/>
                </a:lnTo>
                <a:lnTo>
                  <a:pt x="1562871" y="997319"/>
                </a:lnTo>
                <a:lnTo>
                  <a:pt x="1452273" y="1058596"/>
                </a:lnTo>
                <a:lnTo>
                  <a:pt x="1456449" y="1079414"/>
                </a:lnTo>
                <a:cubicBezTo>
                  <a:pt x="1456450" y="1129584"/>
                  <a:pt x="1425663" y="1171202"/>
                  <a:pt x="1383332" y="1188876"/>
                </a:cubicBezTo>
                <a:lnTo>
                  <a:pt x="1380434" y="1189457"/>
                </a:lnTo>
                <a:lnTo>
                  <a:pt x="1380434" y="1316581"/>
                </a:lnTo>
                <a:lnTo>
                  <a:pt x="1380434" y="1459744"/>
                </a:lnTo>
                <a:lnTo>
                  <a:pt x="1413121" y="1481535"/>
                </a:lnTo>
                <a:cubicBezTo>
                  <a:pt x="1434405" y="1502819"/>
                  <a:pt x="1447327" y="1532465"/>
                  <a:pt x="1447328" y="1565911"/>
                </a:cubicBezTo>
                <a:cubicBezTo>
                  <a:pt x="1447328" y="1632805"/>
                  <a:pt x="1392597" y="1684495"/>
                  <a:pt x="1328743" y="1684495"/>
                </a:cubicBezTo>
                <a:cubicBezTo>
                  <a:pt x="1312780" y="1684496"/>
                  <a:pt x="1297387" y="1681265"/>
                  <a:pt x="1283277" y="1675374"/>
                </a:cubicBezTo>
                <a:lnTo>
                  <a:pt x="1245755" y="1650453"/>
                </a:lnTo>
                <a:lnTo>
                  <a:pt x="1152389" y="1702738"/>
                </a:lnTo>
                <a:lnTo>
                  <a:pt x="1045590" y="1764797"/>
                </a:lnTo>
                <a:lnTo>
                  <a:pt x="1052050" y="1796996"/>
                </a:lnTo>
                <a:cubicBezTo>
                  <a:pt x="1052050" y="1863890"/>
                  <a:pt x="997319" y="1915580"/>
                  <a:pt x="933465" y="1915580"/>
                </a:cubicBezTo>
                <a:cubicBezTo>
                  <a:pt x="869613" y="1915580"/>
                  <a:pt x="814882" y="1860849"/>
                  <a:pt x="814882" y="1796996"/>
                </a:cubicBezTo>
                <a:lnTo>
                  <a:pt x="820094" y="1770286"/>
                </a:lnTo>
                <a:lnTo>
                  <a:pt x="705420" y="1702738"/>
                </a:lnTo>
                <a:lnTo>
                  <a:pt x="599803" y="1641366"/>
                </a:lnTo>
                <a:lnTo>
                  <a:pt x="571490" y="1660170"/>
                </a:lnTo>
                <a:cubicBezTo>
                  <a:pt x="557380" y="1666061"/>
                  <a:pt x="541987" y="1669291"/>
                  <a:pt x="526023" y="1669292"/>
                </a:cubicBezTo>
                <a:cubicBezTo>
                  <a:pt x="462171" y="1669292"/>
                  <a:pt x="407440" y="1617602"/>
                  <a:pt x="407440" y="1550707"/>
                </a:cubicBezTo>
                <a:cubicBezTo>
                  <a:pt x="407440" y="1517261"/>
                  <a:pt x="421123" y="1487615"/>
                  <a:pt x="442787" y="1466331"/>
                </a:cubicBezTo>
                <a:lnTo>
                  <a:pt x="480415" y="1441340"/>
                </a:lnTo>
                <a:lnTo>
                  <a:pt x="480415" y="1313541"/>
                </a:lnTo>
                <a:lnTo>
                  <a:pt x="480415" y="1180946"/>
                </a:lnTo>
                <a:lnTo>
                  <a:pt x="474477" y="1179755"/>
                </a:lnTo>
                <a:cubicBezTo>
                  <a:pt x="432146" y="1162081"/>
                  <a:pt x="401359" y="1120463"/>
                  <a:pt x="401359" y="1070292"/>
                </a:cubicBezTo>
                <a:lnTo>
                  <a:pt x="403715" y="1058760"/>
                </a:lnTo>
                <a:lnTo>
                  <a:pt x="297980" y="997319"/>
                </a:lnTo>
                <a:lnTo>
                  <a:pt x="197246" y="938785"/>
                </a:lnTo>
                <a:lnTo>
                  <a:pt x="164050" y="960831"/>
                </a:lnTo>
                <a:cubicBezTo>
                  <a:pt x="149940" y="966723"/>
                  <a:pt x="134547" y="969953"/>
                  <a:pt x="118583" y="969953"/>
                </a:cubicBezTo>
                <a:cubicBezTo>
                  <a:pt x="51690" y="969953"/>
                  <a:pt x="0" y="915222"/>
                  <a:pt x="0" y="851369"/>
                </a:cubicBezTo>
                <a:cubicBezTo>
                  <a:pt x="0" y="801199"/>
                  <a:pt x="29076" y="759581"/>
                  <a:pt x="71834" y="741907"/>
                </a:cubicBezTo>
                <a:lnTo>
                  <a:pt x="72975" y="741685"/>
                </a:lnTo>
                <a:lnTo>
                  <a:pt x="72975" y="608121"/>
                </a:lnTo>
                <a:lnTo>
                  <a:pt x="72975" y="483679"/>
                </a:lnTo>
                <a:lnTo>
                  <a:pt x="71834" y="483456"/>
                </a:lnTo>
                <a:cubicBezTo>
                  <a:pt x="29076" y="465783"/>
                  <a:pt x="0" y="424164"/>
                  <a:pt x="0" y="373994"/>
                </a:cubicBezTo>
                <a:cubicBezTo>
                  <a:pt x="0" y="310141"/>
                  <a:pt x="51690" y="255410"/>
                  <a:pt x="118583" y="255410"/>
                </a:cubicBezTo>
                <a:cubicBezTo>
                  <a:pt x="135307" y="255410"/>
                  <a:pt x="151080" y="258831"/>
                  <a:pt x="165333" y="264960"/>
                </a:cubicBezTo>
                <a:lnTo>
                  <a:pt x="189840" y="281762"/>
                </a:lnTo>
                <a:lnTo>
                  <a:pt x="297980" y="218924"/>
                </a:lnTo>
                <a:lnTo>
                  <a:pt x="409656" y="154031"/>
                </a:lnTo>
                <a:lnTo>
                  <a:pt x="407441" y="143189"/>
                </a:lnTo>
                <a:cubicBezTo>
                  <a:pt x="407286" y="77697"/>
                  <a:pt x="460252" y="24480"/>
                  <a:pt x="525745" y="24326"/>
                </a:cubicBezTo>
                <a:close/>
              </a:path>
            </a:pathLst>
          </a:custGeom>
          <a:solidFill>
            <a:schemeClr val="bg2">
              <a:lumMod val="50000"/>
              <a:alpha val="20000"/>
            </a:schemeClr>
          </a:solidFill>
          <a:ln w="43323" cap="flat">
            <a:noFill/>
            <a:prstDash val="solid"/>
            <a:miter/>
          </a:ln>
        </p:spPr>
        <p:txBody>
          <a:bodyPr anchor="ctr"/>
          <a:lstStyle/>
          <a:p>
            <a:pPr>
              <a:defRPr/>
            </a:pPr>
            <a:endParaRPr lang="en-US"/>
          </a:p>
        </p:txBody>
      </p:sp>
      <p:sp>
        <p:nvSpPr>
          <p:cNvPr id="21" name="Freeform: Shape 382">
            <a:extLst>
              <a:ext uri="{FF2B5EF4-FFF2-40B4-BE49-F238E27FC236}">
                <a16:creationId xmlns:a16="http://schemas.microsoft.com/office/drawing/2014/main" id="{2646D806-828F-7345-8172-271F05256BE2}"/>
              </a:ext>
            </a:extLst>
          </p:cNvPr>
          <p:cNvSpPr/>
          <p:nvPr/>
        </p:nvSpPr>
        <p:spPr>
          <a:xfrm rot="19743079">
            <a:off x="10683875" y="1743075"/>
            <a:ext cx="1457325" cy="1482725"/>
          </a:xfrm>
          <a:custGeom>
            <a:avLst/>
            <a:gdLst>
              <a:gd name="connsiteX0" fmla="*/ 859940 w 1882134"/>
              <a:gd name="connsiteY0" fmla="*/ 932267 h 1915580"/>
              <a:gd name="connsiteX1" fmla="*/ 747989 w 1882134"/>
              <a:gd name="connsiteY1" fmla="*/ 997319 h 1915580"/>
              <a:gd name="connsiteX2" fmla="*/ 636844 w 1882134"/>
              <a:gd name="connsiteY2" fmla="*/ 1061903 h 1915580"/>
              <a:gd name="connsiteX3" fmla="*/ 638527 w 1882134"/>
              <a:gd name="connsiteY3" fmla="*/ 1070293 h 1915580"/>
              <a:gd name="connsiteX4" fmla="*/ 565410 w 1882134"/>
              <a:gd name="connsiteY4" fmla="*/ 1179755 h 1915580"/>
              <a:gd name="connsiteX5" fmla="*/ 562511 w 1882134"/>
              <a:gd name="connsiteY5" fmla="*/ 1180336 h 1915580"/>
              <a:gd name="connsiteX6" fmla="*/ 562511 w 1882134"/>
              <a:gd name="connsiteY6" fmla="*/ 1439244 h 1915580"/>
              <a:gd name="connsiteX7" fmla="*/ 572773 w 1882134"/>
              <a:gd name="connsiteY7" fmla="*/ 1441246 h 1915580"/>
              <a:gd name="connsiteX8" fmla="*/ 644608 w 1882134"/>
              <a:gd name="connsiteY8" fmla="*/ 1550707 h 1915580"/>
              <a:gd name="connsiteX9" fmla="*/ 640375 w 1882134"/>
              <a:gd name="connsiteY9" fmla="*/ 1571429 h 1915580"/>
              <a:gd name="connsiteX10" fmla="*/ 865510 w 1882134"/>
              <a:gd name="connsiteY10" fmla="*/ 1701672 h 1915580"/>
              <a:gd name="connsiteX11" fmla="*/ 886716 w 1882134"/>
              <a:gd name="connsiteY11" fmla="*/ 1687534 h 1915580"/>
              <a:gd name="connsiteX12" fmla="*/ 933465 w 1882134"/>
              <a:gd name="connsiteY12" fmla="*/ 1678413 h 1915580"/>
              <a:gd name="connsiteX13" fmla="*/ 980215 w 1882134"/>
              <a:gd name="connsiteY13" fmla="*/ 1687962 h 1915580"/>
              <a:gd name="connsiteX14" fmla="*/ 997982 w 1882134"/>
              <a:gd name="connsiteY14" fmla="*/ 1700143 h 1915580"/>
              <a:gd name="connsiteX15" fmla="*/ 1212258 w 1882134"/>
              <a:gd name="connsiteY15" fmla="*/ 1576182 h 1915580"/>
              <a:gd name="connsiteX16" fmla="*/ 1210160 w 1882134"/>
              <a:gd name="connsiteY16" fmla="*/ 1565911 h 1915580"/>
              <a:gd name="connsiteX17" fmla="*/ 1283277 w 1882134"/>
              <a:gd name="connsiteY17" fmla="*/ 1456450 h 1915580"/>
              <a:gd name="connsiteX18" fmla="*/ 1298338 w 1882134"/>
              <a:gd name="connsiteY18" fmla="*/ 1453428 h 1915580"/>
              <a:gd name="connsiteX19" fmla="*/ 1298338 w 1882134"/>
              <a:gd name="connsiteY19" fmla="*/ 1189696 h 1915580"/>
              <a:gd name="connsiteX20" fmla="*/ 1292399 w 1882134"/>
              <a:gd name="connsiteY20" fmla="*/ 1188448 h 1915580"/>
              <a:gd name="connsiteX21" fmla="*/ 1219282 w 1882134"/>
              <a:gd name="connsiteY21" fmla="*/ 1079414 h 1915580"/>
              <a:gd name="connsiteX22" fmla="*/ 1223749 w 1882134"/>
              <a:gd name="connsiteY22" fmla="*/ 1057548 h 1915580"/>
              <a:gd name="connsiteX23" fmla="*/ 997965 w 1882134"/>
              <a:gd name="connsiteY23" fmla="*/ 926929 h 1915580"/>
              <a:gd name="connsiteX24" fmla="*/ 994296 w 1882134"/>
              <a:gd name="connsiteY24" fmla="*/ 929366 h 1915580"/>
              <a:gd name="connsiteX25" fmla="*/ 988000 w 1882134"/>
              <a:gd name="connsiteY25" fmla="*/ 935188 h 1915580"/>
              <a:gd name="connsiteX26" fmla="*/ 978749 w 1882134"/>
              <a:gd name="connsiteY26" fmla="*/ 939691 h 1915580"/>
              <a:gd name="connsiteX27" fmla="*/ 969810 w 1882134"/>
              <a:gd name="connsiteY27" fmla="*/ 945628 h 1915580"/>
              <a:gd name="connsiteX28" fmla="*/ 964268 w 1882134"/>
              <a:gd name="connsiteY28" fmla="*/ 946740 h 1915580"/>
              <a:gd name="connsiteX29" fmla="*/ 958437 w 1882134"/>
              <a:gd name="connsiteY29" fmla="*/ 949579 h 1915580"/>
              <a:gd name="connsiteX30" fmla="*/ 924343 w 1882134"/>
              <a:gd name="connsiteY30" fmla="*/ 954750 h 1915580"/>
              <a:gd name="connsiteX31" fmla="*/ 924343 w 1882134"/>
              <a:gd name="connsiteY31" fmla="*/ 954750 h 1915580"/>
              <a:gd name="connsiteX32" fmla="*/ 923835 w 1882134"/>
              <a:gd name="connsiteY32" fmla="*/ 954643 h 1915580"/>
              <a:gd name="connsiteX33" fmla="*/ 881110 w 1882134"/>
              <a:gd name="connsiteY33" fmla="*/ 945723 h 1915580"/>
              <a:gd name="connsiteX34" fmla="*/ 880997 w 1882134"/>
              <a:gd name="connsiteY34" fmla="*/ 945646 h 1915580"/>
              <a:gd name="connsiteX35" fmla="*/ 878876 w 1882134"/>
              <a:gd name="connsiteY35" fmla="*/ 945200 h 1915580"/>
              <a:gd name="connsiteX36" fmla="*/ 1285908 w 1882134"/>
              <a:gd name="connsiteY36" fmla="*/ 209454 h 1915580"/>
              <a:gd name="connsiteX37" fmla="*/ 1039711 w 1882134"/>
              <a:gd name="connsiteY37" fmla="*/ 351883 h 1915580"/>
              <a:gd name="connsiteX38" fmla="*/ 1042927 w 1882134"/>
              <a:gd name="connsiteY38" fmla="*/ 367913 h 1915580"/>
              <a:gd name="connsiteX39" fmla="*/ 1007580 w 1882134"/>
              <a:gd name="connsiteY39" fmla="*/ 452291 h 1915580"/>
              <a:gd name="connsiteX40" fmla="*/ 972994 w 1882134"/>
              <a:gd name="connsiteY40" fmla="*/ 475261 h 1915580"/>
              <a:gd name="connsiteX41" fmla="*/ 972994 w 1882134"/>
              <a:gd name="connsiteY41" fmla="*/ 608121 h 1915580"/>
              <a:gd name="connsiteX42" fmla="*/ 972994 w 1882134"/>
              <a:gd name="connsiteY42" fmla="*/ 728436 h 1915580"/>
              <a:gd name="connsiteX43" fmla="*/ 1008720 w 1882134"/>
              <a:gd name="connsiteY43" fmla="*/ 752929 h 1915580"/>
              <a:gd name="connsiteX44" fmla="*/ 1042927 w 1882134"/>
              <a:gd name="connsiteY44" fmla="*/ 836166 h 1915580"/>
              <a:gd name="connsiteX45" fmla="*/ 1038547 w 1882134"/>
              <a:gd name="connsiteY45" fmla="*/ 857606 h 1915580"/>
              <a:gd name="connsiteX46" fmla="*/ 1264627 w 1882134"/>
              <a:gd name="connsiteY46" fmla="*/ 988396 h 1915580"/>
              <a:gd name="connsiteX47" fmla="*/ 1292399 w 1882134"/>
              <a:gd name="connsiteY47" fmla="*/ 969952 h 1915580"/>
              <a:gd name="connsiteX48" fmla="*/ 1337865 w 1882134"/>
              <a:gd name="connsiteY48" fmla="*/ 960830 h 1915580"/>
              <a:gd name="connsiteX49" fmla="*/ 1384615 w 1882134"/>
              <a:gd name="connsiteY49" fmla="*/ 970380 h 1915580"/>
              <a:gd name="connsiteX50" fmla="*/ 1410990 w 1882134"/>
              <a:gd name="connsiteY50" fmla="*/ 988463 h 1915580"/>
              <a:gd name="connsiteX51" fmla="*/ 1650068 w 1882134"/>
              <a:gd name="connsiteY51" fmla="*/ 850153 h 1915580"/>
              <a:gd name="connsiteX52" fmla="*/ 1644966 w 1882134"/>
              <a:gd name="connsiteY52" fmla="*/ 824004 h 1915580"/>
              <a:gd name="connsiteX53" fmla="*/ 1680313 w 1882134"/>
              <a:gd name="connsiteY53" fmla="*/ 739627 h 1915580"/>
              <a:gd name="connsiteX54" fmla="*/ 1705780 w 1882134"/>
              <a:gd name="connsiteY54" fmla="*/ 722714 h 1915580"/>
              <a:gd name="connsiteX55" fmla="*/ 1705779 w 1882134"/>
              <a:gd name="connsiteY55" fmla="*/ 484271 h 1915580"/>
              <a:gd name="connsiteX56" fmla="*/ 1701598 w 1882134"/>
              <a:gd name="connsiteY56" fmla="*/ 483455 h 1915580"/>
              <a:gd name="connsiteX57" fmla="*/ 1629764 w 1882134"/>
              <a:gd name="connsiteY57" fmla="*/ 373993 h 1915580"/>
              <a:gd name="connsiteX58" fmla="*/ 1634464 w 1882134"/>
              <a:gd name="connsiteY58" fmla="*/ 350982 h 1915580"/>
              <a:gd name="connsiteX59" fmla="*/ 1412691 w 1882134"/>
              <a:gd name="connsiteY59" fmla="*/ 222683 h 1915580"/>
              <a:gd name="connsiteX60" fmla="*/ 1404617 w 1882134"/>
              <a:gd name="connsiteY60" fmla="*/ 228046 h 1915580"/>
              <a:gd name="connsiteX61" fmla="*/ 1359150 w 1882134"/>
              <a:gd name="connsiteY61" fmla="*/ 237167 h 1915580"/>
              <a:gd name="connsiteX62" fmla="*/ 1312401 w 1882134"/>
              <a:gd name="connsiteY62" fmla="*/ 227618 h 1915580"/>
              <a:gd name="connsiteX63" fmla="*/ 441920 w 1882134"/>
              <a:gd name="connsiteY63" fmla="*/ 226293 h 1915580"/>
              <a:gd name="connsiteX64" fmla="*/ 231909 w 1882134"/>
              <a:gd name="connsiteY64" fmla="*/ 347787 h 1915580"/>
              <a:gd name="connsiteX65" fmla="*/ 237167 w 1882134"/>
              <a:gd name="connsiteY65" fmla="*/ 373994 h 1915580"/>
              <a:gd name="connsiteX66" fmla="*/ 164050 w 1882134"/>
              <a:gd name="connsiteY66" fmla="*/ 483456 h 1915580"/>
              <a:gd name="connsiteX67" fmla="*/ 155071 w 1882134"/>
              <a:gd name="connsiteY67" fmla="*/ 485258 h 1915580"/>
              <a:gd name="connsiteX68" fmla="*/ 155071 w 1882134"/>
              <a:gd name="connsiteY68" fmla="*/ 740239 h 1915580"/>
              <a:gd name="connsiteX69" fmla="*/ 165333 w 1882134"/>
              <a:gd name="connsiteY69" fmla="*/ 742335 h 1915580"/>
              <a:gd name="connsiteX70" fmla="*/ 237167 w 1882134"/>
              <a:gd name="connsiteY70" fmla="*/ 851369 h 1915580"/>
              <a:gd name="connsiteX71" fmla="*/ 234601 w 1882134"/>
              <a:gd name="connsiteY71" fmla="*/ 863932 h 1915580"/>
              <a:gd name="connsiteX72" fmla="*/ 440781 w 1882134"/>
              <a:gd name="connsiteY72" fmla="*/ 983210 h 1915580"/>
              <a:gd name="connsiteX73" fmla="*/ 474477 w 1882134"/>
              <a:gd name="connsiteY73" fmla="*/ 960831 h 1915580"/>
              <a:gd name="connsiteX74" fmla="*/ 519943 w 1882134"/>
              <a:gd name="connsiteY74" fmla="*/ 951709 h 1915580"/>
              <a:gd name="connsiteX75" fmla="*/ 566693 w 1882134"/>
              <a:gd name="connsiteY75" fmla="*/ 961258 h 1915580"/>
              <a:gd name="connsiteX76" fmla="*/ 601190 w 1882134"/>
              <a:gd name="connsiteY76" fmla="*/ 984910 h 1915580"/>
              <a:gd name="connsiteX77" fmla="*/ 705420 w 1882134"/>
              <a:gd name="connsiteY77" fmla="*/ 924344 h 1915580"/>
              <a:gd name="connsiteX78" fmla="*/ 785942 w 1882134"/>
              <a:gd name="connsiteY78" fmla="*/ 878642 h 1915580"/>
              <a:gd name="connsiteX79" fmla="*/ 811567 w 1882134"/>
              <a:gd name="connsiteY79" fmla="*/ 863817 h 1915580"/>
              <a:gd name="connsiteX80" fmla="*/ 805759 w 1882134"/>
              <a:gd name="connsiteY80" fmla="*/ 836166 h 1915580"/>
              <a:gd name="connsiteX81" fmla="*/ 878876 w 1882134"/>
              <a:gd name="connsiteY81" fmla="*/ 726704 h 1915580"/>
              <a:gd name="connsiteX82" fmla="*/ 887857 w 1882134"/>
              <a:gd name="connsiteY82" fmla="*/ 724902 h 1915580"/>
              <a:gd name="connsiteX83" fmla="*/ 887857 w 1882134"/>
              <a:gd name="connsiteY83" fmla="*/ 602041 h 1915580"/>
              <a:gd name="connsiteX84" fmla="*/ 887857 w 1882134"/>
              <a:gd name="connsiteY84" fmla="*/ 479177 h 1915580"/>
              <a:gd name="connsiteX85" fmla="*/ 878877 w 1882134"/>
              <a:gd name="connsiteY85" fmla="*/ 477375 h 1915580"/>
              <a:gd name="connsiteX86" fmla="*/ 805760 w 1882134"/>
              <a:gd name="connsiteY86" fmla="*/ 367913 h 1915580"/>
              <a:gd name="connsiteX87" fmla="*/ 810313 w 1882134"/>
              <a:gd name="connsiteY87" fmla="*/ 345620 h 1915580"/>
              <a:gd name="connsiteX88" fmla="*/ 607514 w 1882134"/>
              <a:gd name="connsiteY88" fmla="*/ 228297 h 1915580"/>
              <a:gd name="connsiteX89" fmla="*/ 572440 w 1882134"/>
              <a:gd name="connsiteY89" fmla="*/ 252065 h 1915580"/>
              <a:gd name="connsiteX90" fmla="*/ 526305 w 1882134"/>
              <a:gd name="connsiteY90" fmla="*/ 261493 h 1915580"/>
              <a:gd name="connsiteX91" fmla="*/ 442371 w 1882134"/>
              <a:gd name="connsiteY91" fmla="*/ 226958 h 1915580"/>
              <a:gd name="connsiteX92" fmla="*/ 525745 w 1882134"/>
              <a:gd name="connsiteY92" fmla="*/ 24326 h 1915580"/>
              <a:gd name="connsiteX93" fmla="*/ 644609 w 1882134"/>
              <a:gd name="connsiteY93" fmla="*/ 142629 h 1915580"/>
              <a:gd name="connsiteX94" fmla="*/ 641709 w 1882134"/>
              <a:gd name="connsiteY94" fmla="*/ 157167 h 1915580"/>
              <a:gd name="connsiteX95" fmla="*/ 747989 w 1882134"/>
              <a:gd name="connsiteY95" fmla="*/ 218924 h 1915580"/>
              <a:gd name="connsiteX96" fmla="*/ 849541 w 1882134"/>
              <a:gd name="connsiteY96" fmla="*/ 277934 h 1915580"/>
              <a:gd name="connsiteX97" fmla="*/ 878877 w 1882134"/>
              <a:gd name="connsiteY97" fmla="*/ 258452 h 1915580"/>
              <a:gd name="connsiteX98" fmla="*/ 924343 w 1882134"/>
              <a:gd name="connsiteY98" fmla="*/ 249330 h 1915580"/>
              <a:gd name="connsiteX99" fmla="*/ 971093 w 1882134"/>
              <a:gd name="connsiteY99" fmla="*/ 258879 h 1915580"/>
              <a:gd name="connsiteX100" fmla="*/ 999784 w 1882134"/>
              <a:gd name="connsiteY100" fmla="*/ 278550 h 1915580"/>
              <a:gd name="connsiteX101" fmla="*/ 1112862 w 1882134"/>
              <a:gd name="connsiteY101" fmla="*/ 212843 h 1915580"/>
              <a:gd name="connsiteX102" fmla="*/ 1244810 w 1882134"/>
              <a:gd name="connsiteY102" fmla="*/ 139736 h 1915580"/>
              <a:gd name="connsiteX103" fmla="*/ 1240567 w 1882134"/>
              <a:gd name="connsiteY103" fmla="*/ 118583 h 1915580"/>
              <a:gd name="connsiteX104" fmla="*/ 1359150 w 1882134"/>
              <a:gd name="connsiteY104" fmla="*/ 0 h 1915580"/>
              <a:gd name="connsiteX105" fmla="*/ 1477734 w 1882134"/>
              <a:gd name="connsiteY105" fmla="*/ 118583 h 1915580"/>
              <a:gd name="connsiteX106" fmla="*/ 1468446 w 1882134"/>
              <a:gd name="connsiteY106" fmla="*/ 164056 h 1915580"/>
              <a:gd name="connsiteX107" fmla="*/ 1562871 w 1882134"/>
              <a:gd name="connsiteY107" fmla="*/ 218924 h 1915580"/>
              <a:gd name="connsiteX108" fmla="*/ 1674171 w 1882134"/>
              <a:gd name="connsiteY108" fmla="*/ 283599 h 1915580"/>
              <a:gd name="connsiteX109" fmla="*/ 1702880 w 1882134"/>
              <a:gd name="connsiteY109" fmla="*/ 264532 h 1915580"/>
              <a:gd name="connsiteX110" fmla="*/ 1748347 w 1882134"/>
              <a:gd name="connsiteY110" fmla="*/ 255410 h 1915580"/>
              <a:gd name="connsiteX111" fmla="*/ 1866931 w 1882134"/>
              <a:gd name="connsiteY111" fmla="*/ 373993 h 1915580"/>
              <a:gd name="connsiteX112" fmla="*/ 1793814 w 1882134"/>
              <a:gd name="connsiteY112" fmla="*/ 483456 h 1915580"/>
              <a:gd name="connsiteX113" fmla="*/ 1787876 w 1882134"/>
              <a:gd name="connsiteY113" fmla="*/ 484647 h 1915580"/>
              <a:gd name="connsiteX114" fmla="*/ 1787876 w 1882134"/>
              <a:gd name="connsiteY114" fmla="*/ 608121 h 1915580"/>
              <a:gd name="connsiteX115" fmla="*/ 1787876 w 1882134"/>
              <a:gd name="connsiteY115" fmla="*/ 710390 h 1915580"/>
              <a:gd name="connsiteX116" fmla="*/ 1810299 w 1882134"/>
              <a:gd name="connsiteY116" fmla="*/ 714970 h 1915580"/>
              <a:gd name="connsiteX117" fmla="*/ 1882134 w 1882134"/>
              <a:gd name="connsiteY117" fmla="*/ 824004 h 1915580"/>
              <a:gd name="connsiteX118" fmla="*/ 1763550 w 1882134"/>
              <a:gd name="connsiteY118" fmla="*/ 942588 h 1915580"/>
              <a:gd name="connsiteX119" fmla="*/ 1716800 w 1882134"/>
              <a:gd name="connsiteY119" fmla="*/ 933466 h 1915580"/>
              <a:gd name="connsiteX120" fmla="*/ 1696290 w 1882134"/>
              <a:gd name="connsiteY120" fmla="*/ 919792 h 1915580"/>
              <a:gd name="connsiteX121" fmla="*/ 1562871 w 1882134"/>
              <a:gd name="connsiteY121" fmla="*/ 997319 h 1915580"/>
              <a:gd name="connsiteX122" fmla="*/ 1452273 w 1882134"/>
              <a:gd name="connsiteY122" fmla="*/ 1058596 h 1915580"/>
              <a:gd name="connsiteX123" fmla="*/ 1456449 w 1882134"/>
              <a:gd name="connsiteY123" fmla="*/ 1079414 h 1915580"/>
              <a:gd name="connsiteX124" fmla="*/ 1383332 w 1882134"/>
              <a:gd name="connsiteY124" fmla="*/ 1188876 h 1915580"/>
              <a:gd name="connsiteX125" fmla="*/ 1380434 w 1882134"/>
              <a:gd name="connsiteY125" fmla="*/ 1189457 h 1915580"/>
              <a:gd name="connsiteX126" fmla="*/ 1380434 w 1882134"/>
              <a:gd name="connsiteY126" fmla="*/ 1316581 h 1915580"/>
              <a:gd name="connsiteX127" fmla="*/ 1380434 w 1882134"/>
              <a:gd name="connsiteY127" fmla="*/ 1459744 h 1915580"/>
              <a:gd name="connsiteX128" fmla="*/ 1413121 w 1882134"/>
              <a:gd name="connsiteY128" fmla="*/ 1481535 h 1915580"/>
              <a:gd name="connsiteX129" fmla="*/ 1447328 w 1882134"/>
              <a:gd name="connsiteY129" fmla="*/ 1565911 h 1915580"/>
              <a:gd name="connsiteX130" fmla="*/ 1328743 w 1882134"/>
              <a:gd name="connsiteY130" fmla="*/ 1684495 h 1915580"/>
              <a:gd name="connsiteX131" fmla="*/ 1283277 w 1882134"/>
              <a:gd name="connsiteY131" fmla="*/ 1675374 h 1915580"/>
              <a:gd name="connsiteX132" fmla="*/ 1245755 w 1882134"/>
              <a:gd name="connsiteY132" fmla="*/ 1650453 h 1915580"/>
              <a:gd name="connsiteX133" fmla="*/ 1152389 w 1882134"/>
              <a:gd name="connsiteY133" fmla="*/ 1702738 h 1915580"/>
              <a:gd name="connsiteX134" fmla="*/ 1045590 w 1882134"/>
              <a:gd name="connsiteY134" fmla="*/ 1764797 h 1915580"/>
              <a:gd name="connsiteX135" fmla="*/ 1052050 w 1882134"/>
              <a:gd name="connsiteY135" fmla="*/ 1796996 h 1915580"/>
              <a:gd name="connsiteX136" fmla="*/ 933465 w 1882134"/>
              <a:gd name="connsiteY136" fmla="*/ 1915580 h 1915580"/>
              <a:gd name="connsiteX137" fmla="*/ 814882 w 1882134"/>
              <a:gd name="connsiteY137" fmla="*/ 1796996 h 1915580"/>
              <a:gd name="connsiteX138" fmla="*/ 820094 w 1882134"/>
              <a:gd name="connsiteY138" fmla="*/ 1770286 h 1915580"/>
              <a:gd name="connsiteX139" fmla="*/ 705420 w 1882134"/>
              <a:gd name="connsiteY139" fmla="*/ 1702738 h 1915580"/>
              <a:gd name="connsiteX140" fmla="*/ 599803 w 1882134"/>
              <a:gd name="connsiteY140" fmla="*/ 1641366 h 1915580"/>
              <a:gd name="connsiteX141" fmla="*/ 571490 w 1882134"/>
              <a:gd name="connsiteY141" fmla="*/ 1660170 h 1915580"/>
              <a:gd name="connsiteX142" fmla="*/ 526023 w 1882134"/>
              <a:gd name="connsiteY142" fmla="*/ 1669292 h 1915580"/>
              <a:gd name="connsiteX143" fmla="*/ 407440 w 1882134"/>
              <a:gd name="connsiteY143" fmla="*/ 1550707 h 1915580"/>
              <a:gd name="connsiteX144" fmla="*/ 442787 w 1882134"/>
              <a:gd name="connsiteY144" fmla="*/ 1466331 h 1915580"/>
              <a:gd name="connsiteX145" fmla="*/ 480415 w 1882134"/>
              <a:gd name="connsiteY145" fmla="*/ 1441340 h 1915580"/>
              <a:gd name="connsiteX146" fmla="*/ 480415 w 1882134"/>
              <a:gd name="connsiteY146" fmla="*/ 1313541 h 1915580"/>
              <a:gd name="connsiteX147" fmla="*/ 480415 w 1882134"/>
              <a:gd name="connsiteY147" fmla="*/ 1180946 h 1915580"/>
              <a:gd name="connsiteX148" fmla="*/ 474477 w 1882134"/>
              <a:gd name="connsiteY148" fmla="*/ 1179755 h 1915580"/>
              <a:gd name="connsiteX149" fmla="*/ 401359 w 1882134"/>
              <a:gd name="connsiteY149" fmla="*/ 1070292 h 1915580"/>
              <a:gd name="connsiteX150" fmla="*/ 403715 w 1882134"/>
              <a:gd name="connsiteY150" fmla="*/ 1058760 h 1915580"/>
              <a:gd name="connsiteX151" fmla="*/ 297980 w 1882134"/>
              <a:gd name="connsiteY151" fmla="*/ 997319 h 1915580"/>
              <a:gd name="connsiteX152" fmla="*/ 197246 w 1882134"/>
              <a:gd name="connsiteY152" fmla="*/ 938785 h 1915580"/>
              <a:gd name="connsiteX153" fmla="*/ 164050 w 1882134"/>
              <a:gd name="connsiteY153" fmla="*/ 960831 h 1915580"/>
              <a:gd name="connsiteX154" fmla="*/ 118583 w 1882134"/>
              <a:gd name="connsiteY154" fmla="*/ 969953 h 1915580"/>
              <a:gd name="connsiteX155" fmla="*/ 0 w 1882134"/>
              <a:gd name="connsiteY155" fmla="*/ 851369 h 1915580"/>
              <a:gd name="connsiteX156" fmla="*/ 71834 w 1882134"/>
              <a:gd name="connsiteY156" fmla="*/ 741907 h 1915580"/>
              <a:gd name="connsiteX157" fmla="*/ 72975 w 1882134"/>
              <a:gd name="connsiteY157" fmla="*/ 741685 h 1915580"/>
              <a:gd name="connsiteX158" fmla="*/ 72975 w 1882134"/>
              <a:gd name="connsiteY158" fmla="*/ 608121 h 1915580"/>
              <a:gd name="connsiteX159" fmla="*/ 72975 w 1882134"/>
              <a:gd name="connsiteY159" fmla="*/ 483679 h 1915580"/>
              <a:gd name="connsiteX160" fmla="*/ 71834 w 1882134"/>
              <a:gd name="connsiteY160" fmla="*/ 483456 h 1915580"/>
              <a:gd name="connsiteX161" fmla="*/ 0 w 1882134"/>
              <a:gd name="connsiteY161" fmla="*/ 373994 h 1915580"/>
              <a:gd name="connsiteX162" fmla="*/ 118583 w 1882134"/>
              <a:gd name="connsiteY162" fmla="*/ 255410 h 1915580"/>
              <a:gd name="connsiteX163" fmla="*/ 165333 w 1882134"/>
              <a:gd name="connsiteY163" fmla="*/ 264960 h 1915580"/>
              <a:gd name="connsiteX164" fmla="*/ 189840 w 1882134"/>
              <a:gd name="connsiteY164" fmla="*/ 281762 h 1915580"/>
              <a:gd name="connsiteX165" fmla="*/ 297980 w 1882134"/>
              <a:gd name="connsiteY165" fmla="*/ 218924 h 1915580"/>
              <a:gd name="connsiteX166" fmla="*/ 409656 w 1882134"/>
              <a:gd name="connsiteY166" fmla="*/ 154031 h 1915580"/>
              <a:gd name="connsiteX167" fmla="*/ 407441 w 1882134"/>
              <a:gd name="connsiteY167" fmla="*/ 143189 h 1915580"/>
              <a:gd name="connsiteX168" fmla="*/ 525745 w 1882134"/>
              <a:gd name="connsiteY168" fmla="*/ 24326 h 1915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Lst>
            <a:rect l="l" t="t" r="r" b="b"/>
            <a:pathLst>
              <a:path w="1882134" h="1915580">
                <a:moveTo>
                  <a:pt x="859940" y="932267"/>
                </a:moveTo>
                <a:lnTo>
                  <a:pt x="747989" y="997319"/>
                </a:lnTo>
                <a:lnTo>
                  <a:pt x="636844" y="1061903"/>
                </a:lnTo>
                <a:lnTo>
                  <a:pt x="638527" y="1070293"/>
                </a:lnTo>
                <a:cubicBezTo>
                  <a:pt x="638527" y="1120463"/>
                  <a:pt x="607741" y="1162081"/>
                  <a:pt x="565410" y="1179755"/>
                </a:cubicBezTo>
                <a:lnTo>
                  <a:pt x="562511" y="1180336"/>
                </a:lnTo>
                <a:lnTo>
                  <a:pt x="562511" y="1439244"/>
                </a:lnTo>
                <a:lnTo>
                  <a:pt x="572773" y="1441246"/>
                </a:lnTo>
                <a:cubicBezTo>
                  <a:pt x="615532" y="1458919"/>
                  <a:pt x="644608" y="1500537"/>
                  <a:pt x="644608" y="1550707"/>
                </a:cubicBezTo>
                <a:lnTo>
                  <a:pt x="640375" y="1571429"/>
                </a:lnTo>
                <a:lnTo>
                  <a:pt x="865510" y="1701672"/>
                </a:lnTo>
                <a:lnTo>
                  <a:pt x="886716" y="1687534"/>
                </a:lnTo>
                <a:cubicBezTo>
                  <a:pt x="900969" y="1681643"/>
                  <a:pt x="916742" y="1678413"/>
                  <a:pt x="933465" y="1678413"/>
                </a:cubicBezTo>
                <a:cubicBezTo>
                  <a:pt x="950189" y="1678413"/>
                  <a:pt x="965962" y="1681833"/>
                  <a:pt x="980215" y="1687962"/>
                </a:cubicBezTo>
                <a:lnTo>
                  <a:pt x="997982" y="1700143"/>
                </a:lnTo>
                <a:lnTo>
                  <a:pt x="1212258" y="1576182"/>
                </a:lnTo>
                <a:lnTo>
                  <a:pt x="1210160" y="1565911"/>
                </a:lnTo>
                <a:cubicBezTo>
                  <a:pt x="1210160" y="1515742"/>
                  <a:pt x="1240946" y="1474123"/>
                  <a:pt x="1283277" y="1456450"/>
                </a:cubicBezTo>
                <a:lnTo>
                  <a:pt x="1298338" y="1453428"/>
                </a:lnTo>
                <a:lnTo>
                  <a:pt x="1298338" y="1189696"/>
                </a:lnTo>
                <a:lnTo>
                  <a:pt x="1292399" y="1188448"/>
                </a:lnTo>
                <a:cubicBezTo>
                  <a:pt x="1250068" y="1170062"/>
                  <a:pt x="1219282" y="1127303"/>
                  <a:pt x="1219282" y="1079414"/>
                </a:cubicBezTo>
                <a:lnTo>
                  <a:pt x="1223749" y="1057548"/>
                </a:lnTo>
                <a:lnTo>
                  <a:pt x="997965" y="926929"/>
                </a:lnTo>
                <a:lnTo>
                  <a:pt x="994296" y="929366"/>
                </a:lnTo>
                <a:lnTo>
                  <a:pt x="988000" y="935188"/>
                </a:lnTo>
                <a:lnTo>
                  <a:pt x="978749" y="939691"/>
                </a:lnTo>
                <a:lnTo>
                  <a:pt x="969810" y="945628"/>
                </a:lnTo>
                <a:lnTo>
                  <a:pt x="964268" y="946740"/>
                </a:lnTo>
                <a:lnTo>
                  <a:pt x="958437" y="949579"/>
                </a:lnTo>
                <a:cubicBezTo>
                  <a:pt x="947754" y="952933"/>
                  <a:pt x="936316" y="954750"/>
                  <a:pt x="924343" y="954750"/>
                </a:cubicBezTo>
                <a:lnTo>
                  <a:pt x="924343" y="954750"/>
                </a:lnTo>
                <a:lnTo>
                  <a:pt x="923835" y="954643"/>
                </a:lnTo>
                <a:lnTo>
                  <a:pt x="881110" y="945723"/>
                </a:lnTo>
                <a:lnTo>
                  <a:pt x="880997" y="945646"/>
                </a:lnTo>
                <a:lnTo>
                  <a:pt x="878876" y="945200"/>
                </a:lnTo>
                <a:close/>
                <a:moveTo>
                  <a:pt x="1285908" y="209454"/>
                </a:moveTo>
                <a:lnTo>
                  <a:pt x="1039711" y="351883"/>
                </a:lnTo>
                <a:lnTo>
                  <a:pt x="1042927" y="367913"/>
                </a:lnTo>
                <a:cubicBezTo>
                  <a:pt x="1042927" y="401360"/>
                  <a:pt x="1029244" y="431006"/>
                  <a:pt x="1007580" y="452291"/>
                </a:cubicBezTo>
                <a:lnTo>
                  <a:pt x="972994" y="475261"/>
                </a:lnTo>
                <a:lnTo>
                  <a:pt x="972994" y="608121"/>
                </a:lnTo>
                <a:lnTo>
                  <a:pt x="972994" y="728436"/>
                </a:lnTo>
                <a:lnTo>
                  <a:pt x="1008720" y="752929"/>
                </a:lnTo>
                <a:cubicBezTo>
                  <a:pt x="1030004" y="774594"/>
                  <a:pt x="1042927" y="804239"/>
                  <a:pt x="1042927" y="836166"/>
                </a:cubicBezTo>
                <a:lnTo>
                  <a:pt x="1038547" y="857606"/>
                </a:lnTo>
                <a:lnTo>
                  <a:pt x="1264627" y="988396"/>
                </a:lnTo>
                <a:lnTo>
                  <a:pt x="1292399" y="969952"/>
                </a:lnTo>
                <a:cubicBezTo>
                  <a:pt x="1306509" y="964061"/>
                  <a:pt x="1321902" y="960830"/>
                  <a:pt x="1337865" y="960830"/>
                </a:cubicBezTo>
                <a:cubicBezTo>
                  <a:pt x="1354588" y="960830"/>
                  <a:pt x="1370362" y="964251"/>
                  <a:pt x="1384615" y="970380"/>
                </a:cubicBezTo>
                <a:lnTo>
                  <a:pt x="1410990" y="988463"/>
                </a:lnTo>
                <a:lnTo>
                  <a:pt x="1650068" y="850153"/>
                </a:lnTo>
                <a:lnTo>
                  <a:pt x="1644966" y="824004"/>
                </a:lnTo>
                <a:cubicBezTo>
                  <a:pt x="1644966" y="790557"/>
                  <a:pt x="1658649" y="760911"/>
                  <a:pt x="1680313" y="739627"/>
                </a:cubicBezTo>
                <a:lnTo>
                  <a:pt x="1705780" y="722714"/>
                </a:lnTo>
                <a:lnTo>
                  <a:pt x="1705779" y="484271"/>
                </a:lnTo>
                <a:lnTo>
                  <a:pt x="1701598" y="483455"/>
                </a:lnTo>
                <a:cubicBezTo>
                  <a:pt x="1658839" y="465782"/>
                  <a:pt x="1629764" y="424164"/>
                  <a:pt x="1629764" y="373993"/>
                </a:cubicBezTo>
                <a:lnTo>
                  <a:pt x="1634464" y="350982"/>
                </a:lnTo>
                <a:lnTo>
                  <a:pt x="1412691" y="222683"/>
                </a:lnTo>
                <a:lnTo>
                  <a:pt x="1404617" y="228046"/>
                </a:lnTo>
                <a:cubicBezTo>
                  <a:pt x="1390507" y="233937"/>
                  <a:pt x="1375113" y="237167"/>
                  <a:pt x="1359150" y="237167"/>
                </a:cubicBezTo>
                <a:cubicBezTo>
                  <a:pt x="1342427" y="237167"/>
                  <a:pt x="1326653" y="233747"/>
                  <a:pt x="1312401" y="227618"/>
                </a:cubicBezTo>
                <a:close/>
                <a:moveTo>
                  <a:pt x="441920" y="226293"/>
                </a:moveTo>
                <a:lnTo>
                  <a:pt x="231909" y="347787"/>
                </a:lnTo>
                <a:lnTo>
                  <a:pt x="237167" y="373994"/>
                </a:lnTo>
                <a:cubicBezTo>
                  <a:pt x="237167" y="424164"/>
                  <a:pt x="206381" y="465783"/>
                  <a:pt x="164050" y="483456"/>
                </a:cubicBezTo>
                <a:lnTo>
                  <a:pt x="155071" y="485258"/>
                </a:lnTo>
                <a:lnTo>
                  <a:pt x="155071" y="740239"/>
                </a:lnTo>
                <a:lnTo>
                  <a:pt x="165333" y="742335"/>
                </a:lnTo>
                <a:cubicBezTo>
                  <a:pt x="208092" y="760721"/>
                  <a:pt x="237168" y="803479"/>
                  <a:pt x="237167" y="851369"/>
                </a:cubicBezTo>
                <a:lnTo>
                  <a:pt x="234601" y="863932"/>
                </a:lnTo>
                <a:lnTo>
                  <a:pt x="440781" y="983210"/>
                </a:lnTo>
                <a:lnTo>
                  <a:pt x="474477" y="960831"/>
                </a:lnTo>
                <a:cubicBezTo>
                  <a:pt x="488587" y="954940"/>
                  <a:pt x="503980" y="951709"/>
                  <a:pt x="519943" y="951709"/>
                </a:cubicBezTo>
                <a:cubicBezTo>
                  <a:pt x="536667" y="951709"/>
                  <a:pt x="552440" y="955130"/>
                  <a:pt x="566693" y="961258"/>
                </a:cubicBezTo>
                <a:lnTo>
                  <a:pt x="601190" y="984910"/>
                </a:lnTo>
                <a:lnTo>
                  <a:pt x="705420" y="924344"/>
                </a:lnTo>
                <a:lnTo>
                  <a:pt x="785942" y="878642"/>
                </a:lnTo>
                <a:lnTo>
                  <a:pt x="811567" y="863817"/>
                </a:lnTo>
                <a:lnTo>
                  <a:pt x="805759" y="836166"/>
                </a:lnTo>
                <a:cubicBezTo>
                  <a:pt x="805759" y="785996"/>
                  <a:pt x="836545" y="744378"/>
                  <a:pt x="878876" y="726704"/>
                </a:cubicBezTo>
                <a:lnTo>
                  <a:pt x="887857" y="724902"/>
                </a:lnTo>
                <a:lnTo>
                  <a:pt x="887857" y="602041"/>
                </a:lnTo>
                <a:lnTo>
                  <a:pt x="887857" y="479177"/>
                </a:lnTo>
                <a:lnTo>
                  <a:pt x="878877" y="477375"/>
                </a:lnTo>
                <a:cubicBezTo>
                  <a:pt x="836546" y="459702"/>
                  <a:pt x="805760" y="418084"/>
                  <a:pt x="805760" y="367913"/>
                </a:cubicBezTo>
                <a:lnTo>
                  <a:pt x="810313" y="345620"/>
                </a:lnTo>
                <a:lnTo>
                  <a:pt x="607514" y="228297"/>
                </a:lnTo>
                <a:lnTo>
                  <a:pt x="572440" y="252065"/>
                </a:lnTo>
                <a:cubicBezTo>
                  <a:pt x="558268" y="258099"/>
                  <a:pt x="542678" y="261454"/>
                  <a:pt x="526305" y="261493"/>
                </a:cubicBezTo>
                <a:cubicBezTo>
                  <a:pt x="493559" y="261570"/>
                  <a:pt x="463882" y="248367"/>
                  <a:pt x="442371" y="226958"/>
                </a:cubicBezTo>
                <a:close/>
                <a:moveTo>
                  <a:pt x="525745" y="24326"/>
                </a:moveTo>
                <a:cubicBezTo>
                  <a:pt x="591236" y="24171"/>
                  <a:pt x="644453" y="77137"/>
                  <a:pt x="644609" y="142629"/>
                </a:cubicBezTo>
                <a:lnTo>
                  <a:pt x="641709" y="157167"/>
                </a:lnTo>
                <a:lnTo>
                  <a:pt x="747989" y="218924"/>
                </a:lnTo>
                <a:lnTo>
                  <a:pt x="849541" y="277934"/>
                </a:lnTo>
                <a:lnTo>
                  <a:pt x="878877" y="258452"/>
                </a:lnTo>
                <a:cubicBezTo>
                  <a:pt x="892987" y="252560"/>
                  <a:pt x="908380" y="249330"/>
                  <a:pt x="924343" y="249330"/>
                </a:cubicBezTo>
                <a:cubicBezTo>
                  <a:pt x="941066" y="249330"/>
                  <a:pt x="956840" y="252750"/>
                  <a:pt x="971093" y="258879"/>
                </a:cubicBezTo>
                <a:lnTo>
                  <a:pt x="999784" y="278550"/>
                </a:lnTo>
                <a:lnTo>
                  <a:pt x="1112862" y="212843"/>
                </a:lnTo>
                <a:lnTo>
                  <a:pt x="1244810" y="139736"/>
                </a:lnTo>
                <a:lnTo>
                  <a:pt x="1240567" y="118583"/>
                </a:lnTo>
                <a:cubicBezTo>
                  <a:pt x="1240566" y="51690"/>
                  <a:pt x="1295297" y="0"/>
                  <a:pt x="1359150" y="0"/>
                </a:cubicBezTo>
                <a:cubicBezTo>
                  <a:pt x="1426044" y="0"/>
                  <a:pt x="1477734" y="54731"/>
                  <a:pt x="1477734" y="118583"/>
                </a:cubicBezTo>
                <a:lnTo>
                  <a:pt x="1468446" y="164056"/>
                </a:lnTo>
                <a:lnTo>
                  <a:pt x="1562871" y="218924"/>
                </a:lnTo>
                <a:lnTo>
                  <a:pt x="1674171" y="283599"/>
                </a:lnTo>
                <a:lnTo>
                  <a:pt x="1702880" y="264532"/>
                </a:lnTo>
                <a:cubicBezTo>
                  <a:pt x="1716991" y="258640"/>
                  <a:pt x="1732384" y="255410"/>
                  <a:pt x="1748347" y="255410"/>
                </a:cubicBezTo>
                <a:cubicBezTo>
                  <a:pt x="1815241" y="255410"/>
                  <a:pt x="1866931" y="310141"/>
                  <a:pt x="1866931" y="373993"/>
                </a:cubicBezTo>
                <a:cubicBezTo>
                  <a:pt x="1866931" y="424164"/>
                  <a:pt x="1836145" y="465782"/>
                  <a:pt x="1793814" y="483456"/>
                </a:cubicBezTo>
                <a:lnTo>
                  <a:pt x="1787876" y="484647"/>
                </a:lnTo>
                <a:lnTo>
                  <a:pt x="1787876" y="608121"/>
                </a:lnTo>
                <a:lnTo>
                  <a:pt x="1787876" y="710390"/>
                </a:lnTo>
                <a:lnTo>
                  <a:pt x="1810299" y="714970"/>
                </a:lnTo>
                <a:cubicBezTo>
                  <a:pt x="1853058" y="733356"/>
                  <a:pt x="1882134" y="776115"/>
                  <a:pt x="1882134" y="824004"/>
                </a:cubicBezTo>
                <a:cubicBezTo>
                  <a:pt x="1882134" y="890898"/>
                  <a:pt x="1827403" y="942588"/>
                  <a:pt x="1763550" y="942588"/>
                </a:cubicBezTo>
                <a:cubicBezTo>
                  <a:pt x="1746826" y="942588"/>
                  <a:pt x="1731053" y="939357"/>
                  <a:pt x="1716800" y="933466"/>
                </a:cubicBezTo>
                <a:lnTo>
                  <a:pt x="1696290" y="919792"/>
                </a:lnTo>
                <a:lnTo>
                  <a:pt x="1562871" y="997319"/>
                </a:lnTo>
                <a:lnTo>
                  <a:pt x="1452273" y="1058596"/>
                </a:lnTo>
                <a:lnTo>
                  <a:pt x="1456449" y="1079414"/>
                </a:lnTo>
                <a:cubicBezTo>
                  <a:pt x="1456450" y="1129584"/>
                  <a:pt x="1425663" y="1171202"/>
                  <a:pt x="1383332" y="1188876"/>
                </a:cubicBezTo>
                <a:lnTo>
                  <a:pt x="1380434" y="1189457"/>
                </a:lnTo>
                <a:lnTo>
                  <a:pt x="1380434" y="1316581"/>
                </a:lnTo>
                <a:lnTo>
                  <a:pt x="1380434" y="1459744"/>
                </a:lnTo>
                <a:lnTo>
                  <a:pt x="1413121" y="1481535"/>
                </a:lnTo>
                <a:cubicBezTo>
                  <a:pt x="1434405" y="1502819"/>
                  <a:pt x="1447327" y="1532465"/>
                  <a:pt x="1447328" y="1565911"/>
                </a:cubicBezTo>
                <a:cubicBezTo>
                  <a:pt x="1447328" y="1632805"/>
                  <a:pt x="1392597" y="1684495"/>
                  <a:pt x="1328743" y="1684495"/>
                </a:cubicBezTo>
                <a:cubicBezTo>
                  <a:pt x="1312780" y="1684496"/>
                  <a:pt x="1297387" y="1681265"/>
                  <a:pt x="1283277" y="1675374"/>
                </a:cubicBezTo>
                <a:lnTo>
                  <a:pt x="1245755" y="1650453"/>
                </a:lnTo>
                <a:lnTo>
                  <a:pt x="1152389" y="1702738"/>
                </a:lnTo>
                <a:lnTo>
                  <a:pt x="1045590" y="1764797"/>
                </a:lnTo>
                <a:lnTo>
                  <a:pt x="1052050" y="1796996"/>
                </a:lnTo>
                <a:cubicBezTo>
                  <a:pt x="1052050" y="1863890"/>
                  <a:pt x="997319" y="1915580"/>
                  <a:pt x="933465" y="1915580"/>
                </a:cubicBezTo>
                <a:cubicBezTo>
                  <a:pt x="869613" y="1915580"/>
                  <a:pt x="814882" y="1860849"/>
                  <a:pt x="814882" y="1796996"/>
                </a:cubicBezTo>
                <a:lnTo>
                  <a:pt x="820094" y="1770286"/>
                </a:lnTo>
                <a:lnTo>
                  <a:pt x="705420" y="1702738"/>
                </a:lnTo>
                <a:lnTo>
                  <a:pt x="599803" y="1641366"/>
                </a:lnTo>
                <a:lnTo>
                  <a:pt x="571490" y="1660170"/>
                </a:lnTo>
                <a:cubicBezTo>
                  <a:pt x="557380" y="1666061"/>
                  <a:pt x="541987" y="1669291"/>
                  <a:pt x="526023" y="1669292"/>
                </a:cubicBezTo>
                <a:cubicBezTo>
                  <a:pt x="462171" y="1669292"/>
                  <a:pt x="407440" y="1617602"/>
                  <a:pt x="407440" y="1550707"/>
                </a:cubicBezTo>
                <a:cubicBezTo>
                  <a:pt x="407440" y="1517261"/>
                  <a:pt x="421123" y="1487615"/>
                  <a:pt x="442787" y="1466331"/>
                </a:cubicBezTo>
                <a:lnTo>
                  <a:pt x="480415" y="1441340"/>
                </a:lnTo>
                <a:lnTo>
                  <a:pt x="480415" y="1313541"/>
                </a:lnTo>
                <a:lnTo>
                  <a:pt x="480415" y="1180946"/>
                </a:lnTo>
                <a:lnTo>
                  <a:pt x="474477" y="1179755"/>
                </a:lnTo>
                <a:cubicBezTo>
                  <a:pt x="432146" y="1162081"/>
                  <a:pt x="401359" y="1120463"/>
                  <a:pt x="401359" y="1070292"/>
                </a:cubicBezTo>
                <a:lnTo>
                  <a:pt x="403715" y="1058760"/>
                </a:lnTo>
                <a:lnTo>
                  <a:pt x="297980" y="997319"/>
                </a:lnTo>
                <a:lnTo>
                  <a:pt x="197246" y="938785"/>
                </a:lnTo>
                <a:lnTo>
                  <a:pt x="164050" y="960831"/>
                </a:lnTo>
                <a:cubicBezTo>
                  <a:pt x="149940" y="966723"/>
                  <a:pt x="134547" y="969953"/>
                  <a:pt x="118583" y="969953"/>
                </a:cubicBezTo>
                <a:cubicBezTo>
                  <a:pt x="51690" y="969953"/>
                  <a:pt x="0" y="915222"/>
                  <a:pt x="0" y="851369"/>
                </a:cubicBezTo>
                <a:cubicBezTo>
                  <a:pt x="0" y="801199"/>
                  <a:pt x="29076" y="759581"/>
                  <a:pt x="71834" y="741907"/>
                </a:cubicBezTo>
                <a:lnTo>
                  <a:pt x="72975" y="741685"/>
                </a:lnTo>
                <a:lnTo>
                  <a:pt x="72975" y="608121"/>
                </a:lnTo>
                <a:lnTo>
                  <a:pt x="72975" y="483679"/>
                </a:lnTo>
                <a:lnTo>
                  <a:pt x="71834" y="483456"/>
                </a:lnTo>
                <a:cubicBezTo>
                  <a:pt x="29076" y="465783"/>
                  <a:pt x="0" y="424164"/>
                  <a:pt x="0" y="373994"/>
                </a:cubicBezTo>
                <a:cubicBezTo>
                  <a:pt x="0" y="310141"/>
                  <a:pt x="51690" y="255410"/>
                  <a:pt x="118583" y="255410"/>
                </a:cubicBezTo>
                <a:cubicBezTo>
                  <a:pt x="135307" y="255410"/>
                  <a:pt x="151080" y="258831"/>
                  <a:pt x="165333" y="264960"/>
                </a:cubicBezTo>
                <a:lnTo>
                  <a:pt x="189840" y="281762"/>
                </a:lnTo>
                <a:lnTo>
                  <a:pt x="297980" y="218924"/>
                </a:lnTo>
                <a:lnTo>
                  <a:pt x="409656" y="154031"/>
                </a:lnTo>
                <a:lnTo>
                  <a:pt x="407441" y="143189"/>
                </a:lnTo>
                <a:cubicBezTo>
                  <a:pt x="407286" y="77697"/>
                  <a:pt x="460252" y="24480"/>
                  <a:pt x="525745" y="24326"/>
                </a:cubicBezTo>
                <a:close/>
              </a:path>
            </a:pathLst>
          </a:custGeom>
          <a:solidFill>
            <a:schemeClr val="bg2">
              <a:lumMod val="50000"/>
              <a:alpha val="20000"/>
            </a:schemeClr>
          </a:solidFill>
          <a:ln w="43323" cap="flat">
            <a:noFill/>
            <a:prstDash val="solid"/>
            <a:miter/>
          </a:ln>
        </p:spPr>
        <p:txBody>
          <a:bodyPr anchor="ctr"/>
          <a:lstStyle/>
          <a:p>
            <a:pPr>
              <a:defRPr/>
            </a:pPr>
            <a:endParaRPr lang="en-US"/>
          </a:p>
        </p:txBody>
      </p:sp>
      <p:sp>
        <p:nvSpPr>
          <p:cNvPr id="12" name="Freeform: Shape 387">
            <a:extLst>
              <a:ext uri="{FF2B5EF4-FFF2-40B4-BE49-F238E27FC236}">
                <a16:creationId xmlns:a16="http://schemas.microsoft.com/office/drawing/2014/main" id="{2E528F48-417B-2F41-82B7-B0F73ED09DD6}"/>
              </a:ext>
            </a:extLst>
          </p:cNvPr>
          <p:cNvSpPr/>
          <p:nvPr/>
        </p:nvSpPr>
        <p:spPr>
          <a:xfrm rot="355510">
            <a:off x="26988" y="2022475"/>
            <a:ext cx="1912937" cy="1944688"/>
          </a:xfrm>
          <a:custGeom>
            <a:avLst/>
            <a:gdLst>
              <a:gd name="connsiteX0" fmla="*/ 859940 w 1882134"/>
              <a:gd name="connsiteY0" fmla="*/ 932267 h 1915580"/>
              <a:gd name="connsiteX1" fmla="*/ 747989 w 1882134"/>
              <a:gd name="connsiteY1" fmla="*/ 997319 h 1915580"/>
              <a:gd name="connsiteX2" fmla="*/ 636844 w 1882134"/>
              <a:gd name="connsiteY2" fmla="*/ 1061903 h 1915580"/>
              <a:gd name="connsiteX3" fmla="*/ 638527 w 1882134"/>
              <a:gd name="connsiteY3" fmla="*/ 1070293 h 1915580"/>
              <a:gd name="connsiteX4" fmla="*/ 565410 w 1882134"/>
              <a:gd name="connsiteY4" fmla="*/ 1179755 h 1915580"/>
              <a:gd name="connsiteX5" fmla="*/ 562511 w 1882134"/>
              <a:gd name="connsiteY5" fmla="*/ 1180336 h 1915580"/>
              <a:gd name="connsiteX6" fmla="*/ 562511 w 1882134"/>
              <a:gd name="connsiteY6" fmla="*/ 1439244 h 1915580"/>
              <a:gd name="connsiteX7" fmla="*/ 572773 w 1882134"/>
              <a:gd name="connsiteY7" fmla="*/ 1441246 h 1915580"/>
              <a:gd name="connsiteX8" fmla="*/ 644608 w 1882134"/>
              <a:gd name="connsiteY8" fmla="*/ 1550707 h 1915580"/>
              <a:gd name="connsiteX9" fmla="*/ 640375 w 1882134"/>
              <a:gd name="connsiteY9" fmla="*/ 1571429 h 1915580"/>
              <a:gd name="connsiteX10" fmla="*/ 865510 w 1882134"/>
              <a:gd name="connsiteY10" fmla="*/ 1701672 h 1915580"/>
              <a:gd name="connsiteX11" fmla="*/ 886716 w 1882134"/>
              <a:gd name="connsiteY11" fmla="*/ 1687534 h 1915580"/>
              <a:gd name="connsiteX12" fmla="*/ 933465 w 1882134"/>
              <a:gd name="connsiteY12" fmla="*/ 1678413 h 1915580"/>
              <a:gd name="connsiteX13" fmla="*/ 980215 w 1882134"/>
              <a:gd name="connsiteY13" fmla="*/ 1687962 h 1915580"/>
              <a:gd name="connsiteX14" fmla="*/ 997982 w 1882134"/>
              <a:gd name="connsiteY14" fmla="*/ 1700143 h 1915580"/>
              <a:gd name="connsiteX15" fmla="*/ 1212258 w 1882134"/>
              <a:gd name="connsiteY15" fmla="*/ 1576182 h 1915580"/>
              <a:gd name="connsiteX16" fmla="*/ 1210160 w 1882134"/>
              <a:gd name="connsiteY16" fmla="*/ 1565911 h 1915580"/>
              <a:gd name="connsiteX17" fmla="*/ 1283277 w 1882134"/>
              <a:gd name="connsiteY17" fmla="*/ 1456450 h 1915580"/>
              <a:gd name="connsiteX18" fmla="*/ 1298338 w 1882134"/>
              <a:gd name="connsiteY18" fmla="*/ 1453428 h 1915580"/>
              <a:gd name="connsiteX19" fmla="*/ 1298338 w 1882134"/>
              <a:gd name="connsiteY19" fmla="*/ 1189696 h 1915580"/>
              <a:gd name="connsiteX20" fmla="*/ 1292399 w 1882134"/>
              <a:gd name="connsiteY20" fmla="*/ 1188448 h 1915580"/>
              <a:gd name="connsiteX21" fmla="*/ 1219282 w 1882134"/>
              <a:gd name="connsiteY21" fmla="*/ 1079414 h 1915580"/>
              <a:gd name="connsiteX22" fmla="*/ 1223749 w 1882134"/>
              <a:gd name="connsiteY22" fmla="*/ 1057548 h 1915580"/>
              <a:gd name="connsiteX23" fmla="*/ 997965 w 1882134"/>
              <a:gd name="connsiteY23" fmla="*/ 926929 h 1915580"/>
              <a:gd name="connsiteX24" fmla="*/ 994296 w 1882134"/>
              <a:gd name="connsiteY24" fmla="*/ 929366 h 1915580"/>
              <a:gd name="connsiteX25" fmla="*/ 988000 w 1882134"/>
              <a:gd name="connsiteY25" fmla="*/ 935188 h 1915580"/>
              <a:gd name="connsiteX26" fmla="*/ 978749 w 1882134"/>
              <a:gd name="connsiteY26" fmla="*/ 939691 h 1915580"/>
              <a:gd name="connsiteX27" fmla="*/ 969810 w 1882134"/>
              <a:gd name="connsiteY27" fmla="*/ 945628 h 1915580"/>
              <a:gd name="connsiteX28" fmla="*/ 964268 w 1882134"/>
              <a:gd name="connsiteY28" fmla="*/ 946740 h 1915580"/>
              <a:gd name="connsiteX29" fmla="*/ 958437 w 1882134"/>
              <a:gd name="connsiteY29" fmla="*/ 949579 h 1915580"/>
              <a:gd name="connsiteX30" fmla="*/ 924343 w 1882134"/>
              <a:gd name="connsiteY30" fmla="*/ 954750 h 1915580"/>
              <a:gd name="connsiteX31" fmla="*/ 924343 w 1882134"/>
              <a:gd name="connsiteY31" fmla="*/ 954750 h 1915580"/>
              <a:gd name="connsiteX32" fmla="*/ 923835 w 1882134"/>
              <a:gd name="connsiteY32" fmla="*/ 954643 h 1915580"/>
              <a:gd name="connsiteX33" fmla="*/ 881110 w 1882134"/>
              <a:gd name="connsiteY33" fmla="*/ 945723 h 1915580"/>
              <a:gd name="connsiteX34" fmla="*/ 880997 w 1882134"/>
              <a:gd name="connsiteY34" fmla="*/ 945646 h 1915580"/>
              <a:gd name="connsiteX35" fmla="*/ 878876 w 1882134"/>
              <a:gd name="connsiteY35" fmla="*/ 945200 h 1915580"/>
              <a:gd name="connsiteX36" fmla="*/ 1285908 w 1882134"/>
              <a:gd name="connsiteY36" fmla="*/ 209454 h 1915580"/>
              <a:gd name="connsiteX37" fmla="*/ 1039711 w 1882134"/>
              <a:gd name="connsiteY37" fmla="*/ 351883 h 1915580"/>
              <a:gd name="connsiteX38" fmla="*/ 1042927 w 1882134"/>
              <a:gd name="connsiteY38" fmla="*/ 367913 h 1915580"/>
              <a:gd name="connsiteX39" fmla="*/ 1007580 w 1882134"/>
              <a:gd name="connsiteY39" fmla="*/ 452291 h 1915580"/>
              <a:gd name="connsiteX40" fmla="*/ 972994 w 1882134"/>
              <a:gd name="connsiteY40" fmla="*/ 475261 h 1915580"/>
              <a:gd name="connsiteX41" fmla="*/ 972994 w 1882134"/>
              <a:gd name="connsiteY41" fmla="*/ 608121 h 1915580"/>
              <a:gd name="connsiteX42" fmla="*/ 972994 w 1882134"/>
              <a:gd name="connsiteY42" fmla="*/ 728436 h 1915580"/>
              <a:gd name="connsiteX43" fmla="*/ 1008720 w 1882134"/>
              <a:gd name="connsiteY43" fmla="*/ 752929 h 1915580"/>
              <a:gd name="connsiteX44" fmla="*/ 1042927 w 1882134"/>
              <a:gd name="connsiteY44" fmla="*/ 836166 h 1915580"/>
              <a:gd name="connsiteX45" fmla="*/ 1038547 w 1882134"/>
              <a:gd name="connsiteY45" fmla="*/ 857606 h 1915580"/>
              <a:gd name="connsiteX46" fmla="*/ 1264627 w 1882134"/>
              <a:gd name="connsiteY46" fmla="*/ 988396 h 1915580"/>
              <a:gd name="connsiteX47" fmla="*/ 1292399 w 1882134"/>
              <a:gd name="connsiteY47" fmla="*/ 969952 h 1915580"/>
              <a:gd name="connsiteX48" fmla="*/ 1337865 w 1882134"/>
              <a:gd name="connsiteY48" fmla="*/ 960830 h 1915580"/>
              <a:gd name="connsiteX49" fmla="*/ 1384615 w 1882134"/>
              <a:gd name="connsiteY49" fmla="*/ 970380 h 1915580"/>
              <a:gd name="connsiteX50" fmla="*/ 1410990 w 1882134"/>
              <a:gd name="connsiteY50" fmla="*/ 988463 h 1915580"/>
              <a:gd name="connsiteX51" fmla="*/ 1650068 w 1882134"/>
              <a:gd name="connsiteY51" fmla="*/ 850153 h 1915580"/>
              <a:gd name="connsiteX52" fmla="*/ 1644966 w 1882134"/>
              <a:gd name="connsiteY52" fmla="*/ 824004 h 1915580"/>
              <a:gd name="connsiteX53" fmla="*/ 1680313 w 1882134"/>
              <a:gd name="connsiteY53" fmla="*/ 739627 h 1915580"/>
              <a:gd name="connsiteX54" fmla="*/ 1705780 w 1882134"/>
              <a:gd name="connsiteY54" fmla="*/ 722714 h 1915580"/>
              <a:gd name="connsiteX55" fmla="*/ 1705779 w 1882134"/>
              <a:gd name="connsiteY55" fmla="*/ 484271 h 1915580"/>
              <a:gd name="connsiteX56" fmla="*/ 1701598 w 1882134"/>
              <a:gd name="connsiteY56" fmla="*/ 483455 h 1915580"/>
              <a:gd name="connsiteX57" fmla="*/ 1629764 w 1882134"/>
              <a:gd name="connsiteY57" fmla="*/ 373993 h 1915580"/>
              <a:gd name="connsiteX58" fmla="*/ 1634464 w 1882134"/>
              <a:gd name="connsiteY58" fmla="*/ 350982 h 1915580"/>
              <a:gd name="connsiteX59" fmla="*/ 1412691 w 1882134"/>
              <a:gd name="connsiteY59" fmla="*/ 222683 h 1915580"/>
              <a:gd name="connsiteX60" fmla="*/ 1404617 w 1882134"/>
              <a:gd name="connsiteY60" fmla="*/ 228046 h 1915580"/>
              <a:gd name="connsiteX61" fmla="*/ 1359150 w 1882134"/>
              <a:gd name="connsiteY61" fmla="*/ 237167 h 1915580"/>
              <a:gd name="connsiteX62" fmla="*/ 1312401 w 1882134"/>
              <a:gd name="connsiteY62" fmla="*/ 227618 h 1915580"/>
              <a:gd name="connsiteX63" fmla="*/ 441920 w 1882134"/>
              <a:gd name="connsiteY63" fmla="*/ 226293 h 1915580"/>
              <a:gd name="connsiteX64" fmla="*/ 231909 w 1882134"/>
              <a:gd name="connsiteY64" fmla="*/ 347787 h 1915580"/>
              <a:gd name="connsiteX65" fmla="*/ 237167 w 1882134"/>
              <a:gd name="connsiteY65" fmla="*/ 373994 h 1915580"/>
              <a:gd name="connsiteX66" fmla="*/ 164050 w 1882134"/>
              <a:gd name="connsiteY66" fmla="*/ 483456 h 1915580"/>
              <a:gd name="connsiteX67" fmla="*/ 155071 w 1882134"/>
              <a:gd name="connsiteY67" fmla="*/ 485258 h 1915580"/>
              <a:gd name="connsiteX68" fmla="*/ 155071 w 1882134"/>
              <a:gd name="connsiteY68" fmla="*/ 740239 h 1915580"/>
              <a:gd name="connsiteX69" fmla="*/ 165333 w 1882134"/>
              <a:gd name="connsiteY69" fmla="*/ 742335 h 1915580"/>
              <a:gd name="connsiteX70" fmla="*/ 237167 w 1882134"/>
              <a:gd name="connsiteY70" fmla="*/ 851369 h 1915580"/>
              <a:gd name="connsiteX71" fmla="*/ 234601 w 1882134"/>
              <a:gd name="connsiteY71" fmla="*/ 863932 h 1915580"/>
              <a:gd name="connsiteX72" fmla="*/ 440781 w 1882134"/>
              <a:gd name="connsiteY72" fmla="*/ 983210 h 1915580"/>
              <a:gd name="connsiteX73" fmla="*/ 474477 w 1882134"/>
              <a:gd name="connsiteY73" fmla="*/ 960831 h 1915580"/>
              <a:gd name="connsiteX74" fmla="*/ 519943 w 1882134"/>
              <a:gd name="connsiteY74" fmla="*/ 951709 h 1915580"/>
              <a:gd name="connsiteX75" fmla="*/ 566693 w 1882134"/>
              <a:gd name="connsiteY75" fmla="*/ 961258 h 1915580"/>
              <a:gd name="connsiteX76" fmla="*/ 601190 w 1882134"/>
              <a:gd name="connsiteY76" fmla="*/ 984910 h 1915580"/>
              <a:gd name="connsiteX77" fmla="*/ 705420 w 1882134"/>
              <a:gd name="connsiteY77" fmla="*/ 924344 h 1915580"/>
              <a:gd name="connsiteX78" fmla="*/ 785942 w 1882134"/>
              <a:gd name="connsiteY78" fmla="*/ 878642 h 1915580"/>
              <a:gd name="connsiteX79" fmla="*/ 811567 w 1882134"/>
              <a:gd name="connsiteY79" fmla="*/ 863817 h 1915580"/>
              <a:gd name="connsiteX80" fmla="*/ 805759 w 1882134"/>
              <a:gd name="connsiteY80" fmla="*/ 836166 h 1915580"/>
              <a:gd name="connsiteX81" fmla="*/ 878876 w 1882134"/>
              <a:gd name="connsiteY81" fmla="*/ 726704 h 1915580"/>
              <a:gd name="connsiteX82" fmla="*/ 887857 w 1882134"/>
              <a:gd name="connsiteY82" fmla="*/ 724902 h 1915580"/>
              <a:gd name="connsiteX83" fmla="*/ 887857 w 1882134"/>
              <a:gd name="connsiteY83" fmla="*/ 602041 h 1915580"/>
              <a:gd name="connsiteX84" fmla="*/ 887857 w 1882134"/>
              <a:gd name="connsiteY84" fmla="*/ 479177 h 1915580"/>
              <a:gd name="connsiteX85" fmla="*/ 878877 w 1882134"/>
              <a:gd name="connsiteY85" fmla="*/ 477375 h 1915580"/>
              <a:gd name="connsiteX86" fmla="*/ 805760 w 1882134"/>
              <a:gd name="connsiteY86" fmla="*/ 367913 h 1915580"/>
              <a:gd name="connsiteX87" fmla="*/ 810313 w 1882134"/>
              <a:gd name="connsiteY87" fmla="*/ 345620 h 1915580"/>
              <a:gd name="connsiteX88" fmla="*/ 607514 w 1882134"/>
              <a:gd name="connsiteY88" fmla="*/ 228297 h 1915580"/>
              <a:gd name="connsiteX89" fmla="*/ 572440 w 1882134"/>
              <a:gd name="connsiteY89" fmla="*/ 252065 h 1915580"/>
              <a:gd name="connsiteX90" fmla="*/ 526305 w 1882134"/>
              <a:gd name="connsiteY90" fmla="*/ 261493 h 1915580"/>
              <a:gd name="connsiteX91" fmla="*/ 442371 w 1882134"/>
              <a:gd name="connsiteY91" fmla="*/ 226958 h 1915580"/>
              <a:gd name="connsiteX92" fmla="*/ 525745 w 1882134"/>
              <a:gd name="connsiteY92" fmla="*/ 24326 h 1915580"/>
              <a:gd name="connsiteX93" fmla="*/ 644609 w 1882134"/>
              <a:gd name="connsiteY93" fmla="*/ 142629 h 1915580"/>
              <a:gd name="connsiteX94" fmla="*/ 641709 w 1882134"/>
              <a:gd name="connsiteY94" fmla="*/ 157167 h 1915580"/>
              <a:gd name="connsiteX95" fmla="*/ 747989 w 1882134"/>
              <a:gd name="connsiteY95" fmla="*/ 218924 h 1915580"/>
              <a:gd name="connsiteX96" fmla="*/ 849541 w 1882134"/>
              <a:gd name="connsiteY96" fmla="*/ 277934 h 1915580"/>
              <a:gd name="connsiteX97" fmla="*/ 878877 w 1882134"/>
              <a:gd name="connsiteY97" fmla="*/ 258452 h 1915580"/>
              <a:gd name="connsiteX98" fmla="*/ 924343 w 1882134"/>
              <a:gd name="connsiteY98" fmla="*/ 249330 h 1915580"/>
              <a:gd name="connsiteX99" fmla="*/ 971093 w 1882134"/>
              <a:gd name="connsiteY99" fmla="*/ 258879 h 1915580"/>
              <a:gd name="connsiteX100" fmla="*/ 999784 w 1882134"/>
              <a:gd name="connsiteY100" fmla="*/ 278550 h 1915580"/>
              <a:gd name="connsiteX101" fmla="*/ 1112862 w 1882134"/>
              <a:gd name="connsiteY101" fmla="*/ 212843 h 1915580"/>
              <a:gd name="connsiteX102" fmla="*/ 1244810 w 1882134"/>
              <a:gd name="connsiteY102" fmla="*/ 139736 h 1915580"/>
              <a:gd name="connsiteX103" fmla="*/ 1240567 w 1882134"/>
              <a:gd name="connsiteY103" fmla="*/ 118583 h 1915580"/>
              <a:gd name="connsiteX104" fmla="*/ 1359150 w 1882134"/>
              <a:gd name="connsiteY104" fmla="*/ 0 h 1915580"/>
              <a:gd name="connsiteX105" fmla="*/ 1477734 w 1882134"/>
              <a:gd name="connsiteY105" fmla="*/ 118583 h 1915580"/>
              <a:gd name="connsiteX106" fmla="*/ 1468446 w 1882134"/>
              <a:gd name="connsiteY106" fmla="*/ 164056 h 1915580"/>
              <a:gd name="connsiteX107" fmla="*/ 1562871 w 1882134"/>
              <a:gd name="connsiteY107" fmla="*/ 218924 h 1915580"/>
              <a:gd name="connsiteX108" fmla="*/ 1674171 w 1882134"/>
              <a:gd name="connsiteY108" fmla="*/ 283599 h 1915580"/>
              <a:gd name="connsiteX109" fmla="*/ 1702880 w 1882134"/>
              <a:gd name="connsiteY109" fmla="*/ 264532 h 1915580"/>
              <a:gd name="connsiteX110" fmla="*/ 1748347 w 1882134"/>
              <a:gd name="connsiteY110" fmla="*/ 255410 h 1915580"/>
              <a:gd name="connsiteX111" fmla="*/ 1866931 w 1882134"/>
              <a:gd name="connsiteY111" fmla="*/ 373993 h 1915580"/>
              <a:gd name="connsiteX112" fmla="*/ 1793814 w 1882134"/>
              <a:gd name="connsiteY112" fmla="*/ 483456 h 1915580"/>
              <a:gd name="connsiteX113" fmla="*/ 1787876 w 1882134"/>
              <a:gd name="connsiteY113" fmla="*/ 484647 h 1915580"/>
              <a:gd name="connsiteX114" fmla="*/ 1787876 w 1882134"/>
              <a:gd name="connsiteY114" fmla="*/ 608121 h 1915580"/>
              <a:gd name="connsiteX115" fmla="*/ 1787876 w 1882134"/>
              <a:gd name="connsiteY115" fmla="*/ 710390 h 1915580"/>
              <a:gd name="connsiteX116" fmla="*/ 1810299 w 1882134"/>
              <a:gd name="connsiteY116" fmla="*/ 714970 h 1915580"/>
              <a:gd name="connsiteX117" fmla="*/ 1882134 w 1882134"/>
              <a:gd name="connsiteY117" fmla="*/ 824004 h 1915580"/>
              <a:gd name="connsiteX118" fmla="*/ 1763550 w 1882134"/>
              <a:gd name="connsiteY118" fmla="*/ 942588 h 1915580"/>
              <a:gd name="connsiteX119" fmla="*/ 1716800 w 1882134"/>
              <a:gd name="connsiteY119" fmla="*/ 933466 h 1915580"/>
              <a:gd name="connsiteX120" fmla="*/ 1696290 w 1882134"/>
              <a:gd name="connsiteY120" fmla="*/ 919792 h 1915580"/>
              <a:gd name="connsiteX121" fmla="*/ 1562871 w 1882134"/>
              <a:gd name="connsiteY121" fmla="*/ 997319 h 1915580"/>
              <a:gd name="connsiteX122" fmla="*/ 1452273 w 1882134"/>
              <a:gd name="connsiteY122" fmla="*/ 1058596 h 1915580"/>
              <a:gd name="connsiteX123" fmla="*/ 1456449 w 1882134"/>
              <a:gd name="connsiteY123" fmla="*/ 1079414 h 1915580"/>
              <a:gd name="connsiteX124" fmla="*/ 1383332 w 1882134"/>
              <a:gd name="connsiteY124" fmla="*/ 1188876 h 1915580"/>
              <a:gd name="connsiteX125" fmla="*/ 1380434 w 1882134"/>
              <a:gd name="connsiteY125" fmla="*/ 1189457 h 1915580"/>
              <a:gd name="connsiteX126" fmla="*/ 1380434 w 1882134"/>
              <a:gd name="connsiteY126" fmla="*/ 1316581 h 1915580"/>
              <a:gd name="connsiteX127" fmla="*/ 1380434 w 1882134"/>
              <a:gd name="connsiteY127" fmla="*/ 1459744 h 1915580"/>
              <a:gd name="connsiteX128" fmla="*/ 1413121 w 1882134"/>
              <a:gd name="connsiteY128" fmla="*/ 1481535 h 1915580"/>
              <a:gd name="connsiteX129" fmla="*/ 1447328 w 1882134"/>
              <a:gd name="connsiteY129" fmla="*/ 1565911 h 1915580"/>
              <a:gd name="connsiteX130" fmla="*/ 1328743 w 1882134"/>
              <a:gd name="connsiteY130" fmla="*/ 1684495 h 1915580"/>
              <a:gd name="connsiteX131" fmla="*/ 1283277 w 1882134"/>
              <a:gd name="connsiteY131" fmla="*/ 1675374 h 1915580"/>
              <a:gd name="connsiteX132" fmla="*/ 1245755 w 1882134"/>
              <a:gd name="connsiteY132" fmla="*/ 1650453 h 1915580"/>
              <a:gd name="connsiteX133" fmla="*/ 1152389 w 1882134"/>
              <a:gd name="connsiteY133" fmla="*/ 1702738 h 1915580"/>
              <a:gd name="connsiteX134" fmla="*/ 1045590 w 1882134"/>
              <a:gd name="connsiteY134" fmla="*/ 1764797 h 1915580"/>
              <a:gd name="connsiteX135" fmla="*/ 1052050 w 1882134"/>
              <a:gd name="connsiteY135" fmla="*/ 1796996 h 1915580"/>
              <a:gd name="connsiteX136" fmla="*/ 933465 w 1882134"/>
              <a:gd name="connsiteY136" fmla="*/ 1915580 h 1915580"/>
              <a:gd name="connsiteX137" fmla="*/ 814882 w 1882134"/>
              <a:gd name="connsiteY137" fmla="*/ 1796996 h 1915580"/>
              <a:gd name="connsiteX138" fmla="*/ 820094 w 1882134"/>
              <a:gd name="connsiteY138" fmla="*/ 1770286 h 1915580"/>
              <a:gd name="connsiteX139" fmla="*/ 705420 w 1882134"/>
              <a:gd name="connsiteY139" fmla="*/ 1702738 h 1915580"/>
              <a:gd name="connsiteX140" fmla="*/ 599803 w 1882134"/>
              <a:gd name="connsiteY140" fmla="*/ 1641366 h 1915580"/>
              <a:gd name="connsiteX141" fmla="*/ 571490 w 1882134"/>
              <a:gd name="connsiteY141" fmla="*/ 1660170 h 1915580"/>
              <a:gd name="connsiteX142" fmla="*/ 526023 w 1882134"/>
              <a:gd name="connsiteY142" fmla="*/ 1669292 h 1915580"/>
              <a:gd name="connsiteX143" fmla="*/ 407440 w 1882134"/>
              <a:gd name="connsiteY143" fmla="*/ 1550707 h 1915580"/>
              <a:gd name="connsiteX144" fmla="*/ 442787 w 1882134"/>
              <a:gd name="connsiteY144" fmla="*/ 1466331 h 1915580"/>
              <a:gd name="connsiteX145" fmla="*/ 480415 w 1882134"/>
              <a:gd name="connsiteY145" fmla="*/ 1441340 h 1915580"/>
              <a:gd name="connsiteX146" fmla="*/ 480415 w 1882134"/>
              <a:gd name="connsiteY146" fmla="*/ 1313541 h 1915580"/>
              <a:gd name="connsiteX147" fmla="*/ 480415 w 1882134"/>
              <a:gd name="connsiteY147" fmla="*/ 1180946 h 1915580"/>
              <a:gd name="connsiteX148" fmla="*/ 474477 w 1882134"/>
              <a:gd name="connsiteY148" fmla="*/ 1179755 h 1915580"/>
              <a:gd name="connsiteX149" fmla="*/ 401359 w 1882134"/>
              <a:gd name="connsiteY149" fmla="*/ 1070292 h 1915580"/>
              <a:gd name="connsiteX150" fmla="*/ 403715 w 1882134"/>
              <a:gd name="connsiteY150" fmla="*/ 1058760 h 1915580"/>
              <a:gd name="connsiteX151" fmla="*/ 297980 w 1882134"/>
              <a:gd name="connsiteY151" fmla="*/ 997319 h 1915580"/>
              <a:gd name="connsiteX152" fmla="*/ 197246 w 1882134"/>
              <a:gd name="connsiteY152" fmla="*/ 938785 h 1915580"/>
              <a:gd name="connsiteX153" fmla="*/ 164050 w 1882134"/>
              <a:gd name="connsiteY153" fmla="*/ 960831 h 1915580"/>
              <a:gd name="connsiteX154" fmla="*/ 118583 w 1882134"/>
              <a:gd name="connsiteY154" fmla="*/ 969953 h 1915580"/>
              <a:gd name="connsiteX155" fmla="*/ 0 w 1882134"/>
              <a:gd name="connsiteY155" fmla="*/ 851369 h 1915580"/>
              <a:gd name="connsiteX156" fmla="*/ 71834 w 1882134"/>
              <a:gd name="connsiteY156" fmla="*/ 741907 h 1915580"/>
              <a:gd name="connsiteX157" fmla="*/ 72975 w 1882134"/>
              <a:gd name="connsiteY157" fmla="*/ 741685 h 1915580"/>
              <a:gd name="connsiteX158" fmla="*/ 72975 w 1882134"/>
              <a:gd name="connsiteY158" fmla="*/ 608121 h 1915580"/>
              <a:gd name="connsiteX159" fmla="*/ 72975 w 1882134"/>
              <a:gd name="connsiteY159" fmla="*/ 483679 h 1915580"/>
              <a:gd name="connsiteX160" fmla="*/ 71834 w 1882134"/>
              <a:gd name="connsiteY160" fmla="*/ 483456 h 1915580"/>
              <a:gd name="connsiteX161" fmla="*/ 0 w 1882134"/>
              <a:gd name="connsiteY161" fmla="*/ 373994 h 1915580"/>
              <a:gd name="connsiteX162" fmla="*/ 118583 w 1882134"/>
              <a:gd name="connsiteY162" fmla="*/ 255410 h 1915580"/>
              <a:gd name="connsiteX163" fmla="*/ 165333 w 1882134"/>
              <a:gd name="connsiteY163" fmla="*/ 264960 h 1915580"/>
              <a:gd name="connsiteX164" fmla="*/ 189840 w 1882134"/>
              <a:gd name="connsiteY164" fmla="*/ 281762 h 1915580"/>
              <a:gd name="connsiteX165" fmla="*/ 297980 w 1882134"/>
              <a:gd name="connsiteY165" fmla="*/ 218924 h 1915580"/>
              <a:gd name="connsiteX166" fmla="*/ 409656 w 1882134"/>
              <a:gd name="connsiteY166" fmla="*/ 154031 h 1915580"/>
              <a:gd name="connsiteX167" fmla="*/ 407441 w 1882134"/>
              <a:gd name="connsiteY167" fmla="*/ 143189 h 1915580"/>
              <a:gd name="connsiteX168" fmla="*/ 525745 w 1882134"/>
              <a:gd name="connsiteY168" fmla="*/ 24326 h 1915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Lst>
            <a:rect l="l" t="t" r="r" b="b"/>
            <a:pathLst>
              <a:path w="1882134" h="1915580">
                <a:moveTo>
                  <a:pt x="859940" y="932267"/>
                </a:moveTo>
                <a:lnTo>
                  <a:pt x="747989" y="997319"/>
                </a:lnTo>
                <a:lnTo>
                  <a:pt x="636844" y="1061903"/>
                </a:lnTo>
                <a:lnTo>
                  <a:pt x="638527" y="1070293"/>
                </a:lnTo>
                <a:cubicBezTo>
                  <a:pt x="638527" y="1120463"/>
                  <a:pt x="607741" y="1162081"/>
                  <a:pt x="565410" y="1179755"/>
                </a:cubicBezTo>
                <a:lnTo>
                  <a:pt x="562511" y="1180336"/>
                </a:lnTo>
                <a:lnTo>
                  <a:pt x="562511" y="1439244"/>
                </a:lnTo>
                <a:lnTo>
                  <a:pt x="572773" y="1441246"/>
                </a:lnTo>
                <a:cubicBezTo>
                  <a:pt x="615532" y="1458919"/>
                  <a:pt x="644608" y="1500537"/>
                  <a:pt x="644608" y="1550707"/>
                </a:cubicBezTo>
                <a:lnTo>
                  <a:pt x="640375" y="1571429"/>
                </a:lnTo>
                <a:lnTo>
                  <a:pt x="865510" y="1701672"/>
                </a:lnTo>
                <a:lnTo>
                  <a:pt x="886716" y="1687534"/>
                </a:lnTo>
                <a:cubicBezTo>
                  <a:pt x="900969" y="1681643"/>
                  <a:pt x="916742" y="1678413"/>
                  <a:pt x="933465" y="1678413"/>
                </a:cubicBezTo>
                <a:cubicBezTo>
                  <a:pt x="950189" y="1678413"/>
                  <a:pt x="965962" y="1681833"/>
                  <a:pt x="980215" y="1687962"/>
                </a:cubicBezTo>
                <a:lnTo>
                  <a:pt x="997982" y="1700143"/>
                </a:lnTo>
                <a:lnTo>
                  <a:pt x="1212258" y="1576182"/>
                </a:lnTo>
                <a:lnTo>
                  <a:pt x="1210160" y="1565911"/>
                </a:lnTo>
                <a:cubicBezTo>
                  <a:pt x="1210160" y="1515742"/>
                  <a:pt x="1240946" y="1474123"/>
                  <a:pt x="1283277" y="1456450"/>
                </a:cubicBezTo>
                <a:lnTo>
                  <a:pt x="1298338" y="1453428"/>
                </a:lnTo>
                <a:lnTo>
                  <a:pt x="1298338" y="1189696"/>
                </a:lnTo>
                <a:lnTo>
                  <a:pt x="1292399" y="1188448"/>
                </a:lnTo>
                <a:cubicBezTo>
                  <a:pt x="1250068" y="1170062"/>
                  <a:pt x="1219282" y="1127303"/>
                  <a:pt x="1219282" y="1079414"/>
                </a:cubicBezTo>
                <a:lnTo>
                  <a:pt x="1223749" y="1057548"/>
                </a:lnTo>
                <a:lnTo>
                  <a:pt x="997965" y="926929"/>
                </a:lnTo>
                <a:lnTo>
                  <a:pt x="994296" y="929366"/>
                </a:lnTo>
                <a:lnTo>
                  <a:pt x="988000" y="935188"/>
                </a:lnTo>
                <a:lnTo>
                  <a:pt x="978749" y="939691"/>
                </a:lnTo>
                <a:lnTo>
                  <a:pt x="969810" y="945628"/>
                </a:lnTo>
                <a:lnTo>
                  <a:pt x="964268" y="946740"/>
                </a:lnTo>
                <a:lnTo>
                  <a:pt x="958437" y="949579"/>
                </a:lnTo>
                <a:cubicBezTo>
                  <a:pt x="947754" y="952933"/>
                  <a:pt x="936316" y="954750"/>
                  <a:pt x="924343" y="954750"/>
                </a:cubicBezTo>
                <a:lnTo>
                  <a:pt x="924343" y="954750"/>
                </a:lnTo>
                <a:lnTo>
                  <a:pt x="923835" y="954643"/>
                </a:lnTo>
                <a:lnTo>
                  <a:pt x="881110" y="945723"/>
                </a:lnTo>
                <a:lnTo>
                  <a:pt x="880997" y="945646"/>
                </a:lnTo>
                <a:lnTo>
                  <a:pt x="878876" y="945200"/>
                </a:lnTo>
                <a:close/>
                <a:moveTo>
                  <a:pt x="1285908" y="209454"/>
                </a:moveTo>
                <a:lnTo>
                  <a:pt x="1039711" y="351883"/>
                </a:lnTo>
                <a:lnTo>
                  <a:pt x="1042927" y="367913"/>
                </a:lnTo>
                <a:cubicBezTo>
                  <a:pt x="1042927" y="401360"/>
                  <a:pt x="1029244" y="431006"/>
                  <a:pt x="1007580" y="452291"/>
                </a:cubicBezTo>
                <a:lnTo>
                  <a:pt x="972994" y="475261"/>
                </a:lnTo>
                <a:lnTo>
                  <a:pt x="972994" y="608121"/>
                </a:lnTo>
                <a:lnTo>
                  <a:pt x="972994" y="728436"/>
                </a:lnTo>
                <a:lnTo>
                  <a:pt x="1008720" y="752929"/>
                </a:lnTo>
                <a:cubicBezTo>
                  <a:pt x="1030004" y="774594"/>
                  <a:pt x="1042927" y="804239"/>
                  <a:pt x="1042927" y="836166"/>
                </a:cubicBezTo>
                <a:lnTo>
                  <a:pt x="1038547" y="857606"/>
                </a:lnTo>
                <a:lnTo>
                  <a:pt x="1264627" y="988396"/>
                </a:lnTo>
                <a:lnTo>
                  <a:pt x="1292399" y="969952"/>
                </a:lnTo>
                <a:cubicBezTo>
                  <a:pt x="1306509" y="964061"/>
                  <a:pt x="1321902" y="960830"/>
                  <a:pt x="1337865" y="960830"/>
                </a:cubicBezTo>
                <a:cubicBezTo>
                  <a:pt x="1354588" y="960830"/>
                  <a:pt x="1370362" y="964251"/>
                  <a:pt x="1384615" y="970380"/>
                </a:cubicBezTo>
                <a:lnTo>
                  <a:pt x="1410990" y="988463"/>
                </a:lnTo>
                <a:lnTo>
                  <a:pt x="1650068" y="850153"/>
                </a:lnTo>
                <a:lnTo>
                  <a:pt x="1644966" y="824004"/>
                </a:lnTo>
                <a:cubicBezTo>
                  <a:pt x="1644966" y="790557"/>
                  <a:pt x="1658649" y="760911"/>
                  <a:pt x="1680313" y="739627"/>
                </a:cubicBezTo>
                <a:lnTo>
                  <a:pt x="1705780" y="722714"/>
                </a:lnTo>
                <a:lnTo>
                  <a:pt x="1705779" y="484271"/>
                </a:lnTo>
                <a:lnTo>
                  <a:pt x="1701598" y="483455"/>
                </a:lnTo>
                <a:cubicBezTo>
                  <a:pt x="1658839" y="465782"/>
                  <a:pt x="1629764" y="424164"/>
                  <a:pt x="1629764" y="373993"/>
                </a:cubicBezTo>
                <a:lnTo>
                  <a:pt x="1634464" y="350982"/>
                </a:lnTo>
                <a:lnTo>
                  <a:pt x="1412691" y="222683"/>
                </a:lnTo>
                <a:lnTo>
                  <a:pt x="1404617" y="228046"/>
                </a:lnTo>
                <a:cubicBezTo>
                  <a:pt x="1390507" y="233937"/>
                  <a:pt x="1375113" y="237167"/>
                  <a:pt x="1359150" y="237167"/>
                </a:cubicBezTo>
                <a:cubicBezTo>
                  <a:pt x="1342427" y="237167"/>
                  <a:pt x="1326653" y="233747"/>
                  <a:pt x="1312401" y="227618"/>
                </a:cubicBezTo>
                <a:close/>
                <a:moveTo>
                  <a:pt x="441920" y="226293"/>
                </a:moveTo>
                <a:lnTo>
                  <a:pt x="231909" y="347787"/>
                </a:lnTo>
                <a:lnTo>
                  <a:pt x="237167" y="373994"/>
                </a:lnTo>
                <a:cubicBezTo>
                  <a:pt x="237167" y="424164"/>
                  <a:pt x="206381" y="465783"/>
                  <a:pt x="164050" y="483456"/>
                </a:cubicBezTo>
                <a:lnTo>
                  <a:pt x="155071" y="485258"/>
                </a:lnTo>
                <a:lnTo>
                  <a:pt x="155071" y="740239"/>
                </a:lnTo>
                <a:lnTo>
                  <a:pt x="165333" y="742335"/>
                </a:lnTo>
                <a:cubicBezTo>
                  <a:pt x="208092" y="760721"/>
                  <a:pt x="237168" y="803479"/>
                  <a:pt x="237167" y="851369"/>
                </a:cubicBezTo>
                <a:lnTo>
                  <a:pt x="234601" y="863932"/>
                </a:lnTo>
                <a:lnTo>
                  <a:pt x="440781" y="983210"/>
                </a:lnTo>
                <a:lnTo>
                  <a:pt x="474477" y="960831"/>
                </a:lnTo>
                <a:cubicBezTo>
                  <a:pt x="488587" y="954940"/>
                  <a:pt x="503980" y="951709"/>
                  <a:pt x="519943" y="951709"/>
                </a:cubicBezTo>
                <a:cubicBezTo>
                  <a:pt x="536667" y="951709"/>
                  <a:pt x="552440" y="955130"/>
                  <a:pt x="566693" y="961258"/>
                </a:cubicBezTo>
                <a:lnTo>
                  <a:pt x="601190" y="984910"/>
                </a:lnTo>
                <a:lnTo>
                  <a:pt x="705420" y="924344"/>
                </a:lnTo>
                <a:lnTo>
                  <a:pt x="785942" y="878642"/>
                </a:lnTo>
                <a:lnTo>
                  <a:pt x="811567" y="863817"/>
                </a:lnTo>
                <a:lnTo>
                  <a:pt x="805759" y="836166"/>
                </a:lnTo>
                <a:cubicBezTo>
                  <a:pt x="805759" y="785996"/>
                  <a:pt x="836545" y="744378"/>
                  <a:pt x="878876" y="726704"/>
                </a:cubicBezTo>
                <a:lnTo>
                  <a:pt x="887857" y="724902"/>
                </a:lnTo>
                <a:lnTo>
                  <a:pt x="887857" y="602041"/>
                </a:lnTo>
                <a:lnTo>
                  <a:pt x="887857" y="479177"/>
                </a:lnTo>
                <a:lnTo>
                  <a:pt x="878877" y="477375"/>
                </a:lnTo>
                <a:cubicBezTo>
                  <a:pt x="836546" y="459702"/>
                  <a:pt x="805760" y="418084"/>
                  <a:pt x="805760" y="367913"/>
                </a:cubicBezTo>
                <a:lnTo>
                  <a:pt x="810313" y="345620"/>
                </a:lnTo>
                <a:lnTo>
                  <a:pt x="607514" y="228297"/>
                </a:lnTo>
                <a:lnTo>
                  <a:pt x="572440" y="252065"/>
                </a:lnTo>
                <a:cubicBezTo>
                  <a:pt x="558268" y="258099"/>
                  <a:pt x="542678" y="261454"/>
                  <a:pt x="526305" y="261493"/>
                </a:cubicBezTo>
                <a:cubicBezTo>
                  <a:pt x="493559" y="261570"/>
                  <a:pt x="463882" y="248367"/>
                  <a:pt x="442371" y="226958"/>
                </a:cubicBezTo>
                <a:close/>
                <a:moveTo>
                  <a:pt x="525745" y="24326"/>
                </a:moveTo>
                <a:cubicBezTo>
                  <a:pt x="591236" y="24171"/>
                  <a:pt x="644453" y="77137"/>
                  <a:pt x="644609" y="142629"/>
                </a:cubicBezTo>
                <a:lnTo>
                  <a:pt x="641709" y="157167"/>
                </a:lnTo>
                <a:lnTo>
                  <a:pt x="747989" y="218924"/>
                </a:lnTo>
                <a:lnTo>
                  <a:pt x="849541" y="277934"/>
                </a:lnTo>
                <a:lnTo>
                  <a:pt x="878877" y="258452"/>
                </a:lnTo>
                <a:cubicBezTo>
                  <a:pt x="892987" y="252560"/>
                  <a:pt x="908380" y="249330"/>
                  <a:pt x="924343" y="249330"/>
                </a:cubicBezTo>
                <a:cubicBezTo>
                  <a:pt x="941066" y="249330"/>
                  <a:pt x="956840" y="252750"/>
                  <a:pt x="971093" y="258879"/>
                </a:cubicBezTo>
                <a:lnTo>
                  <a:pt x="999784" y="278550"/>
                </a:lnTo>
                <a:lnTo>
                  <a:pt x="1112862" y="212843"/>
                </a:lnTo>
                <a:lnTo>
                  <a:pt x="1244810" y="139736"/>
                </a:lnTo>
                <a:lnTo>
                  <a:pt x="1240567" y="118583"/>
                </a:lnTo>
                <a:cubicBezTo>
                  <a:pt x="1240566" y="51690"/>
                  <a:pt x="1295297" y="0"/>
                  <a:pt x="1359150" y="0"/>
                </a:cubicBezTo>
                <a:cubicBezTo>
                  <a:pt x="1426044" y="0"/>
                  <a:pt x="1477734" y="54731"/>
                  <a:pt x="1477734" y="118583"/>
                </a:cubicBezTo>
                <a:lnTo>
                  <a:pt x="1468446" y="164056"/>
                </a:lnTo>
                <a:lnTo>
                  <a:pt x="1562871" y="218924"/>
                </a:lnTo>
                <a:lnTo>
                  <a:pt x="1674171" y="283599"/>
                </a:lnTo>
                <a:lnTo>
                  <a:pt x="1702880" y="264532"/>
                </a:lnTo>
                <a:cubicBezTo>
                  <a:pt x="1716991" y="258640"/>
                  <a:pt x="1732384" y="255410"/>
                  <a:pt x="1748347" y="255410"/>
                </a:cubicBezTo>
                <a:cubicBezTo>
                  <a:pt x="1815241" y="255410"/>
                  <a:pt x="1866931" y="310141"/>
                  <a:pt x="1866931" y="373993"/>
                </a:cubicBezTo>
                <a:cubicBezTo>
                  <a:pt x="1866931" y="424164"/>
                  <a:pt x="1836145" y="465782"/>
                  <a:pt x="1793814" y="483456"/>
                </a:cubicBezTo>
                <a:lnTo>
                  <a:pt x="1787876" y="484647"/>
                </a:lnTo>
                <a:lnTo>
                  <a:pt x="1787876" y="608121"/>
                </a:lnTo>
                <a:lnTo>
                  <a:pt x="1787876" y="710390"/>
                </a:lnTo>
                <a:lnTo>
                  <a:pt x="1810299" y="714970"/>
                </a:lnTo>
                <a:cubicBezTo>
                  <a:pt x="1853058" y="733356"/>
                  <a:pt x="1882134" y="776115"/>
                  <a:pt x="1882134" y="824004"/>
                </a:cubicBezTo>
                <a:cubicBezTo>
                  <a:pt x="1882134" y="890898"/>
                  <a:pt x="1827403" y="942588"/>
                  <a:pt x="1763550" y="942588"/>
                </a:cubicBezTo>
                <a:cubicBezTo>
                  <a:pt x="1746826" y="942588"/>
                  <a:pt x="1731053" y="939357"/>
                  <a:pt x="1716800" y="933466"/>
                </a:cubicBezTo>
                <a:lnTo>
                  <a:pt x="1696290" y="919792"/>
                </a:lnTo>
                <a:lnTo>
                  <a:pt x="1562871" y="997319"/>
                </a:lnTo>
                <a:lnTo>
                  <a:pt x="1452273" y="1058596"/>
                </a:lnTo>
                <a:lnTo>
                  <a:pt x="1456449" y="1079414"/>
                </a:lnTo>
                <a:cubicBezTo>
                  <a:pt x="1456450" y="1129584"/>
                  <a:pt x="1425663" y="1171202"/>
                  <a:pt x="1383332" y="1188876"/>
                </a:cubicBezTo>
                <a:lnTo>
                  <a:pt x="1380434" y="1189457"/>
                </a:lnTo>
                <a:lnTo>
                  <a:pt x="1380434" y="1316581"/>
                </a:lnTo>
                <a:lnTo>
                  <a:pt x="1380434" y="1459744"/>
                </a:lnTo>
                <a:lnTo>
                  <a:pt x="1413121" y="1481535"/>
                </a:lnTo>
                <a:cubicBezTo>
                  <a:pt x="1434405" y="1502819"/>
                  <a:pt x="1447327" y="1532465"/>
                  <a:pt x="1447328" y="1565911"/>
                </a:cubicBezTo>
                <a:cubicBezTo>
                  <a:pt x="1447328" y="1632805"/>
                  <a:pt x="1392597" y="1684495"/>
                  <a:pt x="1328743" y="1684495"/>
                </a:cubicBezTo>
                <a:cubicBezTo>
                  <a:pt x="1312780" y="1684496"/>
                  <a:pt x="1297387" y="1681265"/>
                  <a:pt x="1283277" y="1675374"/>
                </a:cubicBezTo>
                <a:lnTo>
                  <a:pt x="1245755" y="1650453"/>
                </a:lnTo>
                <a:lnTo>
                  <a:pt x="1152389" y="1702738"/>
                </a:lnTo>
                <a:lnTo>
                  <a:pt x="1045590" y="1764797"/>
                </a:lnTo>
                <a:lnTo>
                  <a:pt x="1052050" y="1796996"/>
                </a:lnTo>
                <a:cubicBezTo>
                  <a:pt x="1052050" y="1863890"/>
                  <a:pt x="997319" y="1915580"/>
                  <a:pt x="933465" y="1915580"/>
                </a:cubicBezTo>
                <a:cubicBezTo>
                  <a:pt x="869613" y="1915580"/>
                  <a:pt x="814882" y="1860849"/>
                  <a:pt x="814882" y="1796996"/>
                </a:cubicBezTo>
                <a:lnTo>
                  <a:pt x="820094" y="1770286"/>
                </a:lnTo>
                <a:lnTo>
                  <a:pt x="705420" y="1702738"/>
                </a:lnTo>
                <a:lnTo>
                  <a:pt x="599803" y="1641366"/>
                </a:lnTo>
                <a:lnTo>
                  <a:pt x="571490" y="1660170"/>
                </a:lnTo>
                <a:cubicBezTo>
                  <a:pt x="557380" y="1666061"/>
                  <a:pt x="541987" y="1669291"/>
                  <a:pt x="526023" y="1669292"/>
                </a:cubicBezTo>
                <a:cubicBezTo>
                  <a:pt x="462171" y="1669292"/>
                  <a:pt x="407440" y="1617602"/>
                  <a:pt x="407440" y="1550707"/>
                </a:cubicBezTo>
                <a:cubicBezTo>
                  <a:pt x="407440" y="1517261"/>
                  <a:pt x="421123" y="1487615"/>
                  <a:pt x="442787" y="1466331"/>
                </a:cubicBezTo>
                <a:lnTo>
                  <a:pt x="480415" y="1441340"/>
                </a:lnTo>
                <a:lnTo>
                  <a:pt x="480415" y="1313541"/>
                </a:lnTo>
                <a:lnTo>
                  <a:pt x="480415" y="1180946"/>
                </a:lnTo>
                <a:lnTo>
                  <a:pt x="474477" y="1179755"/>
                </a:lnTo>
                <a:cubicBezTo>
                  <a:pt x="432146" y="1162081"/>
                  <a:pt x="401359" y="1120463"/>
                  <a:pt x="401359" y="1070292"/>
                </a:cubicBezTo>
                <a:lnTo>
                  <a:pt x="403715" y="1058760"/>
                </a:lnTo>
                <a:lnTo>
                  <a:pt x="297980" y="997319"/>
                </a:lnTo>
                <a:lnTo>
                  <a:pt x="197246" y="938785"/>
                </a:lnTo>
                <a:lnTo>
                  <a:pt x="164050" y="960831"/>
                </a:lnTo>
                <a:cubicBezTo>
                  <a:pt x="149940" y="966723"/>
                  <a:pt x="134547" y="969953"/>
                  <a:pt x="118583" y="969953"/>
                </a:cubicBezTo>
                <a:cubicBezTo>
                  <a:pt x="51690" y="969953"/>
                  <a:pt x="0" y="915222"/>
                  <a:pt x="0" y="851369"/>
                </a:cubicBezTo>
                <a:cubicBezTo>
                  <a:pt x="0" y="801199"/>
                  <a:pt x="29076" y="759581"/>
                  <a:pt x="71834" y="741907"/>
                </a:cubicBezTo>
                <a:lnTo>
                  <a:pt x="72975" y="741685"/>
                </a:lnTo>
                <a:lnTo>
                  <a:pt x="72975" y="608121"/>
                </a:lnTo>
                <a:lnTo>
                  <a:pt x="72975" y="483679"/>
                </a:lnTo>
                <a:lnTo>
                  <a:pt x="71834" y="483456"/>
                </a:lnTo>
                <a:cubicBezTo>
                  <a:pt x="29076" y="465783"/>
                  <a:pt x="0" y="424164"/>
                  <a:pt x="0" y="373994"/>
                </a:cubicBezTo>
                <a:cubicBezTo>
                  <a:pt x="0" y="310141"/>
                  <a:pt x="51690" y="255410"/>
                  <a:pt x="118583" y="255410"/>
                </a:cubicBezTo>
                <a:cubicBezTo>
                  <a:pt x="135307" y="255410"/>
                  <a:pt x="151080" y="258831"/>
                  <a:pt x="165333" y="264960"/>
                </a:cubicBezTo>
                <a:lnTo>
                  <a:pt x="189840" y="281762"/>
                </a:lnTo>
                <a:lnTo>
                  <a:pt x="297980" y="218924"/>
                </a:lnTo>
                <a:lnTo>
                  <a:pt x="409656" y="154031"/>
                </a:lnTo>
                <a:lnTo>
                  <a:pt x="407441" y="143189"/>
                </a:lnTo>
                <a:cubicBezTo>
                  <a:pt x="407286" y="77697"/>
                  <a:pt x="460252" y="24480"/>
                  <a:pt x="525745" y="24326"/>
                </a:cubicBezTo>
                <a:close/>
              </a:path>
            </a:pathLst>
          </a:custGeom>
          <a:solidFill>
            <a:schemeClr val="bg2">
              <a:lumMod val="50000"/>
              <a:alpha val="20000"/>
            </a:schemeClr>
          </a:solidFill>
          <a:ln w="43323" cap="flat">
            <a:noFill/>
            <a:prstDash val="solid"/>
            <a:miter/>
          </a:ln>
        </p:spPr>
        <p:txBody>
          <a:bodyPr anchor="ctr"/>
          <a:lstStyle/>
          <a:p>
            <a:pPr>
              <a:defRPr/>
            </a:pPr>
            <a:endParaRPr lang="en-US"/>
          </a:p>
        </p:txBody>
      </p:sp>
      <p:sp>
        <p:nvSpPr>
          <p:cNvPr id="13" name="Freeform: Shape 386">
            <a:extLst>
              <a:ext uri="{FF2B5EF4-FFF2-40B4-BE49-F238E27FC236}">
                <a16:creationId xmlns:a16="http://schemas.microsoft.com/office/drawing/2014/main" id="{41B8975C-EB8C-134E-8964-47A6C9F202C8}"/>
              </a:ext>
            </a:extLst>
          </p:cNvPr>
          <p:cNvSpPr/>
          <p:nvPr/>
        </p:nvSpPr>
        <p:spPr>
          <a:xfrm rot="18613461">
            <a:off x="8662988" y="1439863"/>
            <a:ext cx="1077912" cy="881062"/>
          </a:xfrm>
          <a:custGeom>
            <a:avLst/>
            <a:gdLst>
              <a:gd name="connsiteX0" fmla="*/ 618123 w 1077492"/>
              <a:gd name="connsiteY0" fmla="*/ 5091 h 880832"/>
              <a:gd name="connsiteX1" fmla="*/ 649515 w 1077492"/>
              <a:gd name="connsiteY1" fmla="*/ 48 h 880832"/>
              <a:gd name="connsiteX2" fmla="*/ 706766 w 1077492"/>
              <a:gd name="connsiteY2" fmla="*/ 25655 h 880832"/>
              <a:gd name="connsiteX3" fmla="*/ 703831 w 1077492"/>
              <a:gd name="connsiteY3" fmla="*/ 142493 h 880832"/>
              <a:gd name="connsiteX4" fmla="*/ 665641 w 1077492"/>
              <a:gd name="connsiteY4" fmla="*/ 157025 h 880832"/>
              <a:gd name="connsiteX5" fmla="*/ 665641 w 1077492"/>
              <a:gd name="connsiteY5" fmla="*/ 352605 h 880832"/>
              <a:gd name="connsiteX6" fmla="*/ 684786 w 1077492"/>
              <a:gd name="connsiteY6" fmla="*/ 356972 h 880832"/>
              <a:gd name="connsiteX7" fmla="*/ 718689 w 1077492"/>
              <a:gd name="connsiteY7" fmla="*/ 380793 h 880832"/>
              <a:gd name="connsiteX8" fmla="*/ 738749 w 1077492"/>
              <a:gd name="connsiteY8" fmla="*/ 496690 h 880832"/>
              <a:gd name="connsiteX9" fmla="*/ 735230 w 1077492"/>
              <a:gd name="connsiteY9" fmla="*/ 501698 h 880832"/>
              <a:gd name="connsiteX10" fmla="*/ 845060 w 1077492"/>
              <a:gd name="connsiteY10" fmla="*/ 617186 h 880832"/>
              <a:gd name="connsiteX11" fmla="*/ 879258 w 1077492"/>
              <a:gd name="connsiteY11" fmla="*/ 595803 h 880832"/>
              <a:gd name="connsiteX12" fmla="*/ 1037048 w 1077492"/>
              <a:gd name="connsiteY12" fmla="*/ 632408 h 880832"/>
              <a:gd name="connsiteX13" fmla="*/ 1031825 w 1077492"/>
              <a:gd name="connsiteY13" fmla="*/ 840388 h 880832"/>
              <a:gd name="connsiteX14" fmla="*/ 823846 w 1077492"/>
              <a:gd name="connsiteY14" fmla="*/ 835165 h 880832"/>
              <a:gd name="connsiteX15" fmla="*/ 795994 w 1077492"/>
              <a:gd name="connsiteY15" fmla="*/ 674255 h 880832"/>
              <a:gd name="connsiteX16" fmla="*/ 803191 w 1077492"/>
              <a:gd name="connsiteY16" fmla="*/ 664013 h 880832"/>
              <a:gd name="connsiteX17" fmla="*/ 690708 w 1077492"/>
              <a:gd name="connsiteY17" fmla="*/ 545736 h 880832"/>
              <a:gd name="connsiteX18" fmla="*/ 678778 w 1077492"/>
              <a:gd name="connsiteY18" fmla="*/ 553196 h 880832"/>
              <a:gd name="connsiteX19" fmla="*/ 565128 w 1077492"/>
              <a:gd name="connsiteY19" fmla="*/ 526831 h 880832"/>
              <a:gd name="connsiteX20" fmla="*/ 562479 w 1077492"/>
              <a:gd name="connsiteY20" fmla="*/ 522594 h 880832"/>
              <a:gd name="connsiteX21" fmla="*/ 207664 w 1077492"/>
              <a:gd name="connsiteY21" fmla="*/ 608151 h 880832"/>
              <a:gd name="connsiteX22" fmla="*/ 203307 w 1077492"/>
              <a:gd name="connsiteY22" fmla="*/ 628640 h 880832"/>
              <a:gd name="connsiteX23" fmla="*/ 178918 w 1077492"/>
              <a:gd name="connsiteY23" fmla="*/ 663609 h 880832"/>
              <a:gd name="connsiteX24" fmla="*/ 29119 w 1077492"/>
              <a:gd name="connsiteY24" fmla="*/ 659847 h 880832"/>
              <a:gd name="connsiteX25" fmla="*/ 32881 w 1077492"/>
              <a:gd name="connsiteY25" fmla="*/ 510048 h 880832"/>
              <a:gd name="connsiteX26" fmla="*/ 67936 w 1077492"/>
              <a:gd name="connsiteY26" fmla="*/ 487958 h 880832"/>
              <a:gd name="connsiteX27" fmla="*/ 182679 w 1077492"/>
              <a:gd name="connsiteY27" fmla="*/ 513810 h 880832"/>
              <a:gd name="connsiteX28" fmla="*/ 199867 w 1077492"/>
              <a:gd name="connsiteY28" fmla="*/ 541086 h 880832"/>
              <a:gd name="connsiteX29" fmla="*/ 537541 w 1077492"/>
              <a:gd name="connsiteY29" fmla="*/ 459661 h 880832"/>
              <a:gd name="connsiteX30" fmla="*/ 536059 w 1077492"/>
              <a:gd name="connsiteY30" fmla="*/ 450434 h 880832"/>
              <a:gd name="connsiteX31" fmla="*/ 568890 w 1077492"/>
              <a:gd name="connsiteY31" fmla="*/ 377032 h 880832"/>
              <a:gd name="connsiteX32" fmla="*/ 605039 w 1077492"/>
              <a:gd name="connsiteY32" fmla="*/ 354429 h 880832"/>
              <a:gd name="connsiteX33" fmla="*/ 624516 w 1077492"/>
              <a:gd name="connsiteY33" fmla="*/ 351300 h 880832"/>
              <a:gd name="connsiteX34" fmla="*/ 624516 w 1077492"/>
              <a:gd name="connsiteY34" fmla="*/ 160667 h 880832"/>
              <a:gd name="connsiteX35" fmla="*/ 613436 w 1077492"/>
              <a:gd name="connsiteY35" fmla="*/ 158139 h 880832"/>
              <a:gd name="connsiteX36" fmla="*/ 586993 w 1077492"/>
              <a:gd name="connsiteY36" fmla="*/ 139559 h 880832"/>
              <a:gd name="connsiteX37" fmla="*/ 589927 w 1077492"/>
              <a:gd name="connsiteY37" fmla="*/ 22721 h 880832"/>
              <a:gd name="connsiteX38" fmla="*/ 618123 w 1077492"/>
              <a:gd name="connsiteY38" fmla="*/ 5091 h 880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1077492" h="880832">
                <a:moveTo>
                  <a:pt x="618123" y="5091"/>
                </a:moveTo>
                <a:cubicBezTo>
                  <a:pt x="628264" y="1341"/>
                  <a:pt x="638938" y="-311"/>
                  <a:pt x="649515" y="48"/>
                </a:cubicBezTo>
                <a:cubicBezTo>
                  <a:pt x="670668" y="767"/>
                  <a:pt x="691432" y="9532"/>
                  <a:pt x="706766" y="25655"/>
                </a:cubicBezTo>
                <a:cubicBezTo>
                  <a:pt x="738893" y="59437"/>
                  <a:pt x="736078" y="111827"/>
                  <a:pt x="703831" y="142493"/>
                </a:cubicBezTo>
                <a:lnTo>
                  <a:pt x="665641" y="157025"/>
                </a:lnTo>
                <a:lnTo>
                  <a:pt x="665641" y="352605"/>
                </a:lnTo>
                <a:lnTo>
                  <a:pt x="684786" y="356972"/>
                </a:lnTo>
                <a:cubicBezTo>
                  <a:pt x="697289" y="362480"/>
                  <a:pt x="708859" y="370458"/>
                  <a:pt x="718689" y="380793"/>
                </a:cubicBezTo>
                <a:cubicBezTo>
                  <a:pt x="749581" y="413278"/>
                  <a:pt x="755275" y="459181"/>
                  <a:pt x="738749" y="496690"/>
                </a:cubicBezTo>
                <a:lnTo>
                  <a:pt x="735230" y="501698"/>
                </a:lnTo>
                <a:lnTo>
                  <a:pt x="845060" y="617186"/>
                </a:lnTo>
                <a:lnTo>
                  <a:pt x="879258" y="595803"/>
                </a:lnTo>
                <a:cubicBezTo>
                  <a:pt x="933414" y="575777"/>
                  <a:pt x="996107" y="589357"/>
                  <a:pt x="1037048" y="632408"/>
                </a:cubicBezTo>
                <a:cubicBezTo>
                  <a:pt x="1094236" y="692542"/>
                  <a:pt x="1089226" y="785799"/>
                  <a:pt x="1031825" y="840388"/>
                </a:cubicBezTo>
                <a:cubicBezTo>
                  <a:pt x="971691" y="897576"/>
                  <a:pt x="878434" y="892566"/>
                  <a:pt x="823846" y="835165"/>
                </a:cubicBezTo>
                <a:cubicBezTo>
                  <a:pt x="780955" y="790064"/>
                  <a:pt x="773050" y="726332"/>
                  <a:pt x="795994" y="674255"/>
                </a:cubicBezTo>
                <a:lnTo>
                  <a:pt x="803191" y="664013"/>
                </a:lnTo>
                <a:lnTo>
                  <a:pt x="690708" y="545736"/>
                </a:lnTo>
                <a:lnTo>
                  <a:pt x="678778" y="553196"/>
                </a:lnTo>
                <a:cubicBezTo>
                  <a:pt x="639771" y="567620"/>
                  <a:pt x="594617" y="557839"/>
                  <a:pt x="565128" y="526831"/>
                </a:cubicBezTo>
                <a:lnTo>
                  <a:pt x="562479" y="522594"/>
                </a:lnTo>
                <a:lnTo>
                  <a:pt x="207664" y="608151"/>
                </a:lnTo>
                <a:lnTo>
                  <a:pt x="203307" y="628640"/>
                </a:lnTo>
                <a:cubicBezTo>
                  <a:pt x="197853" y="641384"/>
                  <a:pt x="189746" y="653311"/>
                  <a:pt x="178918" y="663609"/>
                </a:cubicBezTo>
                <a:cubicBezTo>
                  <a:pt x="137575" y="702927"/>
                  <a:pt x="70309" y="703160"/>
                  <a:pt x="29119" y="659847"/>
                </a:cubicBezTo>
                <a:cubicBezTo>
                  <a:pt x="-10199" y="618504"/>
                  <a:pt x="-10431" y="551239"/>
                  <a:pt x="32881" y="510048"/>
                </a:cubicBezTo>
                <a:cubicBezTo>
                  <a:pt x="43217" y="500219"/>
                  <a:pt x="55173" y="492832"/>
                  <a:pt x="67936" y="487958"/>
                </a:cubicBezTo>
                <a:cubicBezTo>
                  <a:pt x="106227" y="473336"/>
                  <a:pt x="151787" y="481326"/>
                  <a:pt x="182679" y="513810"/>
                </a:cubicBezTo>
                <a:lnTo>
                  <a:pt x="199867" y="541086"/>
                </a:lnTo>
                <a:lnTo>
                  <a:pt x="537541" y="459661"/>
                </a:lnTo>
                <a:lnTo>
                  <a:pt x="536059" y="450434"/>
                </a:lnTo>
                <a:cubicBezTo>
                  <a:pt x="536980" y="423313"/>
                  <a:pt x="548218" y="396691"/>
                  <a:pt x="568890" y="377032"/>
                </a:cubicBezTo>
                <a:cubicBezTo>
                  <a:pt x="579718" y="366735"/>
                  <a:pt x="592037" y="359237"/>
                  <a:pt x="605039" y="354429"/>
                </a:cubicBezTo>
                <a:lnTo>
                  <a:pt x="624516" y="351300"/>
                </a:lnTo>
                <a:lnTo>
                  <a:pt x="624516" y="160667"/>
                </a:lnTo>
                <a:lnTo>
                  <a:pt x="613436" y="158139"/>
                </a:lnTo>
                <a:cubicBezTo>
                  <a:pt x="603685" y="153843"/>
                  <a:pt x="594660" y="147621"/>
                  <a:pt x="586993" y="139559"/>
                </a:cubicBezTo>
                <a:cubicBezTo>
                  <a:pt x="554867" y="105778"/>
                  <a:pt x="557681" y="53388"/>
                  <a:pt x="589927" y="22721"/>
                </a:cubicBezTo>
                <a:cubicBezTo>
                  <a:pt x="598373" y="14690"/>
                  <a:pt x="607982" y="8842"/>
                  <a:pt x="618123" y="5091"/>
                </a:cubicBezTo>
                <a:close/>
              </a:path>
            </a:pathLst>
          </a:custGeom>
          <a:solidFill>
            <a:schemeClr val="bg2">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4" name="Freeform: Shape 381">
            <a:extLst>
              <a:ext uri="{FF2B5EF4-FFF2-40B4-BE49-F238E27FC236}">
                <a16:creationId xmlns:a16="http://schemas.microsoft.com/office/drawing/2014/main" id="{1DC8ED74-7C59-E245-A61F-DE24883B4BE6}"/>
              </a:ext>
            </a:extLst>
          </p:cNvPr>
          <p:cNvSpPr/>
          <p:nvPr/>
        </p:nvSpPr>
        <p:spPr>
          <a:xfrm rot="5905001">
            <a:off x="4504532" y="5117306"/>
            <a:ext cx="1244600" cy="1338263"/>
          </a:xfrm>
          <a:custGeom>
            <a:avLst/>
            <a:gdLst>
              <a:gd name="connsiteX0" fmla="*/ 943257 w 2013900"/>
              <a:gd name="connsiteY0" fmla="*/ 1501970 h 1900583"/>
              <a:gd name="connsiteX1" fmla="*/ 744074 w 2013900"/>
              <a:gd name="connsiteY1" fmla="*/ 1348088 h 1900583"/>
              <a:gd name="connsiteX2" fmla="*/ 748630 w 2013900"/>
              <a:gd name="connsiteY2" fmla="*/ 1338807 h 1900583"/>
              <a:gd name="connsiteX3" fmla="*/ 706808 w 2013900"/>
              <a:gd name="connsiteY3" fmla="*/ 1216890 h 1900583"/>
              <a:gd name="connsiteX4" fmla="*/ 695446 w 2013900"/>
              <a:gd name="connsiteY4" fmla="*/ 1211313 h 1900583"/>
              <a:gd name="connsiteX5" fmla="*/ 726700 w 2013900"/>
              <a:gd name="connsiteY5" fmla="*/ 978267 h 1900583"/>
              <a:gd name="connsiteX6" fmla="*/ 764518 w 2013900"/>
              <a:gd name="connsiteY6" fmla="*/ 965451 h 1900583"/>
              <a:gd name="connsiteX7" fmla="*/ 799083 w 2013900"/>
              <a:gd name="connsiteY7" fmla="*/ 935439 h 1900583"/>
              <a:gd name="connsiteX8" fmla="*/ 819837 w 2013900"/>
              <a:gd name="connsiteY8" fmla="*/ 893157 h 1900583"/>
              <a:gd name="connsiteX9" fmla="*/ 822213 w 2013900"/>
              <a:gd name="connsiteY9" fmla="*/ 851356 h 1900583"/>
              <a:gd name="connsiteX10" fmla="*/ 1043738 w 2013900"/>
              <a:gd name="connsiteY10" fmla="*/ 760675 h 1900583"/>
              <a:gd name="connsiteX11" fmla="*/ 1061832 w 2013900"/>
              <a:gd name="connsiteY11" fmla="*/ 781899 h 1900583"/>
              <a:gd name="connsiteX12" fmla="*/ 1191467 w 2013900"/>
              <a:gd name="connsiteY12" fmla="*/ 790843 h 1900583"/>
              <a:gd name="connsiteX13" fmla="*/ 1200605 w 2013900"/>
              <a:gd name="connsiteY13" fmla="*/ 782908 h 1900583"/>
              <a:gd name="connsiteX14" fmla="*/ 1391604 w 2013900"/>
              <a:gd name="connsiteY14" fmla="*/ 930468 h 1900583"/>
              <a:gd name="connsiteX15" fmla="*/ 1386234 w 2013900"/>
              <a:gd name="connsiteY15" fmla="*/ 941312 h 1900583"/>
              <a:gd name="connsiteX16" fmla="*/ 1427616 w 2013900"/>
              <a:gd name="connsiteY16" fmla="*/ 1064490 h 1900583"/>
              <a:gd name="connsiteX17" fmla="*/ 1447779 w 2013900"/>
              <a:gd name="connsiteY17" fmla="*/ 1074387 h 1900583"/>
              <a:gd name="connsiteX18" fmla="*/ 1417037 w 2013900"/>
              <a:gd name="connsiteY18" fmla="*/ 1303612 h 1900583"/>
              <a:gd name="connsiteX19" fmla="*/ 1377304 w 2013900"/>
              <a:gd name="connsiteY19" fmla="*/ 1316666 h 1900583"/>
              <a:gd name="connsiteX20" fmla="*/ 1342096 w 2013900"/>
              <a:gd name="connsiteY20" fmla="*/ 1347016 h 1900583"/>
              <a:gd name="connsiteX21" fmla="*/ 1318419 w 2013900"/>
              <a:gd name="connsiteY21" fmla="*/ 1433424 h 1900583"/>
              <a:gd name="connsiteX22" fmla="*/ 1318667 w 2013900"/>
              <a:gd name="connsiteY22" fmla="*/ 1434179 h 1900583"/>
              <a:gd name="connsiteX23" fmla="*/ 1097018 w 2013900"/>
              <a:gd name="connsiteY23" fmla="*/ 1524911 h 1900583"/>
              <a:gd name="connsiteX24" fmla="*/ 1079718 w 2013900"/>
              <a:gd name="connsiteY24" fmla="*/ 1504987 h 1900583"/>
              <a:gd name="connsiteX25" fmla="*/ 950083 w 2013900"/>
              <a:gd name="connsiteY25" fmla="*/ 1496043 h 1900583"/>
              <a:gd name="connsiteX26" fmla="*/ 75043 w 2013900"/>
              <a:gd name="connsiteY26" fmla="*/ 1597161 h 1900583"/>
              <a:gd name="connsiteX27" fmla="*/ 108134 w 2013900"/>
              <a:gd name="connsiteY27" fmla="*/ 1604721 h 1900583"/>
              <a:gd name="connsiteX28" fmla="*/ 154857 w 2013900"/>
              <a:gd name="connsiteY28" fmla="*/ 1598764 h 1900583"/>
              <a:gd name="connsiteX29" fmla="*/ 233875 w 2013900"/>
              <a:gd name="connsiteY29" fmla="*/ 1496935 h 1900583"/>
              <a:gd name="connsiteX30" fmla="*/ 231813 w 2013900"/>
              <a:gd name="connsiteY30" fmla="*/ 1480763 h 1900583"/>
              <a:gd name="connsiteX31" fmla="*/ 540598 w 2013900"/>
              <a:gd name="connsiteY31" fmla="*/ 1375577 h 1900583"/>
              <a:gd name="connsiteX32" fmla="*/ 563677 w 2013900"/>
              <a:gd name="connsiteY32" fmla="*/ 1402157 h 1900583"/>
              <a:gd name="connsiteX33" fmla="*/ 692537 w 2013900"/>
              <a:gd name="connsiteY33" fmla="*/ 1412103 h 1900583"/>
              <a:gd name="connsiteX34" fmla="*/ 693400 w 2013900"/>
              <a:gd name="connsiteY34" fmla="*/ 1411346 h 1900583"/>
              <a:gd name="connsiteX35" fmla="*/ 797736 w 2013900"/>
              <a:gd name="connsiteY35" fmla="*/ 1491953 h 1900583"/>
              <a:gd name="connsiteX36" fmla="*/ 894945 w 2013900"/>
              <a:gd name="connsiteY36" fmla="*/ 1567053 h 1900583"/>
              <a:gd name="connsiteX37" fmla="*/ 894430 w 2013900"/>
              <a:gd name="connsiteY37" fmla="*/ 1568079 h 1900583"/>
              <a:gd name="connsiteX38" fmla="*/ 936587 w 2013900"/>
              <a:gd name="connsiteY38" fmla="*/ 1690255 h 1900583"/>
              <a:gd name="connsiteX39" fmla="*/ 1100786 w 2013900"/>
              <a:gd name="connsiteY39" fmla="*/ 1669186 h 1900583"/>
              <a:gd name="connsiteX40" fmla="*/ 1121540 w 2013900"/>
              <a:gd name="connsiteY40" fmla="*/ 1626904 h 1900583"/>
              <a:gd name="connsiteX41" fmla="*/ 1123204 w 2013900"/>
              <a:gd name="connsiteY41" fmla="*/ 1597620 h 1900583"/>
              <a:gd name="connsiteX42" fmla="*/ 1237555 w 2013900"/>
              <a:gd name="connsiteY42" fmla="*/ 1551067 h 1900583"/>
              <a:gd name="connsiteX43" fmla="*/ 1355644 w 2013900"/>
              <a:gd name="connsiteY43" fmla="*/ 1502993 h 1900583"/>
              <a:gd name="connsiteX44" fmla="*/ 1362776 w 2013900"/>
              <a:gd name="connsiteY44" fmla="*/ 1511266 h 1900583"/>
              <a:gd name="connsiteX45" fmla="*/ 1491817 w 2013900"/>
              <a:gd name="connsiteY45" fmla="*/ 1520936 h 1900583"/>
              <a:gd name="connsiteX46" fmla="*/ 1499270 w 2013900"/>
              <a:gd name="connsiteY46" fmla="*/ 1514511 h 1900583"/>
              <a:gd name="connsiteX47" fmla="*/ 1790657 w 2013900"/>
              <a:gd name="connsiteY47" fmla="*/ 1739626 h 1900583"/>
              <a:gd name="connsiteX48" fmla="*/ 1783473 w 2013900"/>
              <a:gd name="connsiteY48" fmla="*/ 1754261 h 1900583"/>
              <a:gd name="connsiteX49" fmla="*/ 1825296 w 2013900"/>
              <a:gd name="connsiteY49" fmla="*/ 1876178 h 1900583"/>
              <a:gd name="connsiteX50" fmla="*/ 1867578 w 2013900"/>
              <a:gd name="connsiteY50" fmla="*/ 1896932 h 1900583"/>
              <a:gd name="connsiteX51" fmla="*/ 1989494 w 2013900"/>
              <a:gd name="connsiteY51" fmla="*/ 1855110 h 1900583"/>
              <a:gd name="connsiteX52" fmla="*/ 1968427 w 2013900"/>
              <a:gd name="connsiteY52" fmla="*/ 1690911 h 1900583"/>
              <a:gd name="connsiteX53" fmla="*/ 1838792 w 2013900"/>
              <a:gd name="connsiteY53" fmla="*/ 1681967 h 1900583"/>
              <a:gd name="connsiteX54" fmla="*/ 1838014 w 2013900"/>
              <a:gd name="connsiteY54" fmla="*/ 1682642 h 1900583"/>
              <a:gd name="connsiteX55" fmla="*/ 1544325 w 2013900"/>
              <a:gd name="connsiteY55" fmla="*/ 1455749 h 1900583"/>
              <a:gd name="connsiteX56" fmla="*/ 1547700 w 2013900"/>
              <a:gd name="connsiteY56" fmla="*/ 1448953 h 1900583"/>
              <a:gd name="connsiteX57" fmla="*/ 1506345 w 2013900"/>
              <a:gd name="connsiteY57" fmla="*/ 1326336 h 1900583"/>
              <a:gd name="connsiteX58" fmla="*/ 1493239 w 2013900"/>
              <a:gd name="connsiteY58" fmla="*/ 1319828 h 1900583"/>
              <a:gd name="connsiteX59" fmla="*/ 1509136 w 2013900"/>
              <a:gd name="connsiteY59" fmla="*/ 1199535 h 1900583"/>
              <a:gd name="connsiteX60" fmla="*/ 1524327 w 2013900"/>
              <a:gd name="connsiteY60" fmla="*/ 1084591 h 1900583"/>
              <a:gd name="connsiteX61" fmla="*/ 1557251 w 2013900"/>
              <a:gd name="connsiteY61" fmla="*/ 1073434 h 1900583"/>
              <a:gd name="connsiteX62" fmla="*/ 1591815 w 2013900"/>
              <a:gd name="connsiteY62" fmla="*/ 1043422 h 1900583"/>
              <a:gd name="connsiteX63" fmla="*/ 1570748 w 2013900"/>
              <a:gd name="connsiteY63" fmla="*/ 879222 h 1900583"/>
              <a:gd name="connsiteX64" fmla="*/ 1483503 w 2013900"/>
              <a:gd name="connsiteY64" fmla="*/ 855912 h 1900583"/>
              <a:gd name="connsiteX65" fmla="*/ 1444684 w 2013900"/>
              <a:gd name="connsiteY65" fmla="*/ 869068 h 1900583"/>
              <a:gd name="connsiteX66" fmla="*/ 1340899 w 2013900"/>
              <a:gd name="connsiteY66" fmla="*/ 788887 h 1900583"/>
              <a:gd name="connsiteX67" fmla="*/ 1246914 w 2013900"/>
              <a:gd name="connsiteY67" fmla="*/ 716278 h 1900583"/>
              <a:gd name="connsiteX68" fmla="*/ 1249341 w 2013900"/>
              <a:gd name="connsiteY68" fmla="*/ 673586 h 1900583"/>
              <a:gd name="connsiteX69" fmla="*/ 1204964 w 2013900"/>
              <a:gd name="connsiteY69" fmla="*/ 596631 h 1900583"/>
              <a:gd name="connsiteX70" fmla="*/ 1168993 w 2013900"/>
              <a:gd name="connsiteY70" fmla="*/ 578975 h 1900583"/>
              <a:gd name="connsiteX71" fmla="*/ 1168993 w 2013900"/>
              <a:gd name="connsiteY71" fmla="*/ 225315 h 1900583"/>
              <a:gd name="connsiteX72" fmla="*/ 1170003 w 2013900"/>
              <a:gd name="connsiteY72" fmla="*/ 225113 h 1900583"/>
              <a:gd name="connsiteX73" fmla="*/ 1242179 w 2013900"/>
              <a:gd name="connsiteY73" fmla="*/ 117058 h 1900583"/>
              <a:gd name="connsiteX74" fmla="*/ 1125121 w 2013900"/>
              <a:gd name="connsiteY74" fmla="*/ 1 h 1900583"/>
              <a:gd name="connsiteX75" fmla="*/ 1008063 w 2013900"/>
              <a:gd name="connsiteY75" fmla="*/ 117059 h 1900583"/>
              <a:gd name="connsiteX76" fmla="*/ 1078973 w 2013900"/>
              <a:gd name="connsiteY76" fmla="*/ 224691 h 1900583"/>
              <a:gd name="connsiteX77" fmla="*/ 1094946 w 2013900"/>
              <a:gd name="connsiteY77" fmla="*/ 227954 h 1900583"/>
              <a:gd name="connsiteX78" fmla="*/ 1094946 w 2013900"/>
              <a:gd name="connsiteY78" fmla="*/ 580718 h 1900583"/>
              <a:gd name="connsiteX79" fmla="*/ 1086671 w 2013900"/>
              <a:gd name="connsiteY79" fmla="*/ 583843 h 1900583"/>
              <a:gd name="connsiteX80" fmla="*/ 1075329 w 2013900"/>
              <a:gd name="connsiteY80" fmla="*/ 587687 h 1900583"/>
              <a:gd name="connsiteX81" fmla="*/ 1040783 w 2013900"/>
              <a:gd name="connsiteY81" fmla="*/ 617683 h 1900583"/>
              <a:gd name="connsiteX82" fmla="*/ 1040763 w 2013900"/>
              <a:gd name="connsiteY82" fmla="*/ 617700 h 1900583"/>
              <a:gd name="connsiteX83" fmla="*/ 1021723 w 2013900"/>
              <a:gd name="connsiteY83" fmla="*/ 656920 h 1900583"/>
              <a:gd name="connsiteX84" fmla="*/ 1021715 w 2013900"/>
              <a:gd name="connsiteY84" fmla="*/ 657057 h 1900583"/>
              <a:gd name="connsiteX85" fmla="*/ 1020784 w 2013900"/>
              <a:gd name="connsiteY85" fmla="*/ 658980 h 1900583"/>
              <a:gd name="connsiteX86" fmla="*/ 1019460 w 2013900"/>
              <a:gd name="connsiteY86" fmla="*/ 681579 h 1900583"/>
              <a:gd name="connsiteX87" fmla="*/ 901080 w 2013900"/>
              <a:gd name="connsiteY87" fmla="*/ 729772 h 1900583"/>
              <a:gd name="connsiteX88" fmla="*/ 783553 w 2013900"/>
              <a:gd name="connsiteY88" fmla="*/ 777618 h 1900583"/>
              <a:gd name="connsiteX89" fmla="*/ 778015 w 2013900"/>
              <a:gd name="connsiteY89" fmla="*/ 771240 h 1900583"/>
              <a:gd name="connsiteX90" fmla="*/ 613815 w 2013900"/>
              <a:gd name="connsiteY90" fmla="*/ 792308 h 1900583"/>
              <a:gd name="connsiteX91" fmla="*/ 634884 w 2013900"/>
              <a:gd name="connsiteY91" fmla="*/ 956507 h 1900583"/>
              <a:gd name="connsiteX92" fmla="*/ 645314 w 2013900"/>
              <a:gd name="connsiteY92" fmla="*/ 961627 h 1900583"/>
              <a:gd name="connsiteX93" fmla="*/ 629499 w 2013900"/>
              <a:gd name="connsiteY93" fmla="*/ 1081304 h 1900583"/>
              <a:gd name="connsiteX94" fmla="*/ 614430 w 2013900"/>
              <a:gd name="connsiteY94" fmla="*/ 1195319 h 1900583"/>
              <a:gd name="connsiteX95" fmla="*/ 577174 w 2013900"/>
              <a:gd name="connsiteY95" fmla="*/ 1207946 h 1900583"/>
              <a:gd name="connsiteX96" fmla="*/ 542608 w 2013900"/>
              <a:gd name="connsiteY96" fmla="*/ 1237958 h 1900583"/>
              <a:gd name="connsiteX97" fmla="*/ 521855 w 2013900"/>
              <a:gd name="connsiteY97" fmla="*/ 1280240 h 1900583"/>
              <a:gd name="connsiteX98" fmla="*/ 520493 w 2013900"/>
              <a:gd name="connsiteY98" fmla="*/ 1304200 h 1900583"/>
              <a:gd name="connsiteX99" fmla="*/ 205439 w 2013900"/>
              <a:gd name="connsiteY99" fmla="*/ 1411522 h 1900583"/>
              <a:gd name="connsiteX100" fmla="*/ 204922 w 2013900"/>
              <a:gd name="connsiteY100" fmla="*/ 1410631 h 1900583"/>
              <a:gd name="connsiteX101" fmla="*/ 79366 w 2013900"/>
              <a:gd name="connsiteY101" fmla="*/ 1377152 h 1900583"/>
              <a:gd name="connsiteX102" fmla="*/ 6306 w 2013900"/>
              <a:gd name="connsiteY102" fmla="*/ 1525703 h 1900583"/>
              <a:gd name="connsiteX103" fmla="*/ 75043 w 2013900"/>
              <a:gd name="connsiteY103" fmla="*/ 1597161 h 1900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2013900" h="1900583">
                <a:moveTo>
                  <a:pt x="943257" y="1501970"/>
                </a:moveTo>
                <a:lnTo>
                  <a:pt x="744074" y="1348088"/>
                </a:lnTo>
                <a:lnTo>
                  <a:pt x="748630" y="1338807"/>
                </a:lnTo>
                <a:cubicBezTo>
                  <a:pt x="760072" y="1294309"/>
                  <a:pt x="744218" y="1245791"/>
                  <a:pt x="706808" y="1216890"/>
                </a:cubicBezTo>
                <a:lnTo>
                  <a:pt x="695446" y="1211313"/>
                </a:lnTo>
                <a:lnTo>
                  <a:pt x="726700" y="978267"/>
                </a:lnTo>
                <a:lnTo>
                  <a:pt x="764518" y="965451"/>
                </a:lnTo>
                <a:cubicBezTo>
                  <a:pt x="777636" y="957984"/>
                  <a:pt x="789449" y="947909"/>
                  <a:pt x="799083" y="935439"/>
                </a:cubicBezTo>
                <a:cubicBezTo>
                  <a:pt x="809176" y="922375"/>
                  <a:pt x="816023" y="907989"/>
                  <a:pt x="819837" y="893157"/>
                </a:cubicBezTo>
                <a:lnTo>
                  <a:pt x="822213" y="851356"/>
                </a:lnTo>
                <a:lnTo>
                  <a:pt x="1043738" y="760675"/>
                </a:lnTo>
                <a:lnTo>
                  <a:pt x="1061832" y="781899"/>
                </a:lnTo>
                <a:cubicBezTo>
                  <a:pt x="1101024" y="812177"/>
                  <a:pt x="1152114" y="813244"/>
                  <a:pt x="1191467" y="790843"/>
                </a:cubicBezTo>
                <a:lnTo>
                  <a:pt x="1200605" y="782908"/>
                </a:lnTo>
                <a:lnTo>
                  <a:pt x="1391604" y="930468"/>
                </a:lnTo>
                <a:lnTo>
                  <a:pt x="1386234" y="941312"/>
                </a:lnTo>
                <a:cubicBezTo>
                  <a:pt x="1374493" y="985046"/>
                  <a:pt x="1388425" y="1034212"/>
                  <a:pt x="1427616" y="1064490"/>
                </a:cubicBezTo>
                <a:lnTo>
                  <a:pt x="1447779" y="1074387"/>
                </a:lnTo>
                <a:lnTo>
                  <a:pt x="1417037" y="1303612"/>
                </a:lnTo>
                <a:lnTo>
                  <a:pt x="1377304" y="1316666"/>
                </a:lnTo>
                <a:cubicBezTo>
                  <a:pt x="1364036" y="1324096"/>
                  <a:pt x="1352007" y="1334250"/>
                  <a:pt x="1342096" y="1347016"/>
                </a:cubicBezTo>
                <a:cubicBezTo>
                  <a:pt x="1322273" y="1372550"/>
                  <a:pt x="1314676" y="1403701"/>
                  <a:pt x="1318419" y="1433424"/>
                </a:cubicBezTo>
                <a:lnTo>
                  <a:pt x="1318667" y="1434179"/>
                </a:lnTo>
                <a:lnTo>
                  <a:pt x="1097018" y="1524911"/>
                </a:lnTo>
                <a:lnTo>
                  <a:pt x="1079718" y="1504987"/>
                </a:lnTo>
                <a:cubicBezTo>
                  <a:pt x="1040526" y="1474709"/>
                  <a:pt x="989436" y="1473641"/>
                  <a:pt x="950083" y="1496043"/>
                </a:cubicBezTo>
                <a:close/>
                <a:moveTo>
                  <a:pt x="75043" y="1597161"/>
                </a:moveTo>
                <a:cubicBezTo>
                  <a:pt x="85545" y="1601240"/>
                  <a:pt x="96683" y="1603828"/>
                  <a:pt x="108134" y="1604721"/>
                </a:cubicBezTo>
                <a:cubicBezTo>
                  <a:pt x="123403" y="1605911"/>
                  <a:pt x="139230" y="1604086"/>
                  <a:pt x="154857" y="1598764"/>
                </a:cubicBezTo>
                <a:cubicBezTo>
                  <a:pt x="199605" y="1583520"/>
                  <a:pt x="230305" y="1542741"/>
                  <a:pt x="233875" y="1496935"/>
                </a:cubicBezTo>
                <a:lnTo>
                  <a:pt x="231813" y="1480763"/>
                </a:lnTo>
                <a:lnTo>
                  <a:pt x="540598" y="1375577"/>
                </a:lnTo>
                <a:lnTo>
                  <a:pt x="563677" y="1402157"/>
                </a:lnTo>
                <a:cubicBezTo>
                  <a:pt x="602868" y="1432435"/>
                  <a:pt x="652926" y="1434839"/>
                  <a:pt x="692537" y="1412103"/>
                </a:cubicBezTo>
                <a:lnTo>
                  <a:pt x="693400" y="1411346"/>
                </a:lnTo>
                <a:lnTo>
                  <a:pt x="797736" y="1491953"/>
                </a:lnTo>
                <a:lnTo>
                  <a:pt x="894945" y="1567053"/>
                </a:lnTo>
                <a:lnTo>
                  <a:pt x="894430" y="1568079"/>
                </a:lnTo>
                <a:cubicBezTo>
                  <a:pt x="882432" y="1612147"/>
                  <a:pt x="897395" y="1659977"/>
                  <a:pt x="936587" y="1690255"/>
                </a:cubicBezTo>
                <a:cubicBezTo>
                  <a:pt x="986466" y="1728790"/>
                  <a:pt x="1060415" y="1721441"/>
                  <a:pt x="1100786" y="1669186"/>
                </a:cubicBezTo>
                <a:cubicBezTo>
                  <a:pt x="1110878" y="1656123"/>
                  <a:pt x="1117725" y="1641737"/>
                  <a:pt x="1121540" y="1626904"/>
                </a:cubicBezTo>
                <a:lnTo>
                  <a:pt x="1123204" y="1597620"/>
                </a:lnTo>
                <a:lnTo>
                  <a:pt x="1237555" y="1551067"/>
                </a:lnTo>
                <a:lnTo>
                  <a:pt x="1355644" y="1502993"/>
                </a:lnTo>
                <a:lnTo>
                  <a:pt x="1362776" y="1511266"/>
                </a:lnTo>
                <a:cubicBezTo>
                  <a:pt x="1401076" y="1541000"/>
                  <a:pt x="1452016" y="1543225"/>
                  <a:pt x="1491817" y="1520936"/>
                </a:cubicBezTo>
                <a:lnTo>
                  <a:pt x="1499270" y="1514511"/>
                </a:lnTo>
                <a:lnTo>
                  <a:pt x="1790657" y="1739626"/>
                </a:lnTo>
                <a:lnTo>
                  <a:pt x="1783473" y="1754261"/>
                </a:lnTo>
                <a:cubicBezTo>
                  <a:pt x="1772031" y="1798759"/>
                  <a:pt x="1787886" y="1847276"/>
                  <a:pt x="1825296" y="1876178"/>
                </a:cubicBezTo>
                <a:cubicBezTo>
                  <a:pt x="1838359" y="1886271"/>
                  <a:pt x="1852745" y="1893118"/>
                  <a:pt x="1867578" y="1896932"/>
                </a:cubicBezTo>
                <a:cubicBezTo>
                  <a:pt x="1912075" y="1908374"/>
                  <a:pt x="1960593" y="1892520"/>
                  <a:pt x="1989494" y="1855110"/>
                </a:cubicBezTo>
                <a:cubicBezTo>
                  <a:pt x="2029865" y="1802855"/>
                  <a:pt x="2018306" y="1729446"/>
                  <a:pt x="1968427" y="1690911"/>
                </a:cubicBezTo>
                <a:cubicBezTo>
                  <a:pt x="1929235" y="1660633"/>
                  <a:pt x="1878145" y="1659565"/>
                  <a:pt x="1838792" y="1681967"/>
                </a:cubicBezTo>
                <a:lnTo>
                  <a:pt x="1838014" y="1682642"/>
                </a:lnTo>
                <a:lnTo>
                  <a:pt x="1544325" y="1455749"/>
                </a:lnTo>
                <a:lnTo>
                  <a:pt x="1547700" y="1448953"/>
                </a:lnTo>
                <a:cubicBezTo>
                  <a:pt x="1559428" y="1404868"/>
                  <a:pt x="1544645" y="1356070"/>
                  <a:pt x="1506345" y="1326336"/>
                </a:cubicBezTo>
                <a:lnTo>
                  <a:pt x="1493239" y="1319828"/>
                </a:lnTo>
                <a:lnTo>
                  <a:pt x="1509136" y="1199535"/>
                </a:lnTo>
                <a:lnTo>
                  <a:pt x="1524327" y="1084591"/>
                </a:lnTo>
                <a:lnTo>
                  <a:pt x="1557251" y="1073434"/>
                </a:lnTo>
                <a:cubicBezTo>
                  <a:pt x="1570368" y="1065966"/>
                  <a:pt x="1582182" y="1055892"/>
                  <a:pt x="1591815" y="1043422"/>
                </a:cubicBezTo>
                <a:cubicBezTo>
                  <a:pt x="1632186" y="991167"/>
                  <a:pt x="1620627" y="917758"/>
                  <a:pt x="1570748" y="879222"/>
                </a:cubicBezTo>
                <a:cubicBezTo>
                  <a:pt x="1544620" y="859037"/>
                  <a:pt x="1513204" y="851834"/>
                  <a:pt x="1483503" y="855912"/>
                </a:cubicBezTo>
                <a:lnTo>
                  <a:pt x="1444684" y="869068"/>
                </a:lnTo>
                <a:lnTo>
                  <a:pt x="1340899" y="788887"/>
                </a:lnTo>
                <a:lnTo>
                  <a:pt x="1246914" y="716278"/>
                </a:lnTo>
                <a:lnTo>
                  <a:pt x="1249341" y="673586"/>
                </a:lnTo>
                <a:cubicBezTo>
                  <a:pt x="1245263" y="643885"/>
                  <a:pt x="1229903" y="615899"/>
                  <a:pt x="1204964" y="596631"/>
                </a:cubicBezTo>
                <a:lnTo>
                  <a:pt x="1168993" y="578975"/>
                </a:lnTo>
                <a:lnTo>
                  <a:pt x="1168993" y="225315"/>
                </a:lnTo>
                <a:lnTo>
                  <a:pt x="1170003" y="225113"/>
                </a:lnTo>
                <a:cubicBezTo>
                  <a:pt x="1211789" y="207666"/>
                  <a:pt x="1242179" y="166584"/>
                  <a:pt x="1242179" y="117058"/>
                </a:cubicBezTo>
                <a:cubicBezTo>
                  <a:pt x="1242179" y="54028"/>
                  <a:pt x="1191154" y="0"/>
                  <a:pt x="1125121" y="1"/>
                </a:cubicBezTo>
                <a:cubicBezTo>
                  <a:pt x="1062090" y="1"/>
                  <a:pt x="1008063" y="51026"/>
                  <a:pt x="1008063" y="117059"/>
                </a:cubicBezTo>
                <a:cubicBezTo>
                  <a:pt x="1008063" y="164333"/>
                  <a:pt x="1036765" y="206541"/>
                  <a:pt x="1078973" y="224691"/>
                </a:cubicBezTo>
                <a:lnTo>
                  <a:pt x="1094946" y="227954"/>
                </a:lnTo>
                <a:lnTo>
                  <a:pt x="1094946" y="580718"/>
                </a:lnTo>
                <a:lnTo>
                  <a:pt x="1086671" y="583843"/>
                </a:lnTo>
                <a:lnTo>
                  <a:pt x="1075329" y="587687"/>
                </a:lnTo>
                <a:lnTo>
                  <a:pt x="1040783" y="617683"/>
                </a:lnTo>
                <a:lnTo>
                  <a:pt x="1040763" y="617700"/>
                </a:lnTo>
                <a:cubicBezTo>
                  <a:pt x="1031588" y="629576"/>
                  <a:pt x="1025281" y="642956"/>
                  <a:pt x="1021723" y="656920"/>
                </a:cubicBezTo>
                <a:lnTo>
                  <a:pt x="1021715" y="657057"/>
                </a:lnTo>
                <a:lnTo>
                  <a:pt x="1020784" y="658980"/>
                </a:lnTo>
                <a:lnTo>
                  <a:pt x="1019460" y="681579"/>
                </a:lnTo>
                <a:lnTo>
                  <a:pt x="901080" y="729772"/>
                </a:lnTo>
                <a:lnTo>
                  <a:pt x="783553" y="777618"/>
                </a:lnTo>
                <a:lnTo>
                  <a:pt x="778015" y="771240"/>
                </a:lnTo>
                <a:cubicBezTo>
                  <a:pt x="725760" y="730869"/>
                  <a:pt x="652351" y="742428"/>
                  <a:pt x="613815" y="792308"/>
                </a:cubicBezTo>
                <a:cubicBezTo>
                  <a:pt x="575280" y="842187"/>
                  <a:pt x="582629" y="916137"/>
                  <a:pt x="634884" y="956507"/>
                </a:cubicBezTo>
                <a:lnTo>
                  <a:pt x="645314" y="961627"/>
                </a:lnTo>
                <a:lnTo>
                  <a:pt x="629499" y="1081304"/>
                </a:lnTo>
                <a:lnTo>
                  <a:pt x="614430" y="1195319"/>
                </a:lnTo>
                <a:lnTo>
                  <a:pt x="577174" y="1207946"/>
                </a:lnTo>
                <a:cubicBezTo>
                  <a:pt x="564056" y="1215413"/>
                  <a:pt x="552242" y="1225488"/>
                  <a:pt x="542608" y="1237958"/>
                </a:cubicBezTo>
                <a:cubicBezTo>
                  <a:pt x="532516" y="1251022"/>
                  <a:pt x="525669" y="1265407"/>
                  <a:pt x="521855" y="1280240"/>
                </a:cubicBezTo>
                <a:lnTo>
                  <a:pt x="520493" y="1304200"/>
                </a:lnTo>
                <a:lnTo>
                  <a:pt x="205439" y="1411522"/>
                </a:lnTo>
                <a:lnTo>
                  <a:pt x="204922" y="1410631"/>
                </a:lnTo>
                <a:cubicBezTo>
                  <a:pt x="174933" y="1376702"/>
                  <a:pt x="126246" y="1361182"/>
                  <a:pt x="79366" y="1377152"/>
                </a:cubicBezTo>
                <a:cubicBezTo>
                  <a:pt x="19701" y="1397476"/>
                  <a:pt x="-14987" y="1463197"/>
                  <a:pt x="6306" y="1525703"/>
                </a:cubicBezTo>
                <a:cubicBezTo>
                  <a:pt x="17738" y="1559264"/>
                  <a:pt x="43535" y="1584923"/>
                  <a:pt x="75043" y="1597161"/>
                </a:cubicBezTo>
                <a:close/>
              </a:path>
            </a:pathLst>
          </a:custGeom>
          <a:solidFill>
            <a:schemeClr val="bg2">
              <a:lumMod val="50000"/>
              <a:alpha val="20000"/>
            </a:schemeClr>
          </a:solidFill>
          <a:ln w="43323" cap="flat">
            <a:noFill/>
            <a:prstDash val="solid"/>
            <a:miter/>
          </a:ln>
        </p:spPr>
        <p:txBody>
          <a:bodyPr anchor="ctr"/>
          <a:lstStyle/>
          <a:p>
            <a:pPr>
              <a:defRPr/>
            </a:pPr>
            <a:endParaRPr lang="en-US" dirty="0"/>
          </a:p>
        </p:txBody>
      </p:sp>
      <p:sp>
        <p:nvSpPr>
          <p:cNvPr id="15" name="Freeform: Shape 381">
            <a:extLst>
              <a:ext uri="{FF2B5EF4-FFF2-40B4-BE49-F238E27FC236}">
                <a16:creationId xmlns:a16="http://schemas.microsoft.com/office/drawing/2014/main" id="{4B6856BA-55AE-0441-BC5E-6A513CC47179}"/>
              </a:ext>
            </a:extLst>
          </p:cNvPr>
          <p:cNvSpPr/>
          <p:nvPr/>
        </p:nvSpPr>
        <p:spPr>
          <a:xfrm rot="8265889">
            <a:off x="7294563" y="5241925"/>
            <a:ext cx="1244600" cy="1336675"/>
          </a:xfrm>
          <a:custGeom>
            <a:avLst/>
            <a:gdLst>
              <a:gd name="connsiteX0" fmla="*/ 943257 w 2013900"/>
              <a:gd name="connsiteY0" fmla="*/ 1501970 h 1900583"/>
              <a:gd name="connsiteX1" fmla="*/ 744074 w 2013900"/>
              <a:gd name="connsiteY1" fmla="*/ 1348088 h 1900583"/>
              <a:gd name="connsiteX2" fmla="*/ 748630 w 2013900"/>
              <a:gd name="connsiteY2" fmla="*/ 1338807 h 1900583"/>
              <a:gd name="connsiteX3" fmla="*/ 706808 w 2013900"/>
              <a:gd name="connsiteY3" fmla="*/ 1216890 h 1900583"/>
              <a:gd name="connsiteX4" fmla="*/ 695446 w 2013900"/>
              <a:gd name="connsiteY4" fmla="*/ 1211313 h 1900583"/>
              <a:gd name="connsiteX5" fmla="*/ 726700 w 2013900"/>
              <a:gd name="connsiteY5" fmla="*/ 978267 h 1900583"/>
              <a:gd name="connsiteX6" fmla="*/ 764518 w 2013900"/>
              <a:gd name="connsiteY6" fmla="*/ 965451 h 1900583"/>
              <a:gd name="connsiteX7" fmla="*/ 799083 w 2013900"/>
              <a:gd name="connsiteY7" fmla="*/ 935439 h 1900583"/>
              <a:gd name="connsiteX8" fmla="*/ 819837 w 2013900"/>
              <a:gd name="connsiteY8" fmla="*/ 893157 h 1900583"/>
              <a:gd name="connsiteX9" fmla="*/ 822213 w 2013900"/>
              <a:gd name="connsiteY9" fmla="*/ 851356 h 1900583"/>
              <a:gd name="connsiteX10" fmla="*/ 1043738 w 2013900"/>
              <a:gd name="connsiteY10" fmla="*/ 760675 h 1900583"/>
              <a:gd name="connsiteX11" fmla="*/ 1061832 w 2013900"/>
              <a:gd name="connsiteY11" fmla="*/ 781899 h 1900583"/>
              <a:gd name="connsiteX12" fmla="*/ 1191467 w 2013900"/>
              <a:gd name="connsiteY12" fmla="*/ 790843 h 1900583"/>
              <a:gd name="connsiteX13" fmla="*/ 1200605 w 2013900"/>
              <a:gd name="connsiteY13" fmla="*/ 782908 h 1900583"/>
              <a:gd name="connsiteX14" fmla="*/ 1391604 w 2013900"/>
              <a:gd name="connsiteY14" fmla="*/ 930468 h 1900583"/>
              <a:gd name="connsiteX15" fmla="*/ 1386234 w 2013900"/>
              <a:gd name="connsiteY15" fmla="*/ 941312 h 1900583"/>
              <a:gd name="connsiteX16" fmla="*/ 1427616 w 2013900"/>
              <a:gd name="connsiteY16" fmla="*/ 1064490 h 1900583"/>
              <a:gd name="connsiteX17" fmla="*/ 1447779 w 2013900"/>
              <a:gd name="connsiteY17" fmla="*/ 1074387 h 1900583"/>
              <a:gd name="connsiteX18" fmla="*/ 1417037 w 2013900"/>
              <a:gd name="connsiteY18" fmla="*/ 1303612 h 1900583"/>
              <a:gd name="connsiteX19" fmla="*/ 1377304 w 2013900"/>
              <a:gd name="connsiteY19" fmla="*/ 1316666 h 1900583"/>
              <a:gd name="connsiteX20" fmla="*/ 1342096 w 2013900"/>
              <a:gd name="connsiteY20" fmla="*/ 1347016 h 1900583"/>
              <a:gd name="connsiteX21" fmla="*/ 1318419 w 2013900"/>
              <a:gd name="connsiteY21" fmla="*/ 1433424 h 1900583"/>
              <a:gd name="connsiteX22" fmla="*/ 1318667 w 2013900"/>
              <a:gd name="connsiteY22" fmla="*/ 1434179 h 1900583"/>
              <a:gd name="connsiteX23" fmla="*/ 1097018 w 2013900"/>
              <a:gd name="connsiteY23" fmla="*/ 1524911 h 1900583"/>
              <a:gd name="connsiteX24" fmla="*/ 1079718 w 2013900"/>
              <a:gd name="connsiteY24" fmla="*/ 1504987 h 1900583"/>
              <a:gd name="connsiteX25" fmla="*/ 950083 w 2013900"/>
              <a:gd name="connsiteY25" fmla="*/ 1496043 h 1900583"/>
              <a:gd name="connsiteX26" fmla="*/ 75043 w 2013900"/>
              <a:gd name="connsiteY26" fmla="*/ 1597161 h 1900583"/>
              <a:gd name="connsiteX27" fmla="*/ 108134 w 2013900"/>
              <a:gd name="connsiteY27" fmla="*/ 1604721 h 1900583"/>
              <a:gd name="connsiteX28" fmla="*/ 154857 w 2013900"/>
              <a:gd name="connsiteY28" fmla="*/ 1598764 h 1900583"/>
              <a:gd name="connsiteX29" fmla="*/ 233875 w 2013900"/>
              <a:gd name="connsiteY29" fmla="*/ 1496935 h 1900583"/>
              <a:gd name="connsiteX30" fmla="*/ 231813 w 2013900"/>
              <a:gd name="connsiteY30" fmla="*/ 1480763 h 1900583"/>
              <a:gd name="connsiteX31" fmla="*/ 540598 w 2013900"/>
              <a:gd name="connsiteY31" fmla="*/ 1375577 h 1900583"/>
              <a:gd name="connsiteX32" fmla="*/ 563677 w 2013900"/>
              <a:gd name="connsiteY32" fmla="*/ 1402157 h 1900583"/>
              <a:gd name="connsiteX33" fmla="*/ 692537 w 2013900"/>
              <a:gd name="connsiteY33" fmla="*/ 1412103 h 1900583"/>
              <a:gd name="connsiteX34" fmla="*/ 693400 w 2013900"/>
              <a:gd name="connsiteY34" fmla="*/ 1411346 h 1900583"/>
              <a:gd name="connsiteX35" fmla="*/ 797736 w 2013900"/>
              <a:gd name="connsiteY35" fmla="*/ 1491953 h 1900583"/>
              <a:gd name="connsiteX36" fmla="*/ 894945 w 2013900"/>
              <a:gd name="connsiteY36" fmla="*/ 1567053 h 1900583"/>
              <a:gd name="connsiteX37" fmla="*/ 894430 w 2013900"/>
              <a:gd name="connsiteY37" fmla="*/ 1568079 h 1900583"/>
              <a:gd name="connsiteX38" fmla="*/ 936587 w 2013900"/>
              <a:gd name="connsiteY38" fmla="*/ 1690255 h 1900583"/>
              <a:gd name="connsiteX39" fmla="*/ 1100786 w 2013900"/>
              <a:gd name="connsiteY39" fmla="*/ 1669186 h 1900583"/>
              <a:gd name="connsiteX40" fmla="*/ 1121540 w 2013900"/>
              <a:gd name="connsiteY40" fmla="*/ 1626904 h 1900583"/>
              <a:gd name="connsiteX41" fmla="*/ 1123204 w 2013900"/>
              <a:gd name="connsiteY41" fmla="*/ 1597620 h 1900583"/>
              <a:gd name="connsiteX42" fmla="*/ 1237555 w 2013900"/>
              <a:gd name="connsiteY42" fmla="*/ 1551067 h 1900583"/>
              <a:gd name="connsiteX43" fmla="*/ 1355644 w 2013900"/>
              <a:gd name="connsiteY43" fmla="*/ 1502993 h 1900583"/>
              <a:gd name="connsiteX44" fmla="*/ 1362776 w 2013900"/>
              <a:gd name="connsiteY44" fmla="*/ 1511266 h 1900583"/>
              <a:gd name="connsiteX45" fmla="*/ 1491817 w 2013900"/>
              <a:gd name="connsiteY45" fmla="*/ 1520936 h 1900583"/>
              <a:gd name="connsiteX46" fmla="*/ 1499270 w 2013900"/>
              <a:gd name="connsiteY46" fmla="*/ 1514511 h 1900583"/>
              <a:gd name="connsiteX47" fmla="*/ 1790657 w 2013900"/>
              <a:gd name="connsiteY47" fmla="*/ 1739626 h 1900583"/>
              <a:gd name="connsiteX48" fmla="*/ 1783473 w 2013900"/>
              <a:gd name="connsiteY48" fmla="*/ 1754261 h 1900583"/>
              <a:gd name="connsiteX49" fmla="*/ 1825296 w 2013900"/>
              <a:gd name="connsiteY49" fmla="*/ 1876178 h 1900583"/>
              <a:gd name="connsiteX50" fmla="*/ 1867578 w 2013900"/>
              <a:gd name="connsiteY50" fmla="*/ 1896932 h 1900583"/>
              <a:gd name="connsiteX51" fmla="*/ 1989494 w 2013900"/>
              <a:gd name="connsiteY51" fmla="*/ 1855110 h 1900583"/>
              <a:gd name="connsiteX52" fmla="*/ 1968427 w 2013900"/>
              <a:gd name="connsiteY52" fmla="*/ 1690911 h 1900583"/>
              <a:gd name="connsiteX53" fmla="*/ 1838792 w 2013900"/>
              <a:gd name="connsiteY53" fmla="*/ 1681967 h 1900583"/>
              <a:gd name="connsiteX54" fmla="*/ 1838014 w 2013900"/>
              <a:gd name="connsiteY54" fmla="*/ 1682642 h 1900583"/>
              <a:gd name="connsiteX55" fmla="*/ 1544325 w 2013900"/>
              <a:gd name="connsiteY55" fmla="*/ 1455749 h 1900583"/>
              <a:gd name="connsiteX56" fmla="*/ 1547700 w 2013900"/>
              <a:gd name="connsiteY56" fmla="*/ 1448953 h 1900583"/>
              <a:gd name="connsiteX57" fmla="*/ 1506345 w 2013900"/>
              <a:gd name="connsiteY57" fmla="*/ 1326336 h 1900583"/>
              <a:gd name="connsiteX58" fmla="*/ 1493239 w 2013900"/>
              <a:gd name="connsiteY58" fmla="*/ 1319828 h 1900583"/>
              <a:gd name="connsiteX59" fmla="*/ 1509136 w 2013900"/>
              <a:gd name="connsiteY59" fmla="*/ 1199535 h 1900583"/>
              <a:gd name="connsiteX60" fmla="*/ 1524327 w 2013900"/>
              <a:gd name="connsiteY60" fmla="*/ 1084591 h 1900583"/>
              <a:gd name="connsiteX61" fmla="*/ 1557251 w 2013900"/>
              <a:gd name="connsiteY61" fmla="*/ 1073434 h 1900583"/>
              <a:gd name="connsiteX62" fmla="*/ 1591815 w 2013900"/>
              <a:gd name="connsiteY62" fmla="*/ 1043422 h 1900583"/>
              <a:gd name="connsiteX63" fmla="*/ 1570748 w 2013900"/>
              <a:gd name="connsiteY63" fmla="*/ 879222 h 1900583"/>
              <a:gd name="connsiteX64" fmla="*/ 1483503 w 2013900"/>
              <a:gd name="connsiteY64" fmla="*/ 855912 h 1900583"/>
              <a:gd name="connsiteX65" fmla="*/ 1444684 w 2013900"/>
              <a:gd name="connsiteY65" fmla="*/ 869068 h 1900583"/>
              <a:gd name="connsiteX66" fmla="*/ 1340899 w 2013900"/>
              <a:gd name="connsiteY66" fmla="*/ 788887 h 1900583"/>
              <a:gd name="connsiteX67" fmla="*/ 1246914 w 2013900"/>
              <a:gd name="connsiteY67" fmla="*/ 716278 h 1900583"/>
              <a:gd name="connsiteX68" fmla="*/ 1249341 w 2013900"/>
              <a:gd name="connsiteY68" fmla="*/ 673586 h 1900583"/>
              <a:gd name="connsiteX69" fmla="*/ 1204964 w 2013900"/>
              <a:gd name="connsiteY69" fmla="*/ 596631 h 1900583"/>
              <a:gd name="connsiteX70" fmla="*/ 1168993 w 2013900"/>
              <a:gd name="connsiteY70" fmla="*/ 578975 h 1900583"/>
              <a:gd name="connsiteX71" fmla="*/ 1168993 w 2013900"/>
              <a:gd name="connsiteY71" fmla="*/ 225315 h 1900583"/>
              <a:gd name="connsiteX72" fmla="*/ 1170003 w 2013900"/>
              <a:gd name="connsiteY72" fmla="*/ 225113 h 1900583"/>
              <a:gd name="connsiteX73" fmla="*/ 1242179 w 2013900"/>
              <a:gd name="connsiteY73" fmla="*/ 117058 h 1900583"/>
              <a:gd name="connsiteX74" fmla="*/ 1125121 w 2013900"/>
              <a:gd name="connsiteY74" fmla="*/ 1 h 1900583"/>
              <a:gd name="connsiteX75" fmla="*/ 1008063 w 2013900"/>
              <a:gd name="connsiteY75" fmla="*/ 117059 h 1900583"/>
              <a:gd name="connsiteX76" fmla="*/ 1078973 w 2013900"/>
              <a:gd name="connsiteY76" fmla="*/ 224691 h 1900583"/>
              <a:gd name="connsiteX77" fmla="*/ 1094946 w 2013900"/>
              <a:gd name="connsiteY77" fmla="*/ 227954 h 1900583"/>
              <a:gd name="connsiteX78" fmla="*/ 1094946 w 2013900"/>
              <a:gd name="connsiteY78" fmla="*/ 580718 h 1900583"/>
              <a:gd name="connsiteX79" fmla="*/ 1086671 w 2013900"/>
              <a:gd name="connsiteY79" fmla="*/ 583843 h 1900583"/>
              <a:gd name="connsiteX80" fmla="*/ 1075329 w 2013900"/>
              <a:gd name="connsiteY80" fmla="*/ 587687 h 1900583"/>
              <a:gd name="connsiteX81" fmla="*/ 1040783 w 2013900"/>
              <a:gd name="connsiteY81" fmla="*/ 617683 h 1900583"/>
              <a:gd name="connsiteX82" fmla="*/ 1040763 w 2013900"/>
              <a:gd name="connsiteY82" fmla="*/ 617700 h 1900583"/>
              <a:gd name="connsiteX83" fmla="*/ 1021723 w 2013900"/>
              <a:gd name="connsiteY83" fmla="*/ 656920 h 1900583"/>
              <a:gd name="connsiteX84" fmla="*/ 1021715 w 2013900"/>
              <a:gd name="connsiteY84" fmla="*/ 657057 h 1900583"/>
              <a:gd name="connsiteX85" fmla="*/ 1020784 w 2013900"/>
              <a:gd name="connsiteY85" fmla="*/ 658980 h 1900583"/>
              <a:gd name="connsiteX86" fmla="*/ 1019460 w 2013900"/>
              <a:gd name="connsiteY86" fmla="*/ 681579 h 1900583"/>
              <a:gd name="connsiteX87" fmla="*/ 901080 w 2013900"/>
              <a:gd name="connsiteY87" fmla="*/ 729772 h 1900583"/>
              <a:gd name="connsiteX88" fmla="*/ 783553 w 2013900"/>
              <a:gd name="connsiteY88" fmla="*/ 777618 h 1900583"/>
              <a:gd name="connsiteX89" fmla="*/ 778015 w 2013900"/>
              <a:gd name="connsiteY89" fmla="*/ 771240 h 1900583"/>
              <a:gd name="connsiteX90" fmla="*/ 613815 w 2013900"/>
              <a:gd name="connsiteY90" fmla="*/ 792308 h 1900583"/>
              <a:gd name="connsiteX91" fmla="*/ 634884 w 2013900"/>
              <a:gd name="connsiteY91" fmla="*/ 956507 h 1900583"/>
              <a:gd name="connsiteX92" fmla="*/ 645314 w 2013900"/>
              <a:gd name="connsiteY92" fmla="*/ 961627 h 1900583"/>
              <a:gd name="connsiteX93" fmla="*/ 629499 w 2013900"/>
              <a:gd name="connsiteY93" fmla="*/ 1081304 h 1900583"/>
              <a:gd name="connsiteX94" fmla="*/ 614430 w 2013900"/>
              <a:gd name="connsiteY94" fmla="*/ 1195319 h 1900583"/>
              <a:gd name="connsiteX95" fmla="*/ 577174 w 2013900"/>
              <a:gd name="connsiteY95" fmla="*/ 1207946 h 1900583"/>
              <a:gd name="connsiteX96" fmla="*/ 542608 w 2013900"/>
              <a:gd name="connsiteY96" fmla="*/ 1237958 h 1900583"/>
              <a:gd name="connsiteX97" fmla="*/ 521855 w 2013900"/>
              <a:gd name="connsiteY97" fmla="*/ 1280240 h 1900583"/>
              <a:gd name="connsiteX98" fmla="*/ 520493 w 2013900"/>
              <a:gd name="connsiteY98" fmla="*/ 1304200 h 1900583"/>
              <a:gd name="connsiteX99" fmla="*/ 205439 w 2013900"/>
              <a:gd name="connsiteY99" fmla="*/ 1411522 h 1900583"/>
              <a:gd name="connsiteX100" fmla="*/ 204922 w 2013900"/>
              <a:gd name="connsiteY100" fmla="*/ 1410631 h 1900583"/>
              <a:gd name="connsiteX101" fmla="*/ 79366 w 2013900"/>
              <a:gd name="connsiteY101" fmla="*/ 1377152 h 1900583"/>
              <a:gd name="connsiteX102" fmla="*/ 6306 w 2013900"/>
              <a:gd name="connsiteY102" fmla="*/ 1525703 h 1900583"/>
              <a:gd name="connsiteX103" fmla="*/ 75043 w 2013900"/>
              <a:gd name="connsiteY103" fmla="*/ 1597161 h 1900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2013900" h="1900583">
                <a:moveTo>
                  <a:pt x="943257" y="1501970"/>
                </a:moveTo>
                <a:lnTo>
                  <a:pt x="744074" y="1348088"/>
                </a:lnTo>
                <a:lnTo>
                  <a:pt x="748630" y="1338807"/>
                </a:lnTo>
                <a:cubicBezTo>
                  <a:pt x="760072" y="1294309"/>
                  <a:pt x="744218" y="1245791"/>
                  <a:pt x="706808" y="1216890"/>
                </a:cubicBezTo>
                <a:lnTo>
                  <a:pt x="695446" y="1211313"/>
                </a:lnTo>
                <a:lnTo>
                  <a:pt x="726700" y="978267"/>
                </a:lnTo>
                <a:lnTo>
                  <a:pt x="764518" y="965451"/>
                </a:lnTo>
                <a:cubicBezTo>
                  <a:pt x="777636" y="957984"/>
                  <a:pt x="789449" y="947909"/>
                  <a:pt x="799083" y="935439"/>
                </a:cubicBezTo>
                <a:cubicBezTo>
                  <a:pt x="809176" y="922375"/>
                  <a:pt x="816023" y="907989"/>
                  <a:pt x="819837" y="893157"/>
                </a:cubicBezTo>
                <a:lnTo>
                  <a:pt x="822213" y="851356"/>
                </a:lnTo>
                <a:lnTo>
                  <a:pt x="1043738" y="760675"/>
                </a:lnTo>
                <a:lnTo>
                  <a:pt x="1061832" y="781899"/>
                </a:lnTo>
                <a:cubicBezTo>
                  <a:pt x="1101024" y="812177"/>
                  <a:pt x="1152114" y="813244"/>
                  <a:pt x="1191467" y="790843"/>
                </a:cubicBezTo>
                <a:lnTo>
                  <a:pt x="1200605" y="782908"/>
                </a:lnTo>
                <a:lnTo>
                  <a:pt x="1391604" y="930468"/>
                </a:lnTo>
                <a:lnTo>
                  <a:pt x="1386234" y="941312"/>
                </a:lnTo>
                <a:cubicBezTo>
                  <a:pt x="1374493" y="985046"/>
                  <a:pt x="1388425" y="1034212"/>
                  <a:pt x="1427616" y="1064490"/>
                </a:cubicBezTo>
                <a:lnTo>
                  <a:pt x="1447779" y="1074387"/>
                </a:lnTo>
                <a:lnTo>
                  <a:pt x="1417037" y="1303612"/>
                </a:lnTo>
                <a:lnTo>
                  <a:pt x="1377304" y="1316666"/>
                </a:lnTo>
                <a:cubicBezTo>
                  <a:pt x="1364036" y="1324096"/>
                  <a:pt x="1352007" y="1334250"/>
                  <a:pt x="1342096" y="1347016"/>
                </a:cubicBezTo>
                <a:cubicBezTo>
                  <a:pt x="1322273" y="1372550"/>
                  <a:pt x="1314676" y="1403701"/>
                  <a:pt x="1318419" y="1433424"/>
                </a:cubicBezTo>
                <a:lnTo>
                  <a:pt x="1318667" y="1434179"/>
                </a:lnTo>
                <a:lnTo>
                  <a:pt x="1097018" y="1524911"/>
                </a:lnTo>
                <a:lnTo>
                  <a:pt x="1079718" y="1504987"/>
                </a:lnTo>
                <a:cubicBezTo>
                  <a:pt x="1040526" y="1474709"/>
                  <a:pt x="989436" y="1473641"/>
                  <a:pt x="950083" y="1496043"/>
                </a:cubicBezTo>
                <a:close/>
                <a:moveTo>
                  <a:pt x="75043" y="1597161"/>
                </a:moveTo>
                <a:cubicBezTo>
                  <a:pt x="85545" y="1601240"/>
                  <a:pt x="96683" y="1603828"/>
                  <a:pt x="108134" y="1604721"/>
                </a:cubicBezTo>
                <a:cubicBezTo>
                  <a:pt x="123403" y="1605911"/>
                  <a:pt x="139230" y="1604086"/>
                  <a:pt x="154857" y="1598764"/>
                </a:cubicBezTo>
                <a:cubicBezTo>
                  <a:pt x="199605" y="1583520"/>
                  <a:pt x="230305" y="1542741"/>
                  <a:pt x="233875" y="1496935"/>
                </a:cubicBezTo>
                <a:lnTo>
                  <a:pt x="231813" y="1480763"/>
                </a:lnTo>
                <a:lnTo>
                  <a:pt x="540598" y="1375577"/>
                </a:lnTo>
                <a:lnTo>
                  <a:pt x="563677" y="1402157"/>
                </a:lnTo>
                <a:cubicBezTo>
                  <a:pt x="602868" y="1432435"/>
                  <a:pt x="652926" y="1434839"/>
                  <a:pt x="692537" y="1412103"/>
                </a:cubicBezTo>
                <a:lnTo>
                  <a:pt x="693400" y="1411346"/>
                </a:lnTo>
                <a:lnTo>
                  <a:pt x="797736" y="1491953"/>
                </a:lnTo>
                <a:lnTo>
                  <a:pt x="894945" y="1567053"/>
                </a:lnTo>
                <a:lnTo>
                  <a:pt x="894430" y="1568079"/>
                </a:lnTo>
                <a:cubicBezTo>
                  <a:pt x="882432" y="1612147"/>
                  <a:pt x="897395" y="1659977"/>
                  <a:pt x="936587" y="1690255"/>
                </a:cubicBezTo>
                <a:cubicBezTo>
                  <a:pt x="986466" y="1728790"/>
                  <a:pt x="1060415" y="1721441"/>
                  <a:pt x="1100786" y="1669186"/>
                </a:cubicBezTo>
                <a:cubicBezTo>
                  <a:pt x="1110878" y="1656123"/>
                  <a:pt x="1117725" y="1641737"/>
                  <a:pt x="1121540" y="1626904"/>
                </a:cubicBezTo>
                <a:lnTo>
                  <a:pt x="1123204" y="1597620"/>
                </a:lnTo>
                <a:lnTo>
                  <a:pt x="1237555" y="1551067"/>
                </a:lnTo>
                <a:lnTo>
                  <a:pt x="1355644" y="1502993"/>
                </a:lnTo>
                <a:lnTo>
                  <a:pt x="1362776" y="1511266"/>
                </a:lnTo>
                <a:cubicBezTo>
                  <a:pt x="1401076" y="1541000"/>
                  <a:pt x="1452016" y="1543225"/>
                  <a:pt x="1491817" y="1520936"/>
                </a:cubicBezTo>
                <a:lnTo>
                  <a:pt x="1499270" y="1514511"/>
                </a:lnTo>
                <a:lnTo>
                  <a:pt x="1790657" y="1739626"/>
                </a:lnTo>
                <a:lnTo>
                  <a:pt x="1783473" y="1754261"/>
                </a:lnTo>
                <a:cubicBezTo>
                  <a:pt x="1772031" y="1798759"/>
                  <a:pt x="1787886" y="1847276"/>
                  <a:pt x="1825296" y="1876178"/>
                </a:cubicBezTo>
                <a:cubicBezTo>
                  <a:pt x="1838359" y="1886271"/>
                  <a:pt x="1852745" y="1893118"/>
                  <a:pt x="1867578" y="1896932"/>
                </a:cubicBezTo>
                <a:cubicBezTo>
                  <a:pt x="1912075" y="1908374"/>
                  <a:pt x="1960593" y="1892520"/>
                  <a:pt x="1989494" y="1855110"/>
                </a:cubicBezTo>
                <a:cubicBezTo>
                  <a:pt x="2029865" y="1802855"/>
                  <a:pt x="2018306" y="1729446"/>
                  <a:pt x="1968427" y="1690911"/>
                </a:cubicBezTo>
                <a:cubicBezTo>
                  <a:pt x="1929235" y="1660633"/>
                  <a:pt x="1878145" y="1659565"/>
                  <a:pt x="1838792" y="1681967"/>
                </a:cubicBezTo>
                <a:lnTo>
                  <a:pt x="1838014" y="1682642"/>
                </a:lnTo>
                <a:lnTo>
                  <a:pt x="1544325" y="1455749"/>
                </a:lnTo>
                <a:lnTo>
                  <a:pt x="1547700" y="1448953"/>
                </a:lnTo>
                <a:cubicBezTo>
                  <a:pt x="1559428" y="1404868"/>
                  <a:pt x="1544645" y="1356070"/>
                  <a:pt x="1506345" y="1326336"/>
                </a:cubicBezTo>
                <a:lnTo>
                  <a:pt x="1493239" y="1319828"/>
                </a:lnTo>
                <a:lnTo>
                  <a:pt x="1509136" y="1199535"/>
                </a:lnTo>
                <a:lnTo>
                  <a:pt x="1524327" y="1084591"/>
                </a:lnTo>
                <a:lnTo>
                  <a:pt x="1557251" y="1073434"/>
                </a:lnTo>
                <a:cubicBezTo>
                  <a:pt x="1570368" y="1065966"/>
                  <a:pt x="1582182" y="1055892"/>
                  <a:pt x="1591815" y="1043422"/>
                </a:cubicBezTo>
                <a:cubicBezTo>
                  <a:pt x="1632186" y="991167"/>
                  <a:pt x="1620627" y="917758"/>
                  <a:pt x="1570748" y="879222"/>
                </a:cubicBezTo>
                <a:cubicBezTo>
                  <a:pt x="1544620" y="859037"/>
                  <a:pt x="1513204" y="851834"/>
                  <a:pt x="1483503" y="855912"/>
                </a:cubicBezTo>
                <a:lnTo>
                  <a:pt x="1444684" y="869068"/>
                </a:lnTo>
                <a:lnTo>
                  <a:pt x="1340899" y="788887"/>
                </a:lnTo>
                <a:lnTo>
                  <a:pt x="1246914" y="716278"/>
                </a:lnTo>
                <a:lnTo>
                  <a:pt x="1249341" y="673586"/>
                </a:lnTo>
                <a:cubicBezTo>
                  <a:pt x="1245263" y="643885"/>
                  <a:pt x="1229903" y="615899"/>
                  <a:pt x="1204964" y="596631"/>
                </a:cubicBezTo>
                <a:lnTo>
                  <a:pt x="1168993" y="578975"/>
                </a:lnTo>
                <a:lnTo>
                  <a:pt x="1168993" y="225315"/>
                </a:lnTo>
                <a:lnTo>
                  <a:pt x="1170003" y="225113"/>
                </a:lnTo>
                <a:cubicBezTo>
                  <a:pt x="1211789" y="207666"/>
                  <a:pt x="1242179" y="166584"/>
                  <a:pt x="1242179" y="117058"/>
                </a:cubicBezTo>
                <a:cubicBezTo>
                  <a:pt x="1242179" y="54028"/>
                  <a:pt x="1191154" y="0"/>
                  <a:pt x="1125121" y="1"/>
                </a:cubicBezTo>
                <a:cubicBezTo>
                  <a:pt x="1062090" y="1"/>
                  <a:pt x="1008063" y="51026"/>
                  <a:pt x="1008063" y="117059"/>
                </a:cubicBezTo>
                <a:cubicBezTo>
                  <a:pt x="1008063" y="164333"/>
                  <a:pt x="1036765" y="206541"/>
                  <a:pt x="1078973" y="224691"/>
                </a:cubicBezTo>
                <a:lnTo>
                  <a:pt x="1094946" y="227954"/>
                </a:lnTo>
                <a:lnTo>
                  <a:pt x="1094946" y="580718"/>
                </a:lnTo>
                <a:lnTo>
                  <a:pt x="1086671" y="583843"/>
                </a:lnTo>
                <a:lnTo>
                  <a:pt x="1075329" y="587687"/>
                </a:lnTo>
                <a:lnTo>
                  <a:pt x="1040783" y="617683"/>
                </a:lnTo>
                <a:lnTo>
                  <a:pt x="1040763" y="617700"/>
                </a:lnTo>
                <a:cubicBezTo>
                  <a:pt x="1031588" y="629576"/>
                  <a:pt x="1025281" y="642956"/>
                  <a:pt x="1021723" y="656920"/>
                </a:cubicBezTo>
                <a:lnTo>
                  <a:pt x="1021715" y="657057"/>
                </a:lnTo>
                <a:lnTo>
                  <a:pt x="1020784" y="658980"/>
                </a:lnTo>
                <a:lnTo>
                  <a:pt x="1019460" y="681579"/>
                </a:lnTo>
                <a:lnTo>
                  <a:pt x="901080" y="729772"/>
                </a:lnTo>
                <a:lnTo>
                  <a:pt x="783553" y="777618"/>
                </a:lnTo>
                <a:lnTo>
                  <a:pt x="778015" y="771240"/>
                </a:lnTo>
                <a:cubicBezTo>
                  <a:pt x="725760" y="730869"/>
                  <a:pt x="652351" y="742428"/>
                  <a:pt x="613815" y="792308"/>
                </a:cubicBezTo>
                <a:cubicBezTo>
                  <a:pt x="575280" y="842187"/>
                  <a:pt x="582629" y="916137"/>
                  <a:pt x="634884" y="956507"/>
                </a:cubicBezTo>
                <a:lnTo>
                  <a:pt x="645314" y="961627"/>
                </a:lnTo>
                <a:lnTo>
                  <a:pt x="629499" y="1081304"/>
                </a:lnTo>
                <a:lnTo>
                  <a:pt x="614430" y="1195319"/>
                </a:lnTo>
                <a:lnTo>
                  <a:pt x="577174" y="1207946"/>
                </a:lnTo>
                <a:cubicBezTo>
                  <a:pt x="564056" y="1215413"/>
                  <a:pt x="552242" y="1225488"/>
                  <a:pt x="542608" y="1237958"/>
                </a:cubicBezTo>
                <a:cubicBezTo>
                  <a:pt x="532516" y="1251022"/>
                  <a:pt x="525669" y="1265407"/>
                  <a:pt x="521855" y="1280240"/>
                </a:cubicBezTo>
                <a:lnTo>
                  <a:pt x="520493" y="1304200"/>
                </a:lnTo>
                <a:lnTo>
                  <a:pt x="205439" y="1411522"/>
                </a:lnTo>
                <a:lnTo>
                  <a:pt x="204922" y="1410631"/>
                </a:lnTo>
                <a:cubicBezTo>
                  <a:pt x="174933" y="1376702"/>
                  <a:pt x="126246" y="1361182"/>
                  <a:pt x="79366" y="1377152"/>
                </a:cubicBezTo>
                <a:cubicBezTo>
                  <a:pt x="19701" y="1397476"/>
                  <a:pt x="-14987" y="1463197"/>
                  <a:pt x="6306" y="1525703"/>
                </a:cubicBezTo>
                <a:cubicBezTo>
                  <a:pt x="17738" y="1559264"/>
                  <a:pt x="43535" y="1584923"/>
                  <a:pt x="75043" y="1597161"/>
                </a:cubicBezTo>
                <a:close/>
              </a:path>
            </a:pathLst>
          </a:custGeom>
          <a:solidFill>
            <a:schemeClr val="bg2">
              <a:lumMod val="50000"/>
              <a:alpha val="20000"/>
            </a:schemeClr>
          </a:solidFill>
          <a:ln w="43323" cap="flat">
            <a:noFill/>
            <a:prstDash val="solid"/>
            <a:miter/>
          </a:ln>
        </p:spPr>
        <p:txBody>
          <a:bodyPr anchor="ctr"/>
          <a:lstStyle/>
          <a:p>
            <a:pPr>
              <a:defRPr/>
            </a:pPr>
            <a:endParaRPr lang="en-US" dirty="0"/>
          </a:p>
        </p:txBody>
      </p:sp>
      <p:sp>
        <p:nvSpPr>
          <p:cNvPr id="16" name="Rectangle 15">
            <a:extLst>
              <a:ext uri="{FF2B5EF4-FFF2-40B4-BE49-F238E27FC236}">
                <a16:creationId xmlns:a16="http://schemas.microsoft.com/office/drawing/2014/main" id="{43E904C4-70BA-614B-B6D8-6167CCF2F453}"/>
              </a:ext>
            </a:extLst>
          </p:cNvPr>
          <p:cNvSpPr/>
          <p:nvPr/>
        </p:nvSpPr>
        <p:spPr>
          <a:xfrm>
            <a:off x="0" y="2555875"/>
            <a:ext cx="12192000" cy="1249363"/>
          </a:xfrm>
          <a:prstGeom prst="rect">
            <a:avLst/>
          </a:prstGeom>
          <a:solidFill>
            <a:srgbClr val="66003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7" name="Freeform: Shape 384">
            <a:extLst>
              <a:ext uri="{FF2B5EF4-FFF2-40B4-BE49-F238E27FC236}">
                <a16:creationId xmlns:a16="http://schemas.microsoft.com/office/drawing/2014/main" id="{FB6306FF-CCC2-8E4C-B155-BAB6476978AC}"/>
              </a:ext>
            </a:extLst>
          </p:cNvPr>
          <p:cNvSpPr/>
          <p:nvPr/>
        </p:nvSpPr>
        <p:spPr>
          <a:xfrm rot="1022389">
            <a:off x="4697413" y="347663"/>
            <a:ext cx="1077912" cy="881062"/>
          </a:xfrm>
          <a:custGeom>
            <a:avLst/>
            <a:gdLst>
              <a:gd name="connsiteX0" fmla="*/ 618123 w 1077492"/>
              <a:gd name="connsiteY0" fmla="*/ 5091 h 880832"/>
              <a:gd name="connsiteX1" fmla="*/ 649515 w 1077492"/>
              <a:gd name="connsiteY1" fmla="*/ 48 h 880832"/>
              <a:gd name="connsiteX2" fmla="*/ 706766 w 1077492"/>
              <a:gd name="connsiteY2" fmla="*/ 25655 h 880832"/>
              <a:gd name="connsiteX3" fmla="*/ 703831 w 1077492"/>
              <a:gd name="connsiteY3" fmla="*/ 142493 h 880832"/>
              <a:gd name="connsiteX4" fmla="*/ 665641 w 1077492"/>
              <a:gd name="connsiteY4" fmla="*/ 157025 h 880832"/>
              <a:gd name="connsiteX5" fmla="*/ 665641 w 1077492"/>
              <a:gd name="connsiteY5" fmla="*/ 352605 h 880832"/>
              <a:gd name="connsiteX6" fmla="*/ 684786 w 1077492"/>
              <a:gd name="connsiteY6" fmla="*/ 356972 h 880832"/>
              <a:gd name="connsiteX7" fmla="*/ 718689 w 1077492"/>
              <a:gd name="connsiteY7" fmla="*/ 380793 h 880832"/>
              <a:gd name="connsiteX8" fmla="*/ 738749 w 1077492"/>
              <a:gd name="connsiteY8" fmla="*/ 496690 h 880832"/>
              <a:gd name="connsiteX9" fmla="*/ 735230 w 1077492"/>
              <a:gd name="connsiteY9" fmla="*/ 501698 h 880832"/>
              <a:gd name="connsiteX10" fmla="*/ 845060 w 1077492"/>
              <a:gd name="connsiteY10" fmla="*/ 617186 h 880832"/>
              <a:gd name="connsiteX11" fmla="*/ 879258 w 1077492"/>
              <a:gd name="connsiteY11" fmla="*/ 595803 h 880832"/>
              <a:gd name="connsiteX12" fmla="*/ 1037048 w 1077492"/>
              <a:gd name="connsiteY12" fmla="*/ 632408 h 880832"/>
              <a:gd name="connsiteX13" fmla="*/ 1031825 w 1077492"/>
              <a:gd name="connsiteY13" fmla="*/ 840388 h 880832"/>
              <a:gd name="connsiteX14" fmla="*/ 823846 w 1077492"/>
              <a:gd name="connsiteY14" fmla="*/ 835165 h 880832"/>
              <a:gd name="connsiteX15" fmla="*/ 795994 w 1077492"/>
              <a:gd name="connsiteY15" fmla="*/ 674255 h 880832"/>
              <a:gd name="connsiteX16" fmla="*/ 803191 w 1077492"/>
              <a:gd name="connsiteY16" fmla="*/ 664013 h 880832"/>
              <a:gd name="connsiteX17" fmla="*/ 690708 w 1077492"/>
              <a:gd name="connsiteY17" fmla="*/ 545736 h 880832"/>
              <a:gd name="connsiteX18" fmla="*/ 678778 w 1077492"/>
              <a:gd name="connsiteY18" fmla="*/ 553196 h 880832"/>
              <a:gd name="connsiteX19" fmla="*/ 565128 w 1077492"/>
              <a:gd name="connsiteY19" fmla="*/ 526831 h 880832"/>
              <a:gd name="connsiteX20" fmla="*/ 562479 w 1077492"/>
              <a:gd name="connsiteY20" fmla="*/ 522594 h 880832"/>
              <a:gd name="connsiteX21" fmla="*/ 207664 w 1077492"/>
              <a:gd name="connsiteY21" fmla="*/ 608151 h 880832"/>
              <a:gd name="connsiteX22" fmla="*/ 203307 w 1077492"/>
              <a:gd name="connsiteY22" fmla="*/ 628640 h 880832"/>
              <a:gd name="connsiteX23" fmla="*/ 178918 w 1077492"/>
              <a:gd name="connsiteY23" fmla="*/ 663609 h 880832"/>
              <a:gd name="connsiteX24" fmla="*/ 29119 w 1077492"/>
              <a:gd name="connsiteY24" fmla="*/ 659847 h 880832"/>
              <a:gd name="connsiteX25" fmla="*/ 32881 w 1077492"/>
              <a:gd name="connsiteY25" fmla="*/ 510048 h 880832"/>
              <a:gd name="connsiteX26" fmla="*/ 67936 w 1077492"/>
              <a:gd name="connsiteY26" fmla="*/ 487958 h 880832"/>
              <a:gd name="connsiteX27" fmla="*/ 182679 w 1077492"/>
              <a:gd name="connsiteY27" fmla="*/ 513810 h 880832"/>
              <a:gd name="connsiteX28" fmla="*/ 199867 w 1077492"/>
              <a:gd name="connsiteY28" fmla="*/ 541086 h 880832"/>
              <a:gd name="connsiteX29" fmla="*/ 537541 w 1077492"/>
              <a:gd name="connsiteY29" fmla="*/ 459661 h 880832"/>
              <a:gd name="connsiteX30" fmla="*/ 536059 w 1077492"/>
              <a:gd name="connsiteY30" fmla="*/ 450434 h 880832"/>
              <a:gd name="connsiteX31" fmla="*/ 568890 w 1077492"/>
              <a:gd name="connsiteY31" fmla="*/ 377032 h 880832"/>
              <a:gd name="connsiteX32" fmla="*/ 605039 w 1077492"/>
              <a:gd name="connsiteY32" fmla="*/ 354429 h 880832"/>
              <a:gd name="connsiteX33" fmla="*/ 624516 w 1077492"/>
              <a:gd name="connsiteY33" fmla="*/ 351300 h 880832"/>
              <a:gd name="connsiteX34" fmla="*/ 624516 w 1077492"/>
              <a:gd name="connsiteY34" fmla="*/ 160667 h 880832"/>
              <a:gd name="connsiteX35" fmla="*/ 613436 w 1077492"/>
              <a:gd name="connsiteY35" fmla="*/ 158139 h 880832"/>
              <a:gd name="connsiteX36" fmla="*/ 586993 w 1077492"/>
              <a:gd name="connsiteY36" fmla="*/ 139559 h 880832"/>
              <a:gd name="connsiteX37" fmla="*/ 589927 w 1077492"/>
              <a:gd name="connsiteY37" fmla="*/ 22721 h 880832"/>
              <a:gd name="connsiteX38" fmla="*/ 618123 w 1077492"/>
              <a:gd name="connsiteY38" fmla="*/ 5091 h 880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1077492" h="880832">
                <a:moveTo>
                  <a:pt x="618123" y="5091"/>
                </a:moveTo>
                <a:cubicBezTo>
                  <a:pt x="628264" y="1341"/>
                  <a:pt x="638938" y="-311"/>
                  <a:pt x="649515" y="48"/>
                </a:cubicBezTo>
                <a:cubicBezTo>
                  <a:pt x="670668" y="767"/>
                  <a:pt x="691432" y="9532"/>
                  <a:pt x="706766" y="25655"/>
                </a:cubicBezTo>
                <a:cubicBezTo>
                  <a:pt x="738893" y="59437"/>
                  <a:pt x="736078" y="111827"/>
                  <a:pt x="703831" y="142493"/>
                </a:cubicBezTo>
                <a:lnTo>
                  <a:pt x="665641" y="157025"/>
                </a:lnTo>
                <a:lnTo>
                  <a:pt x="665641" y="352605"/>
                </a:lnTo>
                <a:lnTo>
                  <a:pt x="684786" y="356972"/>
                </a:lnTo>
                <a:cubicBezTo>
                  <a:pt x="697289" y="362480"/>
                  <a:pt x="708859" y="370458"/>
                  <a:pt x="718689" y="380793"/>
                </a:cubicBezTo>
                <a:cubicBezTo>
                  <a:pt x="749581" y="413278"/>
                  <a:pt x="755275" y="459181"/>
                  <a:pt x="738749" y="496690"/>
                </a:cubicBezTo>
                <a:lnTo>
                  <a:pt x="735230" y="501698"/>
                </a:lnTo>
                <a:lnTo>
                  <a:pt x="845060" y="617186"/>
                </a:lnTo>
                <a:lnTo>
                  <a:pt x="879258" y="595803"/>
                </a:lnTo>
                <a:cubicBezTo>
                  <a:pt x="933414" y="575777"/>
                  <a:pt x="996107" y="589357"/>
                  <a:pt x="1037048" y="632408"/>
                </a:cubicBezTo>
                <a:cubicBezTo>
                  <a:pt x="1094236" y="692542"/>
                  <a:pt x="1089226" y="785799"/>
                  <a:pt x="1031825" y="840388"/>
                </a:cubicBezTo>
                <a:cubicBezTo>
                  <a:pt x="971691" y="897576"/>
                  <a:pt x="878434" y="892566"/>
                  <a:pt x="823846" y="835165"/>
                </a:cubicBezTo>
                <a:cubicBezTo>
                  <a:pt x="780955" y="790064"/>
                  <a:pt x="773050" y="726332"/>
                  <a:pt x="795994" y="674255"/>
                </a:cubicBezTo>
                <a:lnTo>
                  <a:pt x="803191" y="664013"/>
                </a:lnTo>
                <a:lnTo>
                  <a:pt x="690708" y="545736"/>
                </a:lnTo>
                <a:lnTo>
                  <a:pt x="678778" y="553196"/>
                </a:lnTo>
                <a:cubicBezTo>
                  <a:pt x="639771" y="567620"/>
                  <a:pt x="594617" y="557839"/>
                  <a:pt x="565128" y="526831"/>
                </a:cubicBezTo>
                <a:lnTo>
                  <a:pt x="562479" y="522594"/>
                </a:lnTo>
                <a:lnTo>
                  <a:pt x="207664" y="608151"/>
                </a:lnTo>
                <a:lnTo>
                  <a:pt x="203307" y="628640"/>
                </a:lnTo>
                <a:cubicBezTo>
                  <a:pt x="197853" y="641384"/>
                  <a:pt x="189746" y="653311"/>
                  <a:pt x="178918" y="663609"/>
                </a:cubicBezTo>
                <a:cubicBezTo>
                  <a:pt x="137575" y="702927"/>
                  <a:pt x="70309" y="703160"/>
                  <a:pt x="29119" y="659847"/>
                </a:cubicBezTo>
                <a:cubicBezTo>
                  <a:pt x="-10199" y="618504"/>
                  <a:pt x="-10431" y="551239"/>
                  <a:pt x="32881" y="510048"/>
                </a:cubicBezTo>
                <a:cubicBezTo>
                  <a:pt x="43217" y="500219"/>
                  <a:pt x="55173" y="492832"/>
                  <a:pt x="67936" y="487958"/>
                </a:cubicBezTo>
                <a:cubicBezTo>
                  <a:pt x="106227" y="473336"/>
                  <a:pt x="151787" y="481326"/>
                  <a:pt x="182679" y="513810"/>
                </a:cubicBezTo>
                <a:lnTo>
                  <a:pt x="199867" y="541086"/>
                </a:lnTo>
                <a:lnTo>
                  <a:pt x="537541" y="459661"/>
                </a:lnTo>
                <a:lnTo>
                  <a:pt x="536059" y="450434"/>
                </a:lnTo>
                <a:cubicBezTo>
                  <a:pt x="536980" y="423313"/>
                  <a:pt x="548218" y="396691"/>
                  <a:pt x="568890" y="377032"/>
                </a:cubicBezTo>
                <a:cubicBezTo>
                  <a:pt x="579718" y="366735"/>
                  <a:pt x="592037" y="359237"/>
                  <a:pt x="605039" y="354429"/>
                </a:cubicBezTo>
                <a:lnTo>
                  <a:pt x="624516" y="351300"/>
                </a:lnTo>
                <a:lnTo>
                  <a:pt x="624516" y="160667"/>
                </a:lnTo>
                <a:lnTo>
                  <a:pt x="613436" y="158139"/>
                </a:lnTo>
                <a:cubicBezTo>
                  <a:pt x="603685" y="153843"/>
                  <a:pt x="594660" y="147621"/>
                  <a:pt x="586993" y="139559"/>
                </a:cubicBezTo>
                <a:cubicBezTo>
                  <a:pt x="554867" y="105778"/>
                  <a:pt x="557681" y="53388"/>
                  <a:pt x="589927" y="22721"/>
                </a:cubicBezTo>
                <a:cubicBezTo>
                  <a:pt x="598373" y="14690"/>
                  <a:pt x="607982" y="8842"/>
                  <a:pt x="618123" y="5091"/>
                </a:cubicBezTo>
                <a:close/>
              </a:path>
            </a:pathLst>
          </a:custGeom>
          <a:solidFill>
            <a:schemeClr val="bg2">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8" name="Freeform: Shape 384">
            <a:extLst>
              <a:ext uri="{FF2B5EF4-FFF2-40B4-BE49-F238E27FC236}">
                <a16:creationId xmlns:a16="http://schemas.microsoft.com/office/drawing/2014/main" id="{035B403B-698E-DD45-B5CB-C10C1E3DFE66}"/>
              </a:ext>
            </a:extLst>
          </p:cNvPr>
          <p:cNvSpPr/>
          <p:nvPr/>
        </p:nvSpPr>
        <p:spPr>
          <a:xfrm rot="18938666">
            <a:off x="723900" y="903288"/>
            <a:ext cx="1076325" cy="881062"/>
          </a:xfrm>
          <a:custGeom>
            <a:avLst/>
            <a:gdLst>
              <a:gd name="connsiteX0" fmla="*/ 618123 w 1077492"/>
              <a:gd name="connsiteY0" fmla="*/ 5091 h 880832"/>
              <a:gd name="connsiteX1" fmla="*/ 649515 w 1077492"/>
              <a:gd name="connsiteY1" fmla="*/ 48 h 880832"/>
              <a:gd name="connsiteX2" fmla="*/ 706766 w 1077492"/>
              <a:gd name="connsiteY2" fmla="*/ 25655 h 880832"/>
              <a:gd name="connsiteX3" fmla="*/ 703831 w 1077492"/>
              <a:gd name="connsiteY3" fmla="*/ 142493 h 880832"/>
              <a:gd name="connsiteX4" fmla="*/ 665641 w 1077492"/>
              <a:gd name="connsiteY4" fmla="*/ 157025 h 880832"/>
              <a:gd name="connsiteX5" fmla="*/ 665641 w 1077492"/>
              <a:gd name="connsiteY5" fmla="*/ 352605 h 880832"/>
              <a:gd name="connsiteX6" fmla="*/ 684786 w 1077492"/>
              <a:gd name="connsiteY6" fmla="*/ 356972 h 880832"/>
              <a:gd name="connsiteX7" fmla="*/ 718689 w 1077492"/>
              <a:gd name="connsiteY7" fmla="*/ 380793 h 880832"/>
              <a:gd name="connsiteX8" fmla="*/ 738749 w 1077492"/>
              <a:gd name="connsiteY8" fmla="*/ 496690 h 880832"/>
              <a:gd name="connsiteX9" fmla="*/ 735230 w 1077492"/>
              <a:gd name="connsiteY9" fmla="*/ 501698 h 880832"/>
              <a:gd name="connsiteX10" fmla="*/ 845060 w 1077492"/>
              <a:gd name="connsiteY10" fmla="*/ 617186 h 880832"/>
              <a:gd name="connsiteX11" fmla="*/ 879258 w 1077492"/>
              <a:gd name="connsiteY11" fmla="*/ 595803 h 880832"/>
              <a:gd name="connsiteX12" fmla="*/ 1037048 w 1077492"/>
              <a:gd name="connsiteY12" fmla="*/ 632408 h 880832"/>
              <a:gd name="connsiteX13" fmla="*/ 1031825 w 1077492"/>
              <a:gd name="connsiteY13" fmla="*/ 840388 h 880832"/>
              <a:gd name="connsiteX14" fmla="*/ 823846 w 1077492"/>
              <a:gd name="connsiteY14" fmla="*/ 835165 h 880832"/>
              <a:gd name="connsiteX15" fmla="*/ 795994 w 1077492"/>
              <a:gd name="connsiteY15" fmla="*/ 674255 h 880832"/>
              <a:gd name="connsiteX16" fmla="*/ 803191 w 1077492"/>
              <a:gd name="connsiteY16" fmla="*/ 664013 h 880832"/>
              <a:gd name="connsiteX17" fmla="*/ 690708 w 1077492"/>
              <a:gd name="connsiteY17" fmla="*/ 545736 h 880832"/>
              <a:gd name="connsiteX18" fmla="*/ 678778 w 1077492"/>
              <a:gd name="connsiteY18" fmla="*/ 553196 h 880832"/>
              <a:gd name="connsiteX19" fmla="*/ 565128 w 1077492"/>
              <a:gd name="connsiteY19" fmla="*/ 526831 h 880832"/>
              <a:gd name="connsiteX20" fmla="*/ 562479 w 1077492"/>
              <a:gd name="connsiteY20" fmla="*/ 522594 h 880832"/>
              <a:gd name="connsiteX21" fmla="*/ 207664 w 1077492"/>
              <a:gd name="connsiteY21" fmla="*/ 608151 h 880832"/>
              <a:gd name="connsiteX22" fmla="*/ 203307 w 1077492"/>
              <a:gd name="connsiteY22" fmla="*/ 628640 h 880832"/>
              <a:gd name="connsiteX23" fmla="*/ 178918 w 1077492"/>
              <a:gd name="connsiteY23" fmla="*/ 663609 h 880832"/>
              <a:gd name="connsiteX24" fmla="*/ 29119 w 1077492"/>
              <a:gd name="connsiteY24" fmla="*/ 659847 h 880832"/>
              <a:gd name="connsiteX25" fmla="*/ 32881 w 1077492"/>
              <a:gd name="connsiteY25" fmla="*/ 510048 h 880832"/>
              <a:gd name="connsiteX26" fmla="*/ 67936 w 1077492"/>
              <a:gd name="connsiteY26" fmla="*/ 487958 h 880832"/>
              <a:gd name="connsiteX27" fmla="*/ 182679 w 1077492"/>
              <a:gd name="connsiteY27" fmla="*/ 513810 h 880832"/>
              <a:gd name="connsiteX28" fmla="*/ 199867 w 1077492"/>
              <a:gd name="connsiteY28" fmla="*/ 541086 h 880832"/>
              <a:gd name="connsiteX29" fmla="*/ 537541 w 1077492"/>
              <a:gd name="connsiteY29" fmla="*/ 459661 h 880832"/>
              <a:gd name="connsiteX30" fmla="*/ 536059 w 1077492"/>
              <a:gd name="connsiteY30" fmla="*/ 450434 h 880832"/>
              <a:gd name="connsiteX31" fmla="*/ 568890 w 1077492"/>
              <a:gd name="connsiteY31" fmla="*/ 377032 h 880832"/>
              <a:gd name="connsiteX32" fmla="*/ 605039 w 1077492"/>
              <a:gd name="connsiteY32" fmla="*/ 354429 h 880832"/>
              <a:gd name="connsiteX33" fmla="*/ 624516 w 1077492"/>
              <a:gd name="connsiteY33" fmla="*/ 351300 h 880832"/>
              <a:gd name="connsiteX34" fmla="*/ 624516 w 1077492"/>
              <a:gd name="connsiteY34" fmla="*/ 160667 h 880832"/>
              <a:gd name="connsiteX35" fmla="*/ 613436 w 1077492"/>
              <a:gd name="connsiteY35" fmla="*/ 158139 h 880832"/>
              <a:gd name="connsiteX36" fmla="*/ 586993 w 1077492"/>
              <a:gd name="connsiteY36" fmla="*/ 139559 h 880832"/>
              <a:gd name="connsiteX37" fmla="*/ 589927 w 1077492"/>
              <a:gd name="connsiteY37" fmla="*/ 22721 h 880832"/>
              <a:gd name="connsiteX38" fmla="*/ 618123 w 1077492"/>
              <a:gd name="connsiteY38" fmla="*/ 5091 h 880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1077492" h="880832">
                <a:moveTo>
                  <a:pt x="618123" y="5091"/>
                </a:moveTo>
                <a:cubicBezTo>
                  <a:pt x="628264" y="1341"/>
                  <a:pt x="638938" y="-311"/>
                  <a:pt x="649515" y="48"/>
                </a:cubicBezTo>
                <a:cubicBezTo>
                  <a:pt x="670668" y="767"/>
                  <a:pt x="691432" y="9532"/>
                  <a:pt x="706766" y="25655"/>
                </a:cubicBezTo>
                <a:cubicBezTo>
                  <a:pt x="738893" y="59437"/>
                  <a:pt x="736078" y="111827"/>
                  <a:pt x="703831" y="142493"/>
                </a:cubicBezTo>
                <a:lnTo>
                  <a:pt x="665641" y="157025"/>
                </a:lnTo>
                <a:lnTo>
                  <a:pt x="665641" y="352605"/>
                </a:lnTo>
                <a:lnTo>
                  <a:pt x="684786" y="356972"/>
                </a:lnTo>
                <a:cubicBezTo>
                  <a:pt x="697289" y="362480"/>
                  <a:pt x="708859" y="370458"/>
                  <a:pt x="718689" y="380793"/>
                </a:cubicBezTo>
                <a:cubicBezTo>
                  <a:pt x="749581" y="413278"/>
                  <a:pt x="755275" y="459181"/>
                  <a:pt x="738749" y="496690"/>
                </a:cubicBezTo>
                <a:lnTo>
                  <a:pt x="735230" y="501698"/>
                </a:lnTo>
                <a:lnTo>
                  <a:pt x="845060" y="617186"/>
                </a:lnTo>
                <a:lnTo>
                  <a:pt x="879258" y="595803"/>
                </a:lnTo>
                <a:cubicBezTo>
                  <a:pt x="933414" y="575777"/>
                  <a:pt x="996107" y="589357"/>
                  <a:pt x="1037048" y="632408"/>
                </a:cubicBezTo>
                <a:cubicBezTo>
                  <a:pt x="1094236" y="692542"/>
                  <a:pt x="1089226" y="785799"/>
                  <a:pt x="1031825" y="840388"/>
                </a:cubicBezTo>
                <a:cubicBezTo>
                  <a:pt x="971691" y="897576"/>
                  <a:pt x="878434" y="892566"/>
                  <a:pt x="823846" y="835165"/>
                </a:cubicBezTo>
                <a:cubicBezTo>
                  <a:pt x="780955" y="790064"/>
                  <a:pt x="773050" y="726332"/>
                  <a:pt x="795994" y="674255"/>
                </a:cubicBezTo>
                <a:lnTo>
                  <a:pt x="803191" y="664013"/>
                </a:lnTo>
                <a:lnTo>
                  <a:pt x="690708" y="545736"/>
                </a:lnTo>
                <a:lnTo>
                  <a:pt x="678778" y="553196"/>
                </a:lnTo>
                <a:cubicBezTo>
                  <a:pt x="639771" y="567620"/>
                  <a:pt x="594617" y="557839"/>
                  <a:pt x="565128" y="526831"/>
                </a:cubicBezTo>
                <a:lnTo>
                  <a:pt x="562479" y="522594"/>
                </a:lnTo>
                <a:lnTo>
                  <a:pt x="207664" y="608151"/>
                </a:lnTo>
                <a:lnTo>
                  <a:pt x="203307" y="628640"/>
                </a:lnTo>
                <a:cubicBezTo>
                  <a:pt x="197853" y="641384"/>
                  <a:pt x="189746" y="653311"/>
                  <a:pt x="178918" y="663609"/>
                </a:cubicBezTo>
                <a:cubicBezTo>
                  <a:pt x="137575" y="702927"/>
                  <a:pt x="70309" y="703160"/>
                  <a:pt x="29119" y="659847"/>
                </a:cubicBezTo>
                <a:cubicBezTo>
                  <a:pt x="-10199" y="618504"/>
                  <a:pt x="-10431" y="551239"/>
                  <a:pt x="32881" y="510048"/>
                </a:cubicBezTo>
                <a:cubicBezTo>
                  <a:pt x="43217" y="500219"/>
                  <a:pt x="55173" y="492832"/>
                  <a:pt x="67936" y="487958"/>
                </a:cubicBezTo>
                <a:cubicBezTo>
                  <a:pt x="106227" y="473336"/>
                  <a:pt x="151787" y="481326"/>
                  <a:pt x="182679" y="513810"/>
                </a:cubicBezTo>
                <a:lnTo>
                  <a:pt x="199867" y="541086"/>
                </a:lnTo>
                <a:lnTo>
                  <a:pt x="537541" y="459661"/>
                </a:lnTo>
                <a:lnTo>
                  <a:pt x="536059" y="450434"/>
                </a:lnTo>
                <a:cubicBezTo>
                  <a:pt x="536980" y="423313"/>
                  <a:pt x="548218" y="396691"/>
                  <a:pt x="568890" y="377032"/>
                </a:cubicBezTo>
                <a:cubicBezTo>
                  <a:pt x="579718" y="366735"/>
                  <a:pt x="592037" y="359237"/>
                  <a:pt x="605039" y="354429"/>
                </a:cubicBezTo>
                <a:lnTo>
                  <a:pt x="624516" y="351300"/>
                </a:lnTo>
                <a:lnTo>
                  <a:pt x="624516" y="160667"/>
                </a:lnTo>
                <a:lnTo>
                  <a:pt x="613436" y="158139"/>
                </a:lnTo>
                <a:cubicBezTo>
                  <a:pt x="603685" y="153843"/>
                  <a:pt x="594660" y="147621"/>
                  <a:pt x="586993" y="139559"/>
                </a:cubicBezTo>
                <a:cubicBezTo>
                  <a:pt x="554867" y="105778"/>
                  <a:pt x="557681" y="53388"/>
                  <a:pt x="589927" y="22721"/>
                </a:cubicBezTo>
                <a:cubicBezTo>
                  <a:pt x="598373" y="14690"/>
                  <a:pt x="607982" y="8842"/>
                  <a:pt x="618123" y="5091"/>
                </a:cubicBezTo>
                <a:close/>
              </a:path>
            </a:pathLst>
          </a:custGeom>
          <a:solidFill>
            <a:schemeClr val="bg2">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9" name="TextBox 18">
            <a:extLst>
              <a:ext uri="{FF2B5EF4-FFF2-40B4-BE49-F238E27FC236}">
                <a16:creationId xmlns:a16="http://schemas.microsoft.com/office/drawing/2014/main" id="{F70A9D48-6308-834A-882A-30FB4DEF8D1C}"/>
              </a:ext>
            </a:extLst>
          </p:cNvPr>
          <p:cNvSpPr txBox="1"/>
          <p:nvPr/>
        </p:nvSpPr>
        <p:spPr>
          <a:xfrm>
            <a:off x="2035175" y="2765425"/>
            <a:ext cx="8050213" cy="677863"/>
          </a:xfrm>
          <a:prstGeom prst="rect">
            <a:avLst/>
          </a:prstGeom>
          <a:noFill/>
        </p:spPr>
        <p:txBody>
          <a:bodyPr lIns="0" tIns="0" rIns="0" bIns="0">
            <a:spAutoFit/>
          </a:bodyPr>
          <a:lstStyle/>
          <a:p>
            <a:pPr algn="ctr">
              <a:defRPr/>
            </a:pPr>
            <a:r>
              <a:rPr lang="en-US" altLang="ko-KR" sz="4400" b="1" dirty="0">
                <a:solidFill>
                  <a:schemeClr val="bg1"/>
                </a:solidFill>
                <a:effectLst>
                  <a:outerShdw blurRad="38100" dist="38100" dir="2700000" algn="tl">
                    <a:srgbClr val="000000">
                      <a:alpha val="43137"/>
                    </a:srgbClr>
                  </a:outerShdw>
                </a:effectLst>
              </a:rPr>
              <a:t>RESEARCH METHODOLOGY</a:t>
            </a:r>
          </a:p>
        </p:txBody>
      </p:sp>
      <p:sp>
        <p:nvSpPr>
          <p:cNvPr id="20" name="Freeform: Shape 387">
            <a:extLst>
              <a:ext uri="{FF2B5EF4-FFF2-40B4-BE49-F238E27FC236}">
                <a16:creationId xmlns:a16="http://schemas.microsoft.com/office/drawing/2014/main" id="{7318F011-7D8A-A342-B927-085E01E9BEE4}"/>
              </a:ext>
            </a:extLst>
          </p:cNvPr>
          <p:cNvSpPr/>
          <p:nvPr/>
        </p:nvSpPr>
        <p:spPr>
          <a:xfrm rot="355510">
            <a:off x="10066338" y="4200525"/>
            <a:ext cx="1911350" cy="1944688"/>
          </a:xfrm>
          <a:custGeom>
            <a:avLst/>
            <a:gdLst>
              <a:gd name="connsiteX0" fmla="*/ 859940 w 1882134"/>
              <a:gd name="connsiteY0" fmla="*/ 932267 h 1915580"/>
              <a:gd name="connsiteX1" fmla="*/ 747989 w 1882134"/>
              <a:gd name="connsiteY1" fmla="*/ 997319 h 1915580"/>
              <a:gd name="connsiteX2" fmla="*/ 636844 w 1882134"/>
              <a:gd name="connsiteY2" fmla="*/ 1061903 h 1915580"/>
              <a:gd name="connsiteX3" fmla="*/ 638527 w 1882134"/>
              <a:gd name="connsiteY3" fmla="*/ 1070293 h 1915580"/>
              <a:gd name="connsiteX4" fmla="*/ 565410 w 1882134"/>
              <a:gd name="connsiteY4" fmla="*/ 1179755 h 1915580"/>
              <a:gd name="connsiteX5" fmla="*/ 562511 w 1882134"/>
              <a:gd name="connsiteY5" fmla="*/ 1180336 h 1915580"/>
              <a:gd name="connsiteX6" fmla="*/ 562511 w 1882134"/>
              <a:gd name="connsiteY6" fmla="*/ 1439244 h 1915580"/>
              <a:gd name="connsiteX7" fmla="*/ 572773 w 1882134"/>
              <a:gd name="connsiteY7" fmla="*/ 1441246 h 1915580"/>
              <a:gd name="connsiteX8" fmla="*/ 644608 w 1882134"/>
              <a:gd name="connsiteY8" fmla="*/ 1550707 h 1915580"/>
              <a:gd name="connsiteX9" fmla="*/ 640375 w 1882134"/>
              <a:gd name="connsiteY9" fmla="*/ 1571429 h 1915580"/>
              <a:gd name="connsiteX10" fmla="*/ 865510 w 1882134"/>
              <a:gd name="connsiteY10" fmla="*/ 1701672 h 1915580"/>
              <a:gd name="connsiteX11" fmla="*/ 886716 w 1882134"/>
              <a:gd name="connsiteY11" fmla="*/ 1687534 h 1915580"/>
              <a:gd name="connsiteX12" fmla="*/ 933465 w 1882134"/>
              <a:gd name="connsiteY12" fmla="*/ 1678413 h 1915580"/>
              <a:gd name="connsiteX13" fmla="*/ 980215 w 1882134"/>
              <a:gd name="connsiteY13" fmla="*/ 1687962 h 1915580"/>
              <a:gd name="connsiteX14" fmla="*/ 997982 w 1882134"/>
              <a:gd name="connsiteY14" fmla="*/ 1700143 h 1915580"/>
              <a:gd name="connsiteX15" fmla="*/ 1212258 w 1882134"/>
              <a:gd name="connsiteY15" fmla="*/ 1576182 h 1915580"/>
              <a:gd name="connsiteX16" fmla="*/ 1210160 w 1882134"/>
              <a:gd name="connsiteY16" fmla="*/ 1565911 h 1915580"/>
              <a:gd name="connsiteX17" fmla="*/ 1283277 w 1882134"/>
              <a:gd name="connsiteY17" fmla="*/ 1456450 h 1915580"/>
              <a:gd name="connsiteX18" fmla="*/ 1298338 w 1882134"/>
              <a:gd name="connsiteY18" fmla="*/ 1453428 h 1915580"/>
              <a:gd name="connsiteX19" fmla="*/ 1298338 w 1882134"/>
              <a:gd name="connsiteY19" fmla="*/ 1189696 h 1915580"/>
              <a:gd name="connsiteX20" fmla="*/ 1292399 w 1882134"/>
              <a:gd name="connsiteY20" fmla="*/ 1188448 h 1915580"/>
              <a:gd name="connsiteX21" fmla="*/ 1219282 w 1882134"/>
              <a:gd name="connsiteY21" fmla="*/ 1079414 h 1915580"/>
              <a:gd name="connsiteX22" fmla="*/ 1223749 w 1882134"/>
              <a:gd name="connsiteY22" fmla="*/ 1057548 h 1915580"/>
              <a:gd name="connsiteX23" fmla="*/ 997965 w 1882134"/>
              <a:gd name="connsiteY23" fmla="*/ 926929 h 1915580"/>
              <a:gd name="connsiteX24" fmla="*/ 994296 w 1882134"/>
              <a:gd name="connsiteY24" fmla="*/ 929366 h 1915580"/>
              <a:gd name="connsiteX25" fmla="*/ 988000 w 1882134"/>
              <a:gd name="connsiteY25" fmla="*/ 935188 h 1915580"/>
              <a:gd name="connsiteX26" fmla="*/ 978749 w 1882134"/>
              <a:gd name="connsiteY26" fmla="*/ 939691 h 1915580"/>
              <a:gd name="connsiteX27" fmla="*/ 969810 w 1882134"/>
              <a:gd name="connsiteY27" fmla="*/ 945628 h 1915580"/>
              <a:gd name="connsiteX28" fmla="*/ 964268 w 1882134"/>
              <a:gd name="connsiteY28" fmla="*/ 946740 h 1915580"/>
              <a:gd name="connsiteX29" fmla="*/ 958437 w 1882134"/>
              <a:gd name="connsiteY29" fmla="*/ 949579 h 1915580"/>
              <a:gd name="connsiteX30" fmla="*/ 924343 w 1882134"/>
              <a:gd name="connsiteY30" fmla="*/ 954750 h 1915580"/>
              <a:gd name="connsiteX31" fmla="*/ 924343 w 1882134"/>
              <a:gd name="connsiteY31" fmla="*/ 954750 h 1915580"/>
              <a:gd name="connsiteX32" fmla="*/ 923835 w 1882134"/>
              <a:gd name="connsiteY32" fmla="*/ 954643 h 1915580"/>
              <a:gd name="connsiteX33" fmla="*/ 881110 w 1882134"/>
              <a:gd name="connsiteY33" fmla="*/ 945723 h 1915580"/>
              <a:gd name="connsiteX34" fmla="*/ 880997 w 1882134"/>
              <a:gd name="connsiteY34" fmla="*/ 945646 h 1915580"/>
              <a:gd name="connsiteX35" fmla="*/ 878876 w 1882134"/>
              <a:gd name="connsiteY35" fmla="*/ 945200 h 1915580"/>
              <a:gd name="connsiteX36" fmla="*/ 1285908 w 1882134"/>
              <a:gd name="connsiteY36" fmla="*/ 209454 h 1915580"/>
              <a:gd name="connsiteX37" fmla="*/ 1039711 w 1882134"/>
              <a:gd name="connsiteY37" fmla="*/ 351883 h 1915580"/>
              <a:gd name="connsiteX38" fmla="*/ 1042927 w 1882134"/>
              <a:gd name="connsiteY38" fmla="*/ 367913 h 1915580"/>
              <a:gd name="connsiteX39" fmla="*/ 1007580 w 1882134"/>
              <a:gd name="connsiteY39" fmla="*/ 452291 h 1915580"/>
              <a:gd name="connsiteX40" fmla="*/ 972994 w 1882134"/>
              <a:gd name="connsiteY40" fmla="*/ 475261 h 1915580"/>
              <a:gd name="connsiteX41" fmla="*/ 972994 w 1882134"/>
              <a:gd name="connsiteY41" fmla="*/ 608121 h 1915580"/>
              <a:gd name="connsiteX42" fmla="*/ 972994 w 1882134"/>
              <a:gd name="connsiteY42" fmla="*/ 728436 h 1915580"/>
              <a:gd name="connsiteX43" fmla="*/ 1008720 w 1882134"/>
              <a:gd name="connsiteY43" fmla="*/ 752929 h 1915580"/>
              <a:gd name="connsiteX44" fmla="*/ 1042927 w 1882134"/>
              <a:gd name="connsiteY44" fmla="*/ 836166 h 1915580"/>
              <a:gd name="connsiteX45" fmla="*/ 1038547 w 1882134"/>
              <a:gd name="connsiteY45" fmla="*/ 857606 h 1915580"/>
              <a:gd name="connsiteX46" fmla="*/ 1264627 w 1882134"/>
              <a:gd name="connsiteY46" fmla="*/ 988396 h 1915580"/>
              <a:gd name="connsiteX47" fmla="*/ 1292399 w 1882134"/>
              <a:gd name="connsiteY47" fmla="*/ 969952 h 1915580"/>
              <a:gd name="connsiteX48" fmla="*/ 1337865 w 1882134"/>
              <a:gd name="connsiteY48" fmla="*/ 960830 h 1915580"/>
              <a:gd name="connsiteX49" fmla="*/ 1384615 w 1882134"/>
              <a:gd name="connsiteY49" fmla="*/ 970380 h 1915580"/>
              <a:gd name="connsiteX50" fmla="*/ 1410990 w 1882134"/>
              <a:gd name="connsiteY50" fmla="*/ 988463 h 1915580"/>
              <a:gd name="connsiteX51" fmla="*/ 1650068 w 1882134"/>
              <a:gd name="connsiteY51" fmla="*/ 850153 h 1915580"/>
              <a:gd name="connsiteX52" fmla="*/ 1644966 w 1882134"/>
              <a:gd name="connsiteY52" fmla="*/ 824004 h 1915580"/>
              <a:gd name="connsiteX53" fmla="*/ 1680313 w 1882134"/>
              <a:gd name="connsiteY53" fmla="*/ 739627 h 1915580"/>
              <a:gd name="connsiteX54" fmla="*/ 1705780 w 1882134"/>
              <a:gd name="connsiteY54" fmla="*/ 722714 h 1915580"/>
              <a:gd name="connsiteX55" fmla="*/ 1705779 w 1882134"/>
              <a:gd name="connsiteY55" fmla="*/ 484271 h 1915580"/>
              <a:gd name="connsiteX56" fmla="*/ 1701598 w 1882134"/>
              <a:gd name="connsiteY56" fmla="*/ 483455 h 1915580"/>
              <a:gd name="connsiteX57" fmla="*/ 1629764 w 1882134"/>
              <a:gd name="connsiteY57" fmla="*/ 373993 h 1915580"/>
              <a:gd name="connsiteX58" fmla="*/ 1634464 w 1882134"/>
              <a:gd name="connsiteY58" fmla="*/ 350982 h 1915580"/>
              <a:gd name="connsiteX59" fmla="*/ 1412691 w 1882134"/>
              <a:gd name="connsiteY59" fmla="*/ 222683 h 1915580"/>
              <a:gd name="connsiteX60" fmla="*/ 1404617 w 1882134"/>
              <a:gd name="connsiteY60" fmla="*/ 228046 h 1915580"/>
              <a:gd name="connsiteX61" fmla="*/ 1359150 w 1882134"/>
              <a:gd name="connsiteY61" fmla="*/ 237167 h 1915580"/>
              <a:gd name="connsiteX62" fmla="*/ 1312401 w 1882134"/>
              <a:gd name="connsiteY62" fmla="*/ 227618 h 1915580"/>
              <a:gd name="connsiteX63" fmla="*/ 441920 w 1882134"/>
              <a:gd name="connsiteY63" fmla="*/ 226293 h 1915580"/>
              <a:gd name="connsiteX64" fmla="*/ 231909 w 1882134"/>
              <a:gd name="connsiteY64" fmla="*/ 347787 h 1915580"/>
              <a:gd name="connsiteX65" fmla="*/ 237167 w 1882134"/>
              <a:gd name="connsiteY65" fmla="*/ 373994 h 1915580"/>
              <a:gd name="connsiteX66" fmla="*/ 164050 w 1882134"/>
              <a:gd name="connsiteY66" fmla="*/ 483456 h 1915580"/>
              <a:gd name="connsiteX67" fmla="*/ 155071 w 1882134"/>
              <a:gd name="connsiteY67" fmla="*/ 485258 h 1915580"/>
              <a:gd name="connsiteX68" fmla="*/ 155071 w 1882134"/>
              <a:gd name="connsiteY68" fmla="*/ 740239 h 1915580"/>
              <a:gd name="connsiteX69" fmla="*/ 165333 w 1882134"/>
              <a:gd name="connsiteY69" fmla="*/ 742335 h 1915580"/>
              <a:gd name="connsiteX70" fmla="*/ 237167 w 1882134"/>
              <a:gd name="connsiteY70" fmla="*/ 851369 h 1915580"/>
              <a:gd name="connsiteX71" fmla="*/ 234601 w 1882134"/>
              <a:gd name="connsiteY71" fmla="*/ 863932 h 1915580"/>
              <a:gd name="connsiteX72" fmla="*/ 440781 w 1882134"/>
              <a:gd name="connsiteY72" fmla="*/ 983210 h 1915580"/>
              <a:gd name="connsiteX73" fmla="*/ 474477 w 1882134"/>
              <a:gd name="connsiteY73" fmla="*/ 960831 h 1915580"/>
              <a:gd name="connsiteX74" fmla="*/ 519943 w 1882134"/>
              <a:gd name="connsiteY74" fmla="*/ 951709 h 1915580"/>
              <a:gd name="connsiteX75" fmla="*/ 566693 w 1882134"/>
              <a:gd name="connsiteY75" fmla="*/ 961258 h 1915580"/>
              <a:gd name="connsiteX76" fmla="*/ 601190 w 1882134"/>
              <a:gd name="connsiteY76" fmla="*/ 984910 h 1915580"/>
              <a:gd name="connsiteX77" fmla="*/ 705420 w 1882134"/>
              <a:gd name="connsiteY77" fmla="*/ 924344 h 1915580"/>
              <a:gd name="connsiteX78" fmla="*/ 785942 w 1882134"/>
              <a:gd name="connsiteY78" fmla="*/ 878642 h 1915580"/>
              <a:gd name="connsiteX79" fmla="*/ 811567 w 1882134"/>
              <a:gd name="connsiteY79" fmla="*/ 863817 h 1915580"/>
              <a:gd name="connsiteX80" fmla="*/ 805759 w 1882134"/>
              <a:gd name="connsiteY80" fmla="*/ 836166 h 1915580"/>
              <a:gd name="connsiteX81" fmla="*/ 878876 w 1882134"/>
              <a:gd name="connsiteY81" fmla="*/ 726704 h 1915580"/>
              <a:gd name="connsiteX82" fmla="*/ 887857 w 1882134"/>
              <a:gd name="connsiteY82" fmla="*/ 724902 h 1915580"/>
              <a:gd name="connsiteX83" fmla="*/ 887857 w 1882134"/>
              <a:gd name="connsiteY83" fmla="*/ 602041 h 1915580"/>
              <a:gd name="connsiteX84" fmla="*/ 887857 w 1882134"/>
              <a:gd name="connsiteY84" fmla="*/ 479177 h 1915580"/>
              <a:gd name="connsiteX85" fmla="*/ 878877 w 1882134"/>
              <a:gd name="connsiteY85" fmla="*/ 477375 h 1915580"/>
              <a:gd name="connsiteX86" fmla="*/ 805760 w 1882134"/>
              <a:gd name="connsiteY86" fmla="*/ 367913 h 1915580"/>
              <a:gd name="connsiteX87" fmla="*/ 810313 w 1882134"/>
              <a:gd name="connsiteY87" fmla="*/ 345620 h 1915580"/>
              <a:gd name="connsiteX88" fmla="*/ 607514 w 1882134"/>
              <a:gd name="connsiteY88" fmla="*/ 228297 h 1915580"/>
              <a:gd name="connsiteX89" fmla="*/ 572440 w 1882134"/>
              <a:gd name="connsiteY89" fmla="*/ 252065 h 1915580"/>
              <a:gd name="connsiteX90" fmla="*/ 526305 w 1882134"/>
              <a:gd name="connsiteY90" fmla="*/ 261493 h 1915580"/>
              <a:gd name="connsiteX91" fmla="*/ 442371 w 1882134"/>
              <a:gd name="connsiteY91" fmla="*/ 226958 h 1915580"/>
              <a:gd name="connsiteX92" fmla="*/ 525745 w 1882134"/>
              <a:gd name="connsiteY92" fmla="*/ 24326 h 1915580"/>
              <a:gd name="connsiteX93" fmla="*/ 644609 w 1882134"/>
              <a:gd name="connsiteY93" fmla="*/ 142629 h 1915580"/>
              <a:gd name="connsiteX94" fmla="*/ 641709 w 1882134"/>
              <a:gd name="connsiteY94" fmla="*/ 157167 h 1915580"/>
              <a:gd name="connsiteX95" fmla="*/ 747989 w 1882134"/>
              <a:gd name="connsiteY95" fmla="*/ 218924 h 1915580"/>
              <a:gd name="connsiteX96" fmla="*/ 849541 w 1882134"/>
              <a:gd name="connsiteY96" fmla="*/ 277934 h 1915580"/>
              <a:gd name="connsiteX97" fmla="*/ 878877 w 1882134"/>
              <a:gd name="connsiteY97" fmla="*/ 258452 h 1915580"/>
              <a:gd name="connsiteX98" fmla="*/ 924343 w 1882134"/>
              <a:gd name="connsiteY98" fmla="*/ 249330 h 1915580"/>
              <a:gd name="connsiteX99" fmla="*/ 971093 w 1882134"/>
              <a:gd name="connsiteY99" fmla="*/ 258879 h 1915580"/>
              <a:gd name="connsiteX100" fmla="*/ 999784 w 1882134"/>
              <a:gd name="connsiteY100" fmla="*/ 278550 h 1915580"/>
              <a:gd name="connsiteX101" fmla="*/ 1112862 w 1882134"/>
              <a:gd name="connsiteY101" fmla="*/ 212843 h 1915580"/>
              <a:gd name="connsiteX102" fmla="*/ 1244810 w 1882134"/>
              <a:gd name="connsiteY102" fmla="*/ 139736 h 1915580"/>
              <a:gd name="connsiteX103" fmla="*/ 1240567 w 1882134"/>
              <a:gd name="connsiteY103" fmla="*/ 118583 h 1915580"/>
              <a:gd name="connsiteX104" fmla="*/ 1359150 w 1882134"/>
              <a:gd name="connsiteY104" fmla="*/ 0 h 1915580"/>
              <a:gd name="connsiteX105" fmla="*/ 1477734 w 1882134"/>
              <a:gd name="connsiteY105" fmla="*/ 118583 h 1915580"/>
              <a:gd name="connsiteX106" fmla="*/ 1468446 w 1882134"/>
              <a:gd name="connsiteY106" fmla="*/ 164056 h 1915580"/>
              <a:gd name="connsiteX107" fmla="*/ 1562871 w 1882134"/>
              <a:gd name="connsiteY107" fmla="*/ 218924 h 1915580"/>
              <a:gd name="connsiteX108" fmla="*/ 1674171 w 1882134"/>
              <a:gd name="connsiteY108" fmla="*/ 283599 h 1915580"/>
              <a:gd name="connsiteX109" fmla="*/ 1702880 w 1882134"/>
              <a:gd name="connsiteY109" fmla="*/ 264532 h 1915580"/>
              <a:gd name="connsiteX110" fmla="*/ 1748347 w 1882134"/>
              <a:gd name="connsiteY110" fmla="*/ 255410 h 1915580"/>
              <a:gd name="connsiteX111" fmla="*/ 1866931 w 1882134"/>
              <a:gd name="connsiteY111" fmla="*/ 373993 h 1915580"/>
              <a:gd name="connsiteX112" fmla="*/ 1793814 w 1882134"/>
              <a:gd name="connsiteY112" fmla="*/ 483456 h 1915580"/>
              <a:gd name="connsiteX113" fmla="*/ 1787876 w 1882134"/>
              <a:gd name="connsiteY113" fmla="*/ 484647 h 1915580"/>
              <a:gd name="connsiteX114" fmla="*/ 1787876 w 1882134"/>
              <a:gd name="connsiteY114" fmla="*/ 608121 h 1915580"/>
              <a:gd name="connsiteX115" fmla="*/ 1787876 w 1882134"/>
              <a:gd name="connsiteY115" fmla="*/ 710390 h 1915580"/>
              <a:gd name="connsiteX116" fmla="*/ 1810299 w 1882134"/>
              <a:gd name="connsiteY116" fmla="*/ 714970 h 1915580"/>
              <a:gd name="connsiteX117" fmla="*/ 1882134 w 1882134"/>
              <a:gd name="connsiteY117" fmla="*/ 824004 h 1915580"/>
              <a:gd name="connsiteX118" fmla="*/ 1763550 w 1882134"/>
              <a:gd name="connsiteY118" fmla="*/ 942588 h 1915580"/>
              <a:gd name="connsiteX119" fmla="*/ 1716800 w 1882134"/>
              <a:gd name="connsiteY119" fmla="*/ 933466 h 1915580"/>
              <a:gd name="connsiteX120" fmla="*/ 1696290 w 1882134"/>
              <a:gd name="connsiteY120" fmla="*/ 919792 h 1915580"/>
              <a:gd name="connsiteX121" fmla="*/ 1562871 w 1882134"/>
              <a:gd name="connsiteY121" fmla="*/ 997319 h 1915580"/>
              <a:gd name="connsiteX122" fmla="*/ 1452273 w 1882134"/>
              <a:gd name="connsiteY122" fmla="*/ 1058596 h 1915580"/>
              <a:gd name="connsiteX123" fmla="*/ 1456449 w 1882134"/>
              <a:gd name="connsiteY123" fmla="*/ 1079414 h 1915580"/>
              <a:gd name="connsiteX124" fmla="*/ 1383332 w 1882134"/>
              <a:gd name="connsiteY124" fmla="*/ 1188876 h 1915580"/>
              <a:gd name="connsiteX125" fmla="*/ 1380434 w 1882134"/>
              <a:gd name="connsiteY125" fmla="*/ 1189457 h 1915580"/>
              <a:gd name="connsiteX126" fmla="*/ 1380434 w 1882134"/>
              <a:gd name="connsiteY126" fmla="*/ 1316581 h 1915580"/>
              <a:gd name="connsiteX127" fmla="*/ 1380434 w 1882134"/>
              <a:gd name="connsiteY127" fmla="*/ 1459744 h 1915580"/>
              <a:gd name="connsiteX128" fmla="*/ 1413121 w 1882134"/>
              <a:gd name="connsiteY128" fmla="*/ 1481535 h 1915580"/>
              <a:gd name="connsiteX129" fmla="*/ 1447328 w 1882134"/>
              <a:gd name="connsiteY129" fmla="*/ 1565911 h 1915580"/>
              <a:gd name="connsiteX130" fmla="*/ 1328743 w 1882134"/>
              <a:gd name="connsiteY130" fmla="*/ 1684495 h 1915580"/>
              <a:gd name="connsiteX131" fmla="*/ 1283277 w 1882134"/>
              <a:gd name="connsiteY131" fmla="*/ 1675374 h 1915580"/>
              <a:gd name="connsiteX132" fmla="*/ 1245755 w 1882134"/>
              <a:gd name="connsiteY132" fmla="*/ 1650453 h 1915580"/>
              <a:gd name="connsiteX133" fmla="*/ 1152389 w 1882134"/>
              <a:gd name="connsiteY133" fmla="*/ 1702738 h 1915580"/>
              <a:gd name="connsiteX134" fmla="*/ 1045590 w 1882134"/>
              <a:gd name="connsiteY134" fmla="*/ 1764797 h 1915580"/>
              <a:gd name="connsiteX135" fmla="*/ 1052050 w 1882134"/>
              <a:gd name="connsiteY135" fmla="*/ 1796996 h 1915580"/>
              <a:gd name="connsiteX136" fmla="*/ 933465 w 1882134"/>
              <a:gd name="connsiteY136" fmla="*/ 1915580 h 1915580"/>
              <a:gd name="connsiteX137" fmla="*/ 814882 w 1882134"/>
              <a:gd name="connsiteY137" fmla="*/ 1796996 h 1915580"/>
              <a:gd name="connsiteX138" fmla="*/ 820094 w 1882134"/>
              <a:gd name="connsiteY138" fmla="*/ 1770286 h 1915580"/>
              <a:gd name="connsiteX139" fmla="*/ 705420 w 1882134"/>
              <a:gd name="connsiteY139" fmla="*/ 1702738 h 1915580"/>
              <a:gd name="connsiteX140" fmla="*/ 599803 w 1882134"/>
              <a:gd name="connsiteY140" fmla="*/ 1641366 h 1915580"/>
              <a:gd name="connsiteX141" fmla="*/ 571490 w 1882134"/>
              <a:gd name="connsiteY141" fmla="*/ 1660170 h 1915580"/>
              <a:gd name="connsiteX142" fmla="*/ 526023 w 1882134"/>
              <a:gd name="connsiteY142" fmla="*/ 1669292 h 1915580"/>
              <a:gd name="connsiteX143" fmla="*/ 407440 w 1882134"/>
              <a:gd name="connsiteY143" fmla="*/ 1550707 h 1915580"/>
              <a:gd name="connsiteX144" fmla="*/ 442787 w 1882134"/>
              <a:gd name="connsiteY144" fmla="*/ 1466331 h 1915580"/>
              <a:gd name="connsiteX145" fmla="*/ 480415 w 1882134"/>
              <a:gd name="connsiteY145" fmla="*/ 1441340 h 1915580"/>
              <a:gd name="connsiteX146" fmla="*/ 480415 w 1882134"/>
              <a:gd name="connsiteY146" fmla="*/ 1313541 h 1915580"/>
              <a:gd name="connsiteX147" fmla="*/ 480415 w 1882134"/>
              <a:gd name="connsiteY147" fmla="*/ 1180946 h 1915580"/>
              <a:gd name="connsiteX148" fmla="*/ 474477 w 1882134"/>
              <a:gd name="connsiteY148" fmla="*/ 1179755 h 1915580"/>
              <a:gd name="connsiteX149" fmla="*/ 401359 w 1882134"/>
              <a:gd name="connsiteY149" fmla="*/ 1070292 h 1915580"/>
              <a:gd name="connsiteX150" fmla="*/ 403715 w 1882134"/>
              <a:gd name="connsiteY150" fmla="*/ 1058760 h 1915580"/>
              <a:gd name="connsiteX151" fmla="*/ 297980 w 1882134"/>
              <a:gd name="connsiteY151" fmla="*/ 997319 h 1915580"/>
              <a:gd name="connsiteX152" fmla="*/ 197246 w 1882134"/>
              <a:gd name="connsiteY152" fmla="*/ 938785 h 1915580"/>
              <a:gd name="connsiteX153" fmla="*/ 164050 w 1882134"/>
              <a:gd name="connsiteY153" fmla="*/ 960831 h 1915580"/>
              <a:gd name="connsiteX154" fmla="*/ 118583 w 1882134"/>
              <a:gd name="connsiteY154" fmla="*/ 969953 h 1915580"/>
              <a:gd name="connsiteX155" fmla="*/ 0 w 1882134"/>
              <a:gd name="connsiteY155" fmla="*/ 851369 h 1915580"/>
              <a:gd name="connsiteX156" fmla="*/ 71834 w 1882134"/>
              <a:gd name="connsiteY156" fmla="*/ 741907 h 1915580"/>
              <a:gd name="connsiteX157" fmla="*/ 72975 w 1882134"/>
              <a:gd name="connsiteY157" fmla="*/ 741685 h 1915580"/>
              <a:gd name="connsiteX158" fmla="*/ 72975 w 1882134"/>
              <a:gd name="connsiteY158" fmla="*/ 608121 h 1915580"/>
              <a:gd name="connsiteX159" fmla="*/ 72975 w 1882134"/>
              <a:gd name="connsiteY159" fmla="*/ 483679 h 1915580"/>
              <a:gd name="connsiteX160" fmla="*/ 71834 w 1882134"/>
              <a:gd name="connsiteY160" fmla="*/ 483456 h 1915580"/>
              <a:gd name="connsiteX161" fmla="*/ 0 w 1882134"/>
              <a:gd name="connsiteY161" fmla="*/ 373994 h 1915580"/>
              <a:gd name="connsiteX162" fmla="*/ 118583 w 1882134"/>
              <a:gd name="connsiteY162" fmla="*/ 255410 h 1915580"/>
              <a:gd name="connsiteX163" fmla="*/ 165333 w 1882134"/>
              <a:gd name="connsiteY163" fmla="*/ 264960 h 1915580"/>
              <a:gd name="connsiteX164" fmla="*/ 189840 w 1882134"/>
              <a:gd name="connsiteY164" fmla="*/ 281762 h 1915580"/>
              <a:gd name="connsiteX165" fmla="*/ 297980 w 1882134"/>
              <a:gd name="connsiteY165" fmla="*/ 218924 h 1915580"/>
              <a:gd name="connsiteX166" fmla="*/ 409656 w 1882134"/>
              <a:gd name="connsiteY166" fmla="*/ 154031 h 1915580"/>
              <a:gd name="connsiteX167" fmla="*/ 407441 w 1882134"/>
              <a:gd name="connsiteY167" fmla="*/ 143189 h 1915580"/>
              <a:gd name="connsiteX168" fmla="*/ 525745 w 1882134"/>
              <a:gd name="connsiteY168" fmla="*/ 24326 h 1915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Lst>
            <a:rect l="l" t="t" r="r" b="b"/>
            <a:pathLst>
              <a:path w="1882134" h="1915580">
                <a:moveTo>
                  <a:pt x="859940" y="932267"/>
                </a:moveTo>
                <a:lnTo>
                  <a:pt x="747989" y="997319"/>
                </a:lnTo>
                <a:lnTo>
                  <a:pt x="636844" y="1061903"/>
                </a:lnTo>
                <a:lnTo>
                  <a:pt x="638527" y="1070293"/>
                </a:lnTo>
                <a:cubicBezTo>
                  <a:pt x="638527" y="1120463"/>
                  <a:pt x="607741" y="1162081"/>
                  <a:pt x="565410" y="1179755"/>
                </a:cubicBezTo>
                <a:lnTo>
                  <a:pt x="562511" y="1180336"/>
                </a:lnTo>
                <a:lnTo>
                  <a:pt x="562511" y="1439244"/>
                </a:lnTo>
                <a:lnTo>
                  <a:pt x="572773" y="1441246"/>
                </a:lnTo>
                <a:cubicBezTo>
                  <a:pt x="615532" y="1458919"/>
                  <a:pt x="644608" y="1500537"/>
                  <a:pt x="644608" y="1550707"/>
                </a:cubicBezTo>
                <a:lnTo>
                  <a:pt x="640375" y="1571429"/>
                </a:lnTo>
                <a:lnTo>
                  <a:pt x="865510" y="1701672"/>
                </a:lnTo>
                <a:lnTo>
                  <a:pt x="886716" y="1687534"/>
                </a:lnTo>
                <a:cubicBezTo>
                  <a:pt x="900969" y="1681643"/>
                  <a:pt x="916742" y="1678413"/>
                  <a:pt x="933465" y="1678413"/>
                </a:cubicBezTo>
                <a:cubicBezTo>
                  <a:pt x="950189" y="1678413"/>
                  <a:pt x="965962" y="1681833"/>
                  <a:pt x="980215" y="1687962"/>
                </a:cubicBezTo>
                <a:lnTo>
                  <a:pt x="997982" y="1700143"/>
                </a:lnTo>
                <a:lnTo>
                  <a:pt x="1212258" y="1576182"/>
                </a:lnTo>
                <a:lnTo>
                  <a:pt x="1210160" y="1565911"/>
                </a:lnTo>
                <a:cubicBezTo>
                  <a:pt x="1210160" y="1515742"/>
                  <a:pt x="1240946" y="1474123"/>
                  <a:pt x="1283277" y="1456450"/>
                </a:cubicBezTo>
                <a:lnTo>
                  <a:pt x="1298338" y="1453428"/>
                </a:lnTo>
                <a:lnTo>
                  <a:pt x="1298338" y="1189696"/>
                </a:lnTo>
                <a:lnTo>
                  <a:pt x="1292399" y="1188448"/>
                </a:lnTo>
                <a:cubicBezTo>
                  <a:pt x="1250068" y="1170062"/>
                  <a:pt x="1219282" y="1127303"/>
                  <a:pt x="1219282" y="1079414"/>
                </a:cubicBezTo>
                <a:lnTo>
                  <a:pt x="1223749" y="1057548"/>
                </a:lnTo>
                <a:lnTo>
                  <a:pt x="997965" y="926929"/>
                </a:lnTo>
                <a:lnTo>
                  <a:pt x="994296" y="929366"/>
                </a:lnTo>
                <a:lnTo>
                  <a:pt x="988000" y="935188"/>
                </a:lnTo>
                <a:lnTo>
                  <a:pt x="978749" y="939691"/>
                </a:lnTo>
                <a:lnTo>
                  <a:pt x="969810" y="945628"/>
                </a:lnTo>
                <a:lnTo>
                  <a:pt x="964268" y="946740"/>
                </a:lnTo>
                <a:lnTo>
                  <a:pt x="958437" y="949579"/>
                </a:lnTo>
                <a:cubicBezTo>
                  <a:pt x="947754" y="952933"/>
                  <a:pt x="936316" y="954750"/>
                  <a:pt x="924343" y="954750"/>
                </a:cubicBezTo>
                <a:lnTo>
                  <a:pt x="924343" y="954750"/>
                </a:lnTo>
                <a:lnTo>
                  <a:pt x="923835" y="954643"/>
                </a:lnTo>
                <a:lnTo>
                  <a:pt x="881110" y="945723"/>
                </a:lnTo>
                <a:lnTo>
                  <a:pt x="880997" y="945646"/>
                </a:lnTo>
                <a:lnTo>
                  <a:pt x="878876" y="945200"/>
                </a:lnTo>
                <a:close/>
                <a:moveTo>
                  <a:pt x="1285908" y="209454"/>
                </a:moveTo>
                <a:lnTo>
                  <a:pt x="1039711" y="351883"/>
                </a:lnTo>
                <a:lnTo>
                  <a:pt x="1042927" y="367913"/>
                </a:lnTo>
                <a:cubicBezTo>
                  <a:pt x="1042927" y="401360"/>
                  <a:pt x="1029244" y="431006"/>
                  <a:pt x="1007580" y="452291"/>
                </a:cubicBezTo>
                <a:lnTo>
                  <a:pt x="972994" y="475261"/>
                </a:lnTo>
                <a:lnTo>
                  <a:pt x="972994" y="608121"/>
                </a:lnTo>
                <a:lnTo>
                  <a:pt x="972994" y="728436"/>
                </a:lnTo>
                <a:lnTo>
                  <a:pt x="1008720" y="752929"/>
                </a:lnTo>
                <a:cubicBezTo>
                  <a:pt x="1030004" y="774594"/>
                  <a:pt x="1042927" y="804239"/>
                  <a:pt x="1042927" y="836166"/>
                </a:cubicBezTo>
                <a:lnTo>
                  <a:pt x="1038547" y="857606"/>
                </a:lnTo>
                <a:lnTo>
                  <a:pt x="1264627" y="988396"/>
                </a:lnTo>
                <a:lnTo>
                  <a:pt x="1292399" y="969952"/>
                </a:lnTo>
                <a:cubicBezTo>
                  <a:pt x="1306509" y="964061"/>
                  <a:pt x="1321902" y="960830"/>
                  <a:pt x="1337865" y="960830"/>
                </a:cubicBezTo>
                <a:cubicBezTo>
                  <a:pt x="1354588" y="960830"/>
                  <a:pt x="1370362" y="964251"/>
                  <a:pt x="1384615" y="970380"/>
                </a:cubicBezTo>
                <a:lnTo>
                  <a:pt x="1410990" y="988463"/>
                </a:lnTo>
                <a:lnTo>
                  <a:pt x="1650068" y="850153"/>
                </a:lnTo>
                <a:lnTo>
                  <a:pt x="1644966" y="824004"/>
                </a:lnTo>
                <a:cubicBezTo>
                  <a:pt x="1644966" y="790557"/>
                  <a:pt x="1658649" y="760911"/>
                  <a:pt x="1680313" y="739627"/>
                </a:cubicBezTo>
                <a:lnTo>
                  <a:pt x="1705780" y="722714"/>
                </a:lnTo>
                <a:lnTo>
                  <a:pt x="1705779" y="484271"/>
                </a:lnTo>
                <a:lnTo>
                  <a:pt x="1701598" y="483455"/>
                </a:lnTo>
                <a:cubicBezTo>
                  <a:pt x="1658839" y="465782"/>
                  <a:pt x="1629764" y="424164"/>
                  <a:pt x="1629764" y="373993"/>
                </a:cubicBezTo>
                <a:lnTo>
                  <a:pt x="1634464" y="350982"/>
                </a:lnTo>
                <a:lnTo>
                  <a:pt x="1412691" y="222683"/>
                </a:lnTo>
                <a:lnTo>
                  <a:pt x="1404617" y="228046"/>
                </a:lnTo>
                <a:cubicBezTo>
                  <a:pt x="1390507" y="233937"/>
                  <a:pt x="1375113" y="237167"/>
                  <a:pt x="1359150" y="237167"/>
                </a:cubicBezTo>
                <a:cubicBezTo>
                  <a:pt x="1342427" y="237167"/>
                  <a:pt x="1326653" y="233747"/>
                  <a:pt x="1312401" y="227618"/>
                </a:cubicBezTo>
                <a:close/>
                <a:moveTo>
                  <a:pt x="441920" y="226293"/>
                </a:moveTo>
                <a:lnTo>
                  <a:pt x="231909" y="347787"/>
                </a:lnTo>
                <a:lnTo>
                  <a:pt x="237167" y="373994"/>
                </a:lnTo>
                <a:cubicBezTo>
                  <a:pt x="237167" y="424164"/>
                  <a:pt x="206381" y="465783"/>
                  <a:pt x="164050" y="483456"/>
                </a:cubicBezTo>
                <a:lnTo>
                  <a:pt x="155071" y="485258"/>
                </a:lnTo>
                <a:lnTo>
                  <a:pt x="155071" y="740239"/>
                </a:lnTo>
                <a:lnTo>
                  <a:pt x="165333" y="742335"/>
                </a:lnTo>
                <a:cubicBezTo>
                  <a:pt x="208092" y="760721"/>
                  <a:pt x="237168" y="803479"/>
                  <a:pt x="237167" y="851369"/>
                </a:cubicBezTo>
                <a:lnTo>
                  <a:pt x="234601" y="863932"/>
                </a:lnTo>
                <a:lnTo>
                  <a:pt x="440781" y="983210"/>
                </a:lnTo>
                <a:lnTo>
                  <a:pt x="474477" y="960831"/>
                </a:lnTo>
                <a:cubicBezTo>
                  <a:pt x="488587" y="954940"/>
                  <a:pt x="503980" y="951709"/>
                  <a:pt x="519943" y="951709"/>
                </a:cubicBezTo>
                <a:cubicBezTo>
                  <a:pt x="536667" y="951709"/>
                  <a:pt x="552440" y="955130"/>
                  <a:pt x="566693" y="961258"/>
                </a:cubicBezTo>
                <a:lnTo>
                  <a:pt x="601190" y="984910"/>
                </a:lnTo>
                <a:lnTo>
                  <a:pt x="705420" y="924344"/>
                </a:lnTo>
                <a:lnTo>
                  <a:pt x="785942" y="878642"/>
                </a:lnTo>
                <a:lnTo>
                  <a:pt x="811567" y="863817"/>
                </a:lnTo>
                <a:lnTo>
                  <a:pt x="805759" y="836166"/>
                </a:lnTo>
                <a:cubicBezTo>
                  <a:pt x="805759" y="785996"/>
                  <a:pt x="836545" y="744378"/>
                  <a:pt x="878876" y="726704"/>
                </a:cubicBezTo>
                <a:lnTo>
                  <a:pt x="887857" y="724902"/>
                </a:lnTo>
                <a:lnTo>
                  <a:pt x="887857" y="602041"/>
                </a:lnTo>
                <a:lnTo>
                  <a:pt x="887857" y="479177"/>
                </a:lnTo>
                <a:lnTo>
                  <a:pt x="878877" y="477375"/>
                </a:lnTo>
                <a:cubicBezTo>
                  <a:pt x="836546" y="459702"/>
                  <a:pt x="805760" y="418084"/>
                  <a:pt x="805760" y="367913"/>
                </a:cubicBezTo>
                <a:lnTo>
                  <a:pt x="810313" y="345620"/>
                </a:lnTo>
                <a:lnTo>
                  <a:pt x="607514" y="228297"/>
                </a:lnTo>
                <a:lnTo>
                  <a:pt x="572440" y="252065"/>
                </a:lnTo>
                <a:cubicBezTo>
                  <a:pt x="558268" y="258099"/>
                  <a:pt x="542678" y="261454"/>
                  <a:pt x="526305" y="261493"/>
                </a:cubicBezTo>
                <a:cubicBezTo>
                  <a:pt x="493559" y="261570"/>
                  <a:pt x="463882" y="248367"/>
                  <a:pt x="442371" y="226958"/>
                </a:cubicBezTo>
                <a:close/>
                <a:moveTo>
                  <a:pt x="525745" y="24326"/>
                </a:moveTo>
                <a:cubicBezTo>
                  <a:pt x="591236" y="24171"/>
                  <a:pt x="644453" y="77137"/>
                  <a:pt x="644609" y="142629"/>
                </a:cubicBezTo>
                <a:lnTo>
                  <a:pt x="641709" y="157167"/>
                </a:lnTo>
                <a:lnTo>
                  <a:pt x="747989" y="218924"/>
                </a:lnTo>
                <a:lnTo>
                  <a:pt x="849541" y="277934"/>
                </a:lnTo>
                <a:lnTo>
                  <a:pt x="878877" y="258452"/>
                </a:lnTo>
                <a:cubicBezTo>
                  <a:pt x="892987" y="252560"/>
                  <a:pt x="908380" y="249330"/>
                  <a:pt x="924343" y="249330"/>
                </a:cubicBezTo>
                <a:cubicBezTo>
                  <a:pt x="941066" y="249330"/>
                  <a:pt x="956840" y="252750"/>
                  <a:pt x="971093" y="258879"/>
                </a:cubicBezTo>
                <a:lnTo>
                  <a:pt x="999784" y="278550"/>
                </a:lnTo>
                <a:lnTo>
                  <a:pt x="1112862" y="212843"/>
                </a:lnTo>
                <a:lnTo>
                  <a:pt x="1244810" y="139736"/>
                </a:lnTo>
                <a:lnTo>
                  <a:pt x="1240567" y="118583"/>
                </a:lnTo>
                <a:cubicBezTo>
                  <a:pt x="1240566" y="51690"/>
                  <a:pt x="1295297" y="0"/>
                  <a:pt x="1359150" y="0"/>
                </a:cubicBezTo>
                <a:cubicBezTo>
                  <a:pt x="1426044" y="0"/>
                  <a:pt x="1477734" y="54731"/>
                  <a:pt x="1477734" y="118583"/>
                </a:cubicBezTo>
                <a:lnTo>
                  <a:pt x="1468446" y="164056"/>
                </a:lnTo>
                <a:lnTo>
                  <a:pt x="1562871" y="218924"/>
                </a:lnTo>
                <a:lnTo>
                  <a:pt x="1674171" y="283599"/>
                </a:lnTo>
                <a:lnTo>
                  <a:pt x="1702880" y="264532"/>
                </a:lnTo>
                <a:cubicBezTo>
                  <a:pt x="1716991" y="258640"/>
                  <a:pt x="1732384" y="255410"/>
                  <a:pt x="1748347" y="255410"/>
                </a:cubicBezTo>
                <a:cubicBezTo>
                  <a:pt x="1815241" y="255410"/>
                  <a:pt x="1866931" y="310141"/>
                  <a:pt x="1866931" y="373993"/>
                </a:cubicBezTo>
                <a:cubicBezTo>
                  <a:pt x="1866931" y="424164"/>
                  <a:pt x="1836145" y="465782"/>
                  <a:pt x="1793814" y="483456"/>
                </a:cubicBezTo>
                <a:lnTo>
                  <a:pt x="1787876" y="484647"/>
                </a:lnTo>
                <a:lnTo>
                  <a:pt x="1787876" y="608121"/>
                </a:lnTo>
                <a:lnTo>
                  <a:pt x="1787876" y="710390"/>
                </a:lnTo>
                <a:lnTo>
                  <a:pt x="1810299" y="714970"/>
                </a:lnTo>
                <a:cubicBezTo>
                  <a:pt x="1853058" y="733356"/>
                  <a:pt x="1882134" y="776115"/>
                  <a:pt x="1882134" y="824004"/>
                </a:cubicBezTo>
                <a:cubicBezTo>
                  <a:pt x="1882134" y="890898"/>
                  <a:pt x="1827403" y="942588"/>
                  <a:pt x="1763550" y="942588"/>
                </a:cubicBezTo>
                <a:cubicBezTo>
                  <a:pt x="1746826" y="942588"/>
                  <a:pt x="1731053" y="939357"/>
                  <a:pt x="1716800" y="933466"/>
                </a:cubicBezTo>
                <a:lnTo>
                  <a:pt x="1696290" y="919792"/>
                </a:lnTo>
                <a:lnTo>
                  <a:pt x="1562871" y="997319"/>
                </a:lnTo>
                <a:lnTo>
                  <a:pt x="1452273" y="1058596"/>
                </a:lnTo>
                <a:lnTo>
                  <a:pt x="1456449" y="1079414"/>
                </a:lnTo>
                <a:cubicBezTo>
                  <a:pt x="1456450" y="1129584"/>
                  <a:pt x="1425663" y="1171202"/>
                  <a:pt x="1383332" y="1188876"/>
                </a:cubicBezTo>
                <a:lnTo>
                  <a:pt x="1380434" y="1189457"/>
                </a:lnTo>
                <a:lnTo>
                  <a:pt x="1380434" y="1316581"/>
                </a:lnTo>
                <a:lnTo>
                  <a:pt x="1380434" y="1459744"/>
                </a:lnTo>
                <a:lnTo>
                  <a:pt x="1413121" y="1481535"/>
                </a:lnTo>
                <a:cubicBezTo>
                  <a:pt x="1434405" y="1502819"/>
                  <a:pt x="1447327" y="1532465"/>
                  <a:pt x="1447328" y="1565911"/>
                </a:cubicBezTo>
                <a:cubicBezTo>
                  <a:pt x="1447328" y="1632805"/>
                  <a:pt x="1392597" y="1684495"/>
                  <a:pt x="1328743" y="1684495"/>
                </a:cubicBezTo>
                <a:cubicBezTo>
                  <a:pt x="1312780" y="1684496"/>
                  <a:pt x="1297387" y="1681265"/>
                  <a:pt x="1283277" y="1675374"/>
                </a:cubicBezTo>
                <a:lnTo>
                  <a:pt x="1245755" y="1650453"/>
                </a:lnTo>
                <a:lnTo>
                  <a:pt x="1152389" y="1702738"/>
                </a:lnTo>
                <a:lnTo>
                  <a:pt x="1045590" y="1764797"/>
                </a:lnTo>
                <a:lnTo>
                  <a:pt x="1052050" y="1796996"/>
                </a:lnTo>
                <a:cubicBezTo>
                  <a:pt x="1052050" y="1863890"/>
                  <a:pt x="997319" y="1915580"/>
                  <a:pt x="933465" y="1915580"/>
                </a:cubicBezTo>
                <a:cubicBezTo>
                  <a:pt x="869613" y="1915580"/>
                  <a:pt x="814882" y="1860849"/>
                  <a:pt x="814882" y="1796996"/>
                </a:cubicBezTo>
                <a:lnTo>
                  <a:pt x="820094" y="1770286"/>
                </a:lnTo>
                <a:lnTo>
                  <a:pt x="705420" y="1702738"/>
                </a:lnTo>
                <a:lnTo>
                  <a:pt x="599803" y="1641366"/>
                </a:lnTo>
                <a:lnTo>
                  <a:pt x="571490" y="1660170"/>
                </a:lnTo>
                <a:cubicBezTo>
                  <a:pt x="557380" y="1666061"/>
                  <a:pt x="541987" y="1669291"/>
                  <a:pt x="526023" y="1669292"/>
                </a:cubicBezTo>
                <a:cubicBezTo>
                  <a:pt x="462171" y="1669292"/>
                  <a:pt x="407440" y="1617602"/>
                  <a:pt x="407440" y="1550707"/>
                </a:cubicBezTo>
                <a:cubicBezTo>
                  <a:pt x="407440" y="1517261"/>
                  <a:pt x="421123" y="1487615"/>
                  <a:pt x="442787" y="1466331"/>
                </a:cubicBezTo>
                <a:lnTo>
                  <a:pt x="480415" y="1441340"/>
                </a:lnTo>
                <a:lnTo>
                  <a:pt x="480415" y="1313541"/>
                </a:lnTo>
                <a:lnTo>
                  <a:pt x="480415" y="1180946"/>
                </a:lnTo>
                <a:lnTo>
                  <a:pt x="474477" y="1179755"/>
                </a:lnTo>
                <a:cubicBezTo>
                  <a:pt x="432146" y="1162081"/>
                  <a:pt x="401359" y="1120463"/>
                  <a:pt x="401359" y="1070292"/>
                </a:cubicBezTo>
                <a:lnTo>
                  <a:pt x="403715" y="1058760"/>
                </a:lnTo>
                <a:lnTo>
                  <a:pt x="297980" y="997319"/>
                </a:lnTo>
                <a:lnTo>
                  <a:pt x="197246" y="938785"/>
                </a:lnTo>
                <a:lnTo>
                  <a:pt x="164050" y="960831"/>
                </a:lnTo>
                <a:cubicBezTo>
                  <a:pt x="149940" y="966723"/>
                  <a:pt x="134547" y="969953"/>
                  <a:pt x="118583" y="969953"/>
                </a:cubicBezTo>
                <a:cubicBezTo>
                  <a:pt x="51690" y="969953"/>
                  <a:pt x="0" y="915222"/>
                  <a:pt x="0" y="851369"/>
                </a:cubicBezTo>
                <a:cubicBezTo>
                  <a:pt x="0" y="801199"/>
                  <a:pt x="29076" y="759581"/>
                  <a:pt x="71834" y="741907"/>
                </a:cubicBezTo>
                <a:lnTo>
                  <a:pt x="72975" y="741685"/>
                </a:lnTo>
                <a:lnTo>
                  <a:pt x="72975" y="608121"/>
                </a:lnTo>
                <a:lnTo>
                  <a:pt x="72975" y="483679"/>
                </a:lnTo>
                <a:lnTo>
                  <a:pt x="71834" y="483456"/>
                </a:lnTo>
                <a:cubicBezTo>
                  <a:pt x="29076" y="465783"/>
                  <a:pt x="0" y="424164"/>
                  <a:pt x="0" y="373994"/>
                </a:cubicBezTo>
                <a:cubicBezTo>
                  <a:pt x="0" y="310141"/>
                  <a:pt x="51690" y="255410"/>
                  <a:pt x="118583" y="255410"/>
                </a:cubicBezTo>
                <a:cubicBezTo>
                  <a:pt x="135307" y="255410"/>
                  <a:pt x="151080" y="258831"/>
                  <a:pt x="165333" y="264960"/>
                </a:cubicBezTo>
                <a:lnTo>
                  <a:pt x="189840" y="281762"/>
                </a:lnTo>
                <a:lnTo>
                  <a:pt x="297980" y="218924"/>
                </a:lnTo>
                <a:lnTo>
                  <a:pt x="409656" y="154031"/>
                </a:lnTo>
                <a:lnTo>
                  <a:pt x="407441" y="143189"/>
                </a:lnTo>
                <a:cubicBezTo>
                  <a:pt x="407286" y="77697"/>
                  <a:pt x="460252" y="24480"/>
                  <a:pt x="525745" y="24326"/>
                </a:cubicBezTo>
                <a:close/>
              </a:path>
            </a:pathLst>
          </a:custGeom>
          <a:solidFill>
            <a:schemeClr val="bg2">
              <a:lumMod val="50000"/>
              <a:alpha val="20000"/>
            </a:schemeClr>
          </a:solidFill>
          <a:ln w="43323" cap="flat">
            <a:noFill/>
            <a:prstDash val="solid"/>
            <a:miter/>
          </a:ln>
        </p:spPr>
        <p:txBody>
          <a:bodyPr anchor="ctr"/>
          <a:lstStyle/>
          <a:p>
            <a:pPr>
              <a:defRPr/>
            </a:pPr>
            <a:endParaRPr lang="en-US"/>
          </a:p>
        </p:txBody>
      </p:sp>
      <p:sp>
        <p:nvSpPr>
          <p:cNvPr id="22" name="Freeform: Shape 384">
            <a:extLst>
              <a:ext uri="{FF2B5EF4-FFF2-40B4-BE49-F238E27FC236}">
                <a16:creationId xmlns:a16="http://schemas.microsoft.com/office/drawing/2014/main" id="{4FD2945B-0065-3F42-B1BD-9D2C77F217A0}"/>
              </a:ext>
            </a:extLst>
          </p:cNvPr>
          <p:cNvSpPr/>
          <p:nvPr/>
        </p:nvSpPr>
        <p:spPr>
          <a:xfrm rot="18938666">
            <a:off x="258763" y="5313363"/>
            <a:ext cx="1077912" cy="879475"/>
          </a:xfrm>
          <a:custGeom>
            <a:avLst/>
            <a:gdLst>
              <a:gd name="connsiteX0" fmla="*/ 618123 w 1077492"/>
              <a:gd name="connsiteY0" fmla="*/ 5091 h 880832"/>
              <a:gd name="connsiteX1" fmla="*/ 649515 w 1077492"/>
              <a:gd name="connsiteY1" fmla="*/ 48 h 880832"/>
              <a:gd name="connsiteX2" fmla="*/ 706766 w 1077492"/>
              <a:gd name="connsiteY2" fmla="*/ 25655 h 880832"/>
              <a:gd name="connsiteX3" fmla="*/ 703831 w 1077492"/>
              <a:gd name="connsiteY3" fmla="*/ 142493 h 880832"/>
              <a:gd name="connsiteX4" fmla="*/ 665641 w 1077492"/>
              <a:gd name="connsiteY4" fmla="*/ 157025 h 880832"/>
              <a:gd name="connsiteX5" fmla="*/ 665641 w 1077492"/>
              <a:gd name="connsiteY5" fmla="*/ 352605 h 880832"/>
              <a:gd name="connsiteX6" fmla="*/ 684786 w 1077492"/>
              <a:gd name="connsiteY6" fmla="*/ 356972 h 880832"/>
              <a:gd name="connsiteX7" fmla="*/ 718689 w 1077492"/>
              <a:gd name="connsiteY7" fmla="*/ 380793 h 880832"/>
              <a:gd name="connsiteX8" fmla="*/ 738749 w 1077492"/>
              <a:gd name="connsiteY8" fmla="*/ 496690 h 880832"/>
              <a:gd name="connsiteX9" fmla="*/ 735230 w 1077492"/>
              <a:gd name="connsiteY9" fmla="*/ 501698 h 880832"/>
              <a:gd name="connsiteX10" fmla="*/ 845060 w 1077492"/>
              <a:gd name="connsiteY10" fmla="*/ 617186 h 880832"/>
              <a:gd name="connsiteX11" fmla="*/ 879258 w 1077492"/>
              <a:gd name="connsiteY11" fmla="*/ 595803 h 880832"/>
              <a:gd name="connsiteX12" fmla="*/ 1037048 w 1077492"/>
              <a:gd name="connsiteY12" fmla="*/ 632408 h 880832"/>
              <a:gd name="connsiteX13" fmla="*/ 1031825 w 1077492"/>
              <a:gd name="connsiteY13" fmla="*/ 840388 h 880832"/>
              <a:gd name="connsiteX14" fmla="*/ 823846 w 1077492"/>
              <a:gd name="connsiteY14" fmla="*/ 835165 h 880832"/>
              <a:gd name="connsiteX15" fmla="*/ 795994 w 1077492"/>
              <a:gd name="connsiteY15" fmla="*/ 674255 h 880832"/>
              <a:gd name="connsiteX16" fmla="*/ 803191 w 1077492"/>
              <a:gd name="connsiteY16" fmla="*/ 664013 h 880832"/>
              <a:gd name="connsiteX17" fmla="*/ 690708 w 1077492"/>
              <a:gd name="connsiteY17" fmla="*/ 545736 h 880832"/>
              <a:gd name="connsiteX18" fmla="*/ 678778 w 1077492"/>
              <a:gd name="connsiteY18" fmla="*/ 553196 h 880832"/>
              <a:gd name="connsiteX19" fmla="*/ 565128 w 1077492"/>
              <a:gd name="connsiteY19" fmla="*/ 526831 h 880832"/>
              <a:gd name="connsiteX20" fmla="*/ 562479 w 1077492"/>
              <a:gd name="connsiteY20" fmla="*/ 522594 h 880832"/>
              <a:gd name="connsiteX21" fmla="*/ 207664 w 1077492"/>
              <a:gd name="connsiteY21" fmla="*/ 608151 h 880832"/>
              <a:gd name="connsiteX22" fmla="*/ 203307 w 1077492"/>
              <a:gd name="connsiteY22" fmla="*/ 628640 h 880832"/>
              <a:gd name="connsiteX23" fmla="*/ 178918 w 1077492"/>
              <a:gd name="connsiteY23" fmla="*/ 663609 h 880832"/>
              <a:gd name="connsiteX24" fmla="*/ 29119 w 1077492"/>
              <a:gd name="connsiteY24" fmla="*/ 659847 h 880832"/>
              <a:gd name="connsiteX25" fmla="*/ 32881 w 1077492"/>
              <a:gd name="connsiteY25" fmla="*/ 510048 h 880832"/>
              <a:gd name="connsiteX26" fmla="*/ 67936 w 1077492"/>
              <a:gd name="connsiteY26" fmla="*/ 487958 h 880832"/>
              <a:gd name="connsiteX27" fmla="*/ 182679 w 1077492"/>
              <a:gd name="connsiteY27" fmla="*/ 513810 h 880832"/>
              <a:gd name="connsiteX28" fmla="*/ 199867 w 1077492"/>
              <a:gd name="connsiteY28" fmla="*/ 541086 h 880832"/>
              <a:gd name="connsiteX29" fmla="*/ 537541 w 1077492"/>
              <a:gd name="connsiteY29" fmla="*/ 459661 h 880832"/>
              <a:gd name="connsiteX30" fmla="*/ 536059 w 1077492"/>
              <a:gd name="connsiteY30" fmla="*/ 450434 h 880832"/>
              <a:gd name="connsiteX31" fmla="*/ 568890 w 1077492"/>
              <a:gd name="connsiteY31" fmla="*/ 377032 h 880832"/>
              <a:gd name="connsiteX32" fmla="*/ 605039 w 1077492"/>
              <a:gd name="connsiteY32" fmla="*/ 354429 h 880832"/>
              <a:gd name="connsiteX33" fmla="*/ 624516 w 1077492"/>
              <a:gd name="connsiteY33" fmla="*/ 351300 h 880832"/>
              <a:gd name="connsiteX34" fmla="*/ 624516 w 1077492"/>
              <a:gd name="connsiteY34" fmla="*/ 160667 h 880832"/>
              <a:gd name="connsiteX35" fmla="*/ 613436 w 1077492"/>
              <a:gd name="connsiteY35" fmla="*/ 158139 h 880832"/>
              <a:gd name="connsiteX36" fmla="*/ 586993 w 1077492"/>
              <a:gd name="connsiteY36" fmla="*/ 139559 h 880832"/>
              <a:gd name="connsiteX37" fmla="*/ 589927 w 1077492"/>
              <a:gd name="connsiteY37" fmla="*/ 22721 h 880832"/>
              <a:gd name="connsiteX38" fmla="*/ 618123 w 1077492"/>
              <a:gd name="connsiteY38" fmla="*/ 5091 h 880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1077492" h="880832">
                <a:moveTo>
                  <a:pt x="618123" y="5091"/>
                </a:moveTo>
                <a:cubicBezTo>
                  <a:pt x="628264" y="1341"/>
                  <a:pt x="638938" y="-311"/>
                  <a:pt x="649515" y="48"/>
                </a:cubicBezTo>
                <a:cubicBezTo>
                  <a:pt x="670668" y="767"/>
                  <a:pt x="691432" y="9532"/>
                  <a:pt x="706766" y="25655"/>
                </a:cubicBezTo>
                <a:cubicBezTo>
                  <a:pt x="738893" y="59437"/>
                  <a:pt x="736078" y="111827"/>
                  <a:pt x="703831" y="142493"/>
                </a:cubicBezTo>
                <a:lnTo>
                  <a:pt x="665641" y="157025"/>
                </a:lnTo>
                <a:lnTo>
                  <a:pt x="665641" y="352605"/>
                </a:lnTo>
                <a:lnTo>
                  <a:pt x="684786" y="356972"/>
                </a:lnTo>
                <a:cubicBezTo>
                  <a:pt x="697289" y="362480"/>
                  <a:pt x="708859" y="370458"/>
                  <a:pt x="718689" y="380793"/>
                </a:cubicBezTo>
                <a:cubicBezTo>
                  <a:pt x="749581" y="413278"/>
                  <a:pt x="755275" y="459181"/>
                  <a:pt x="738749" y="496690"/>
                </a:cubicBezTo>
                <a:lnTo>
                  <a:pt x="735230" y="501698"/>
                </a:lnTo>
                <a:lnTo>
                  <a:pt x="845060" y="617186"/>
                </a:lnTo>
                <a:lnTo>
                  <a:pt x="879258" y="595803"/>
                </a:lnTo>
                <a:cubicBezTo>
                  <a:pt x="933414" y="575777"/>
                  <a:pt x="996107" y="589357"/>
                  <a:pt x="1037048" y="632408"/>
                </a:cubicBezTo>
                <a:cubicBezTo>
                  <a:pt x="1094236" y="692542"/>
                  <a:pt x="1089226" y="785799"/>
                  <a:pt x="1031825" y="840388"/>
                </a:cubicBezTo>
                <a:cubicBezTo>
                  <a:pt x="971691" y="897576"/>
                  <a:pt x="878434" y="892566"/>
                  <a:pt x="823846" y="835165"/>
                </a:cubicBezTo>
                <a:cubicBezTo>
                  <a:pt x="780955" y="790064"/>
                  <a:pt x="773050" y="726332"/>
                  <a:pt x="795994" y="674255"/>
                </a:cubicBezTo>
                <a:lnTo>
                  <a:pt x="803191" y="664013"/>
                </a:lnTo>
                <a:lnTo>
                  <a:pt x="690708" y="545736"/>
                </a:lnTo>
                <a:lnTo>
                  <a:pt x="678778" y="553196"/>
                </a:lnTo>
                <a:cubicBezTo>
                  <a:pt x="639771" y="567620"/>
                  <a:pt x="594617" y="557839"/>
                  <a:pt x="565128" y="526831"/>
                </a:cubicBezTo>
                <a:lnTo>
                  <a:pt x="562479" y="522594"/>
                </a:lnTo>
                <a:lnTo>
                  <a:pt x="207664" y="608151"/>
                </a:lnTo>
                <a:lnTo>
                  <a:pt x="203307" y="628640"/>
                </a:lnTo>
                <a:cubicBezTo>
                  <a:pt x="197853" y="641384"/>
                  <a:pt x="189746" y="653311"/>
                  <a:pt x="178918" y="663609"/>
                </a:cubicBezTo>
                <a:cubicBezTo>
                  <a:pt x="137575" y="702927"/>
                  <a:pt x="70309" y="703160"/>
                  <a:pt x="29119" y="659847"/>
                </a:cubicBezTo>
                <a:cubicBezTo>
                  <a:pt x="-10199" y="618504"/>
                  <a:pt x="-10431" y="551239"/>
                  <a:pt x="32881" y="510048"/>
                </a:cubicBezTo>
                <a:cubicBezTo>
                  <a:pt x="43217" y="500219"/>
                  <a:pt x="55173" y="492832"/>
                  <a:pt x="67936" y="487958"/>
                </a:cubicBezTo>
                <a:cubicBezTo>
                  <a:pt x="106227" y="473336"/>
                  <a:pt x="151787" y="481326"/>
                  <a:pt x="182679" y="513810"/>
                </a:cubicBezTo>
                <a:lnTo>
                  <a:pt x="199867" y="541086"/>
                </a:lnTo>
                <a:lnTo>
                  <a:pt x="537541" y="459661"/>
                </a:lnTo>
                <a:lnTo>
                  <a:pt x="536059" y="450434"/>
                </a:lnTo>
                <a:cubicBezTo>
                  <a:pt x="536980" y="423313"/>
                  <a:pt x="548218" y="396691"/>
                  <a:pt x="568890" y="377032"/>
                </a:cubicBezTo>
                <a:cubicBezTo>
                  <a:pt x="579718" y="366735"/>
                  <a:pt x="592037" y="359237"/>
                  <a:pt x="605039" y="354429"/>
                </a:cubicBezTo>
                <a:lnTo>
                  <a:pt x="624516" y="351300"/>
                </a:lnTo>
                <a:lnTo>
                  <a:pt x="624516" y="160667"/>
                </a:lnTo>
                <a:lnTo>
                  <a:pt x="613436" y="158139"/>
                </a:lnTo>
                <a:cubicBezTo>
                  <a:pt x="603685" y="153843"/>
                  <a:pt x="594660" y="147621"/>
                  <a:pt x="586993" y="139559"/>
                </a:cubicBezTo>
                <a:cubicBezTo>
                  <a:pt x="554867" y="105778"/>
                  <a:pt x="557681" y="53388"/>
                  <a:pt x="589927" y="22721"/>
                </a:cubicBezTo>
                <a:cubicBezTo>
                  <a:pt x="598373" y="14690"/>
                  <a:pt x="607982" y="8842"/>
                  <a:pt x="618123" y="5091"/>
                </a:cubicBezTo>
                <a:close/>
              </a:path>
            </a:pathLst>
          </a:custGeom>
          <a:solidFill>
            <a:schemeClr val="bg2">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3" name="Freeform: Shape 381">
            <a:extLst>
              <a:ext uri="{FF2B5EF4-FFF2-40B4-BE49-F238E27FC236}">
                <a16:creationId xmlns:a16="http://schemas.microsoft.com/office/drawing/2014/main" id="{D731B1DF-1F0D-AE48-8A35-2D6674F49A46}"/>
              </a:ext>
            </a:extLst>
          </p:cNvPr>
          <p:cNvSpPr/>
          <p:nvPr/>
        </p:nvSpPr>
        <p:spPr>
          <a:xfrm rot="3428897">
            <a:off x="8532813" y="4052887"/>
            <a:ext cx="1246188" cy="1338263"/>
          </a:xfrm>
          <a:custGeom>
            <a:avLst/>
            <a:gdLst>
              <a:gd name="connsiteX0" fmla="*/ 943257 w 2013900"/>
              <a:gd name="connsiteY0" fmla="*/ 1501970 h 1900583"/>
              <a:gd name="connsiteX1" fmla="*/ 744074 w 2013900"/>
              <a:gd name="connsiteY1" fmla="*/ 1348088 h 1900583"/>
              <a:gd name="connsiteX2" fmla="*/ 748630 w 2013900"/>
              <a:gd name="connsiteY2" fmla="*/ 1338807 h 1900583"/>
              <a:gd name="connsiteX3" fmla="*/ 706808 w 2013900"/>
              <a:gd name="connsiteY3" fmla="*/ 1216890 h 1900583"/>
              <a:gd name="connsiteX4" fmla="*/ 695446 w 2013900"/>
              <a:gd name="connsiteY4" fmla="*/ 1211313 h 1900583"/>
              <a:gd name="connsiteX5" fmla="*/ 726700 w 2013900"/>
              <a:gd name="connsiteY5" fmla="*/ 978267 h 1900583"/>
              <a:gd name="connsiteX6" fmla="*/ 764518 w 2013900"/>
              <a:gd name="connsiteY6" fmla="*/ 965451 h 1900583"/>
              <a:gd name="connsiteX7" fmla="*/ 799083 w 2013900"/>
              <a:gd name="connsiteY7" fmla="*/ 935439 h 1900583"/>
              <a:gd name="connsiteX8" fmla="*/ 819837 w 2013900"/>
              <a:gd name="connsiteY8" fmla="*/ 893157 h 1900583"/>
              <a:gd name="connsiteX9" fmla="*/ 822213 w 2013900"/>
              <a:gd name="connsiteY9" fmla="*/ 851356 h 1900583"/>
              <a:gd name="connsiteX10" fmla="*/ 1043738 w 2013900"/>
              <a:gd name="connsiteY10" fmla="*/ 760675 h 1900583"/>
              <a:gd name="connsiteX11" fmla="*/ 1061832 w 2013900"/>
              <a:gd name="connsiteY11" fmla="*/ 781899 h 1900583"/>
              <a:gd name="connsiteX12" fmla="*/ 1191467 w 2013900"/>
              <a:gd name="connsiteY12" fmla="*/ 790843 h 1900583"/>
              <a:gd name="connsiteX13" fmla="*/ 1200605 w 2013900"/>
              <a:gd name="connsiteY13" fmla="*/ 782908 h 1900583"/>
              <a:gd name="connsiteX14" fmla="*/ 1391604 w 2013900"/>
              <a:gd name="connsiteY14" fmla="*/ 930468 h 1900583"/>
              <a:gd name="connsiteX15" fmla="*/ 1386234 w 2013900"/>
              <a:gd name="connsiteY15" fmla="*/ 941312 h 1900583"/>
              <a:gd name="connsiteX16" fmla="*/ 1427616 w 2013900"/>
              <a:gd name="connsiteY16" fmla="*/ 1064490 h 1900583"/>
              <a:gd name="connsiteX17" fmla="*/ 1447779 w 2013900"/>
              <a:gd name="connsiteY17" fmla="*/ 1074387 h 1900583"/>
              <a:gd name="connsiteX18" fmla="*/ 1417037 w 2013900"/>
              <a:gd name="connsiteY18" fmla="*/ 1303612 h 1900583"/>
              <a:gd name="connsiteX19" fmla="*/ 1377304 w 2013900"/>
              <a:gd name="connsiteY19" fmla="*/ 1316666 h 1900583"/>
              <a:gd name="connsiteX20" fmla="*/ 1342096 w 2013900"/>
              <a:gd name="connsiteY20" fmla="*/ 1347016 h 1900583"/>
              <a:gd name="connsiteX21" fmla="*/ 1318419 w 2013900"/>
              <a:gd name="connsiteY21" fmla="*/ 1433424 h 1900583"/>
              <a:gd name="connsiteX22" fmla="*/ 1318667 w 2013900"/>
              <a:gd name="connsiteY22" fmla="*/ 1434179 h 1900583"/>
              <a:gd name="connsiteX23" fmla="*/ 1097018 w 2013900"/>
              <a:gd name="connsiteY23" fmla="*/ 1524911 h 1900583"/>
              <a:gd name="connsiteX24" fmla="*/ 1079718 w 2013900"/>
              <a:gd name="connsiteY24" fmla="*/ 1504987 h 1900583"/>
              <a:gd name="connsiteX25" fmla="*/ 950083 w 2013900"/>
              <a:gd name="connsiteY25" fmla="*/ 1496043 h 1900583"/>
              <a:gd name="connsiteX26" fmla="*/ 75043 w 2013900"/>
              <a:gd name="connsiteY26" fmla="*/ 1597161 h 1900583"/>
              <a:gd name="connsiteX27" fmla="*/ 108134 w 2013900"/>
              <a:gd name="connsiteY27" fmla="*/ 1604721 h 1900583"/>
              <a:gd name="connsiteX28" fmla="*/ 154857 w 2013900"/>
              <a:gd name="connsiteY28" fmla="*/ 1598764 h 1900583"/>
              <a:gd name="connsiteX29" fmla="*/ 233875 w 2013900"/>
              <a:gd name="connsiteY29" fmla="*/ 1496935 h 1900583"/>
              <a:gd name="connsiteX30" fmla="*/ 231813 w 2013900"/>
              <a:gd name="connsiteY30" fmla="*/ 1480763 h 1900583"/>
              <a:gd name="connsiteX31" fmla="*/ 540598 w 2013900"/>
              <a:gd name="connsiteY31" fmla="*/ 1375577 h 1900583"/>
              <a:gd name="connsiteX32" fmla="*/ 563677 w 2013900"/>
              <a:gd name="connsiteY32" fmla="*/ 1402157 h 1900583"/>
              <a:gd name="connsiteX33" fmla="*/ 692537 w 2013900"/>
              <a:gd name="connsiteY33" fmla="*/ 1412103 h 1900583"/>
              <a:gd name="connsiteX34" fmla="*/ 693400 w 2013900"/>
              <a:gd name="connsiteY34" fmla="*/ 1411346 h 1900583"/>
              <a:gd name="connsiteX35" fmla="*/ 797736 w 2013900"/>
              <a:gd name="connsiteY35" fmla="*/ 1491953 h 1900583"/>
              <a:gd name="connsiteX36" fmla="*/ 894945 w 2013900"/>
              <a:gd name="connsiteY36" fmla="*/ 1567053 h 1900583"/>
              <a:gd name="connsiteX37" fmla="*/ 894430 w 2013900"/>
              <a:gd name="connsiteY37" fmla="*/ 1568079 h 1900583"/>
              <a:gd name="connsiteX38" fmla="*/ 936587 w 2013900"/>
              <a:gd name="connsiteY38" fmla="*/ 1690255 h 1900583"/>
              <a:gd name="connsiteX39" fmla="*/ 1100786 w 2013900"/>
              <a:gd name="connsiteY39" fmla="*/ 1669186 h 1900583"/>
              <a:gd name="connsiteX40" fmla="*/ 1121540 w 2013900"/>
              <a:gd name="connsiteY40" fmla="*/ 1626904 h 1900583"/>
              <a:gd name="connsiteX41" fmla="*/ 1123204 w 2013900"/>
              <a:gd name="connsiteY41" fmla="*/ 1597620 h 1900583"/>
              <a:gd name="connsiteX42" fmla="*/ 1237555 w 2013900"/>
              <a:gd name="connsiteY42" fmla="*/ 1551067 h 1900583"/>
              <a:gd name="connsiteX43" fmla="*/ 1355644 w 2013900"/>
              <a:gd name="connsiteY43" fmla="*/ 1502993 h 1900583"/>
              <a:gd name="connsiteX44" fmla="*/ 1362776 w 2013900"/>
              <a:gd name="connsiteY44" fmla="*/ 1511266 h 1900583"/>
              <a:gd name="connsiteX45" fmla="*/ 1491817 w 2013900"/>
              <a:gd name="connsiteY45" fmla="*/ 1520936 h 1900583"/>
              <a:gd name="connsiteX46" fmla="*/ 1499270 w 2013900"/>
              <a:gd name="connsiteY46" fmla="*/ 1514511 h 1900583"/>
              <a:gd name="connsiteX47" fmla="*/ 1790657 w 2013900"/>
              <a:gd name="connsiteY47" fmla="*/ 1739626 h 1900583"/>
              <a:gd name="connsiteX48" fmla="*/ 1783473 w 2013900"/>
              <a:gd name="connsiteY48" fmla="*/ 1754261 h 1900583"/>
              <a:gd name="connsiteX49" fmla="*/ 1825296 w 2013900"/>
              <a:gd name="connsiteY49" fmla="*/ 1876178 h 1900583"/>
              <a:gd name="connsiteX50" fmla="*/ 1867578 w 2013900"/>
              <a:gd name="connsiteY50" fmla="*/ 1896932 h 1900583"/>
              <a:gd name="connsiteX51" fmla="*/ 1989494 w 2013900"/>
              <a:gd name="connsiteY51" fmla="*/ 1855110 h 1900583"/>
              <a:gd name="connsiteX52" fmla="*/ 1968427 w 2013900"/>
              <a:gd name="connsiteY52" fmla="*/ 1690911 h 1900583"/>
              <a:gd name="connsiteX53" fmla="*/ 1838792 w 2013900"/>
              <a:gd name="connsiteY53" fmla="*/ 1681967 h 1900583"/>
              <a:gd name="connsiteX54" fmla="*/ 1838014 w 2013900"/>
              <a:gd name="connsiteY54" fmla="*/ 1682642 h 1900583"/>
              <a:gd name="connsiteX55" fmla="*/ 1544325 w 2013900"/>
              <a:gd name="connsiteY55" fmla="*/ 1455749 h 1900583"/>
              <a:gd name="connsiteX56" fmla="*/ 1547700 w 2013900"/>
              <a:gd name="connsiteY56" fmla="*/ 1448953 h 1900583"/>
              <a:gd name="connsiteX57" fmla="*/ 1506345 w 2013900"/>
              <a:gd name="connsiteY57" fmla="*/ 1326336 h 1900583"/>
              <a:gd name="connsiteX58" fmla="*/ 1493239 w 2013900"/>
              <a:gd name="connsiteY58" fmla="*/ 1319828 h 1900583"/>
              <a:gd name="connsiteX59" fmla="*/ 1509136 w 2013900"/>
              <a:gd name="connsiteY59" fmla="*/ 1199535 h 1900583"/>
              <a:gd name="connsiteX60" fmla="*/ 1524327 w 2013900"/>
              <a:gd name="connsiteY60" fmla="*/ 1084591 h 1900583"/>
              <a:gd name="connsiteX61" fmla="*/ 1557251 w 2013900"/>
              <a:gd name="connsiteY61" fmla="*/ 1073434 h 1900583"/>
              <a:gd name="connsiteX62" fmla="*/ 1591815 w 2013900"/>
              <a:gd name="connsiteY62" fmla="*/ 1043422 h 1900583"/>
              <a:gd name="connsiteX63" fmla="*/ 1570748 w 2013900"/>
              <a:gd name="connsiteY63" fmla="*/ 879222 h 1900583"/>
              <a:gd name="connsiteX64" fmla="*/ 1483503 w 2013900"/>
              <a:gd name="connsiteY64" fmla="*/ 855912 h 1900583"/>
              <a:gd name="connsiteX65" fmla="*/ 1444684 w 2013900"/>
              <a:gd name="connsiteY65" fmla="*/ 869068 h 1900583"/>
              <a:gd name="connsiteX66" fmla="*/ 1340899 w 2013900"/>
              <a:gd name="connsiteY66" fmla="*/ 788887 h 1900583"/>
              <a:gd name="connsiteX67" fmla="*/ 1246914 w 2013900"/>
              <a:gd name="connsiteY67" fmla="*/ 716278 h 1900583"/>
              <a:gd name="connsiteX68" fmla="*/ 1249341 w 2013900"/>
              <a:gd name="connsiteY68" fmla="*/ 673586 h 1900583"/>
              <a:gd name="connsiteX69" fmla="*/ 1204964 w 2013900"/>
              <a:gd name="connsiteY69" fmla="*/ 596631 h 1900583"/>
              <a:gd name="connsiteX70" fmla="*/ 1168993 w 2013900"/>
              <a:gd name="connsiteY70" fmla="*/ 578975 h 1900583"/>
              <a:gd name="connsiteX71" fmla="*/ 1168993 w 2013900"/>
              <a:gd name="connsiteY71" fmla="*/ 225315 h 1900583"/>
              <a:gd name="connsiteX72" fmla="*/ 1170003 w 2013900"/>
              <a:gd name="connsiteY72" fmla="*/ 225113 h 1900583"/>
              <a:gd name="connsiteX73" fmla="*/ 1242179 w 2013900"/>
              <a:gd name="connsiteY73" fmla="*/ 117058 h 1900583"/>
              <a:gd name="connsiteX74" fmla="*/ 1125121 w 2013900"/>
              <a:gd name="connsiteY74" fmla="*/ 1 h 1900583"/>
              <a:gd name="connsiteX75" fmla="*/ 1008063 w 2013900"/>
              <a:gd name="connsiteY75" fmla="*/ 117059 h 1900583"/>
              <a:gd name="connsiteX76" fmla="*/ 1078973 w 2013900"/>
              <a:gd name="connsiteY76" fmla="*/ 224691 h 1900583"/>
              <a:gd name="connsiteX77" fmla="*/ 1094946 w 2013900"/>
              <a:gd name="connsiteY77" fmla="*/ 227954 h 1900583"/>
              <a:gd name="connsiteX78" fmla="*/ 1094946 w 2013900"/>
              <a:gd name="connsiteY78" fmla="*/ 580718 h 1900583"/>
              <a:gd name="connsiteX79" fmla="*/ 1086671 w 2013900"/>
              <a:gd name="connsiteY79" fmla="*/ 583843 h 1900583"/>
              <a:gd name="connsiteX80" fmla="*/ 1075329 w 2013900"/>
              <a:gd name="connsiteY80" fmla="*/ 587687 h 1900583"/>
              <a:gd name="connsiteX81" fmla="*/ 1040783 w 2013900"/>
              <a:gd name="connsiteY81" fmla="*/ 617683 h 1900583"/>
              <a:gd name="connsiteX82" fmla="*/ 1040763 w 2013900"/>
              <a:gd name="connsiteY82" fmla="*/ 617700 h 1900583"/>
              <a:gd name="connsiteX83" fmla="*/ 1021723 w 2013900"/>
              <a:gd name="connsiteY83" fmla="*/ 656920 h 1900583"/>
              <a:gd name="connsiteX84" fmla="*/ 1021715 w 2013900"/>
              <a:gd name="connsiteY84" fmla="*/ 657057 h 1900583"/>
              <a:gd name="connsiteX85" fmla="*/ 1020784 w 2013900"/>
              <a:gd name="connsiteY85" fmla="*/ 658980 h 1900583"/>
              <a:gd name="connsiteX86" fmla="*/ 1019460 w 2013900"/>
              <a:gd name="connsiteY86" fmla="*/ 681579 h 1900583"/>
              <a:gd name="connsiteX87" fmla="*/ 901080 w 2013900"/>
              <a:gd name="connsiteY87" fmla="*/ 729772 h 1900583"/>
              <a:gd name="connsiteX88" fmla="*/ 783553 w 2013900"/>
              <a:gd name="connsiteY88" fmla="*/ 777618 h 1900583"/>
              <a:gd name="connsiteX89" fmla="*/ 778015 w 2013900"/>
              <a:gd name="connsiteY89" fmla="*/ 771240 h 1900583"/>
              <a:gd name="connsiteX90" fmla="*/ 613815 w 2013900"/>
              <a:gd name="connsiteY90" fmla="*/ 792308 h 1900583"/>
              <a:gd name="connsiteX91" fmla="*/ 634884 w 2013900"/>
              <a:gd name="connsiteY91" fmla="*/ 956507 h 1900583"/>
              <a:gd name="connsiteX92" fmla="*/ 645314 w 2013900"/>
              <a:gd name="connsiteY92" fmla="*/ 961627 h 1900583"/>
              <a:gd name="connsiteX93" fmla="*/ 629499 w 2013900"/>
              <a:gd name="connsiteY93" fmla="*/ 1081304 h 1900583"/>
              <a:gd name="connsiteX94" fmla="*/ 614430 w 2013900"/>
              <a:gd name="connsiteY94" fmla="*/ 1195319 h 1900583"/>
              <a:gd name="connsiteX95" fmla="*/ 577174 w 2013900"/>
              <a:gd name="connsiteY95" fmla="*/ 1207946 h 1900583"/>
              <a:gd name="connsiteX96" fmla="*/ 542608 w 2013900"/>
              <a:gd name="connsiteY96" fmla="*/ 1237958 h 1900583"/>
              <a:gd name="connsiteX97" fmla="*/ 521855 w 2013900"/>
              <a:gd name="connsiteY97" fmla="*/ 1280240 h 1900583"/>
              <a:gd name="connsiteX98" fmla="*/ 520493 w 2013900"/>
              <a:gd name="connsiteY98" fmla="*/ 1304200 h 1900583"/>
              <a:gd name="connsiteX99" fmla="*/ 205439 w 2013900"/>
              <a:gd name="connsiteY99" fmla="*/ 1411522 h 1900583"/>
              <a:gd name="connsiteX100" fmla="*/ 204922 w 2013900"/>
              <a:gd name="connsiteY100" fmla="*/ 1410631 h 1900583"/>
              <a:gd name="connsiteX101" fmla="*/ 79366 w 2013900"/>
              <a:gd name="connsiteY101" fmla="*/ 1377152 h 1900583"/>
              <a:gd name="connsiteX102" fmla="*/ 6306 w 2013900"/>
              <a:gd name="connsiteY102" fmla="*/ 1525703 h 1900583"/>
              <a:gd name="connsiteX103" fmla="*/ 75043 w 2013900"/>
              <a:gd name="connsiteY103" fmla="*/ 1597161 h 1900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2013900" h="1900583">
                <a:moveTo>
                  <a:pt x="943257" y="1501970"/>
                </a:moveTo>
                <a:lnTo>
                  <a:pt x="744074" y="1348088"/>
                </a:lnTo>
                <a:lnTo>
                  <a:pt x="748630" y="1338807"/>
                </a:lnTo>
                <a:cubicBezTo>
                  <a:pt x="760072" y="1294309"/>
                  <a:pt x="744218" y="1245791"/>
                  <a:pt x="706808" y="1216890"/>
                </a:cubicBezTo>
                <a:lnTo>
                  <a:pt x="695446" y="1211313"/>
                </a:lnTo>
                <a:lnTo>
                  <a:pt x="726700" y="978267"/>
                </a:lnTo>
                <a:lnTo>
                  <a:pt x="764518" y="965451"/>
                </a:lnTo>
                <a:cubicBezTo>
                  <a:pt x="777636" y="957984"/>
                  <a:pt x="789449" y="947909"/>
                  <a:pt x="799083" y="935439"/>
                </a:cubicBezTo>
                <a:cubicBezTo>
                  <a:pt x="809176" y="922375"/>
                  <a:pt x="816023" y="907989"/>
                  <a:pt x="819837" y="893157"/>
                </a:cubicBezTo>
                <a:lnTo>
                  <a:pt x="822213" y="851356"/>
                </a:lnTo>
                <a:lnTo>
                  <a:pt x="1043738" y="760675"/>
                </a:lnTo>
                <a:lnTo>
                  <a:pt x="1061832" y="781899"/>
                </a:lnTo>
                <a:cubicBezTo>
                  <a:pt x="1101024" y="812177"/>
                  <a:pt x="1152114" y="813244"/>
                  <a:pt x="1191467" y="790843"/>
                </a:cubicBezTo>
                <a:lnTo>
                  <a:pt x="1200605" y="782908"/>
                </a:lnTo>
                <a:lnTo>
                  <a:pt x="1391604" y="930468"/>
                </a:lnTo>
                <a:lnTo>
                  <a:pt x="1386234" y="941312"/>
                </a:lnTo>
                <a:cubicBezTo>
                  <a:pt x="1374493" y="985046"/>
                  <a:pt x="1388425" y="1034212"/>
                  <a:pt x="1427616" y="1064490"/>
                </a:cubicBezTo>
                <a:lnTo>
                  <a:pt x="1447779" y="1074387"/>
                </a:lnTo>
                <a:lnTo>
                  <a:pt x="1417037" y="1303612"/>
                </a:lnTo>
                <a:lnTo>
                  <a:pt x="1377304" y="1316666"/>
                </a:lnTo>
                <a:cubicBezTo>
                  <a:pt x="1364036" y="1324096"/>
                  <a:pt x="1352007" y="1334250"/>
                  <a:pt x="1342096" y="1347016"/>
                </a:cubicBezTo>
                <a:cubicBezTo>
                  <a:pt x="1322273" y="1372550"/>
                  <a:pt x="1314676" y="1403701"/>
                  <a:pt x="1318419" y="1433424"/>
                </a:cubicBezTo>
                <a:lnTo>
                  <a:pt x="1318667" y="1434179"/>
                </a:lnTo>
                <a:lnTo>
                  <a:pt x="1097018" y="1524911"/>
                </a:lnTo>
                <a:lnTo>
                  <a:pt x="1079718" y="1504987"/>
                </a:lnTo>
                <a:cubicBezTo>
                  <a:pt x="1040526" y="1474709"/>
                  <a:pt x="989436" y="1473641"/>
                  <a:pt x="950083" y="1496043"/>
                </a:cubicBezTo>
                <a:close/>
                <a:moveTo>
                  <a:pt x="75043" y="1597161"/>
                </a:moveTo>
                <a:cubicBezTo>
                  <a:pt x="85545" y="1601240"/>
                  <a:pt x="96683" y="1603828"/>
                  <a:pt x="108134" y="1604721"/>
                </a:cubicBezTo>
                <a:cubicBezTo>
                  <a:pt x="123403" y="1605911"/>
                  <a:pt x="139230" y="1604086"/>
                  <a:pt x="154857" y="1598764"/>
                </a:cubicBezTo>
                <a:cubicBezTo>
                  <a:pt x="199605" y="1583520"/>
                  <a:pt x="230305" y="1542741"/>
                  <a:pt x="233875" y="1496935"/>
                </a:cubicBezTo>
                <a:lnTo>
                  <a:pt x="231813" y="1480763"/>
                </a:lnTo>
                <a:lnTo>
                  <a:pt x="540598" y="1375577"/>
                </a:lnTo>
                <a:lnTo>
                  <a:pt x="563677" y="1402157"/>
                </a:lnTo>
                <a:cubicBezTo>
                  <a:pt x="602868" y="1432435"/>
                  <a:pt x="652926" y="1434839"/>
                  <a:pt x="692537" y="1412103"/>
                </a:cubicBezTo>
                <a:lnTo>
                  <a:pt x="693400" y="1411346"/>
                </a:lnTo>
                <a:lnTo>
                  <a:pt x="797736" y="1491953"/>
                </a:lnTo>
                <a:lnTo>
                  <a:pt x="894945" y="1567053"/>
                </a:lnTo>
                <a:lnTo>
                  <a:pt x="894430" y="1568079"/>
                </a:lnTo>
                <a:cubicBezTo>
                  <a:pt x="882432" y="1612147"/>
                  <a:pt x="897395" y="1659977"/>
                  <a:pt x="936587" y="1690255"/>
                </a:cubicBezTo>
                <a:cubicBezTo>
                  <a:pt x="986466" y="1728790"/>
                  <a:pt x="1060415" y="1721441"/>
                  <a:pt x="1100786" y="1669186"/>
                </a:cubicBezTo>
                <a:cubicBezTo>
                  <a:pt x="1110878" y="1656123"/>
                  <a:pt x="1117725" y="1641737"/>
                  <a:pt x="1121540" y="1626904"/>
                </a:cubicBezTo>
                <a:lnTo>
                  <a:pt x="1123204" y="1597620"/>
                </a:lnTo>
                <a:lnTo>
                  <a:pt x="1237555" y="1551067"/>
                </a:lnTo>
                <a:lnTo>
                  <a:pt x="1355644" y="1502993"/>
                </a:lnTo>
                <a:lnTo>
                  <a:pt x="1362776" y="1511266"/>
                </a:lnTo>
                <a:cubicBezTo>
                  <a:pt x="1401076" y="1541000"/>
                  <a:pt x="1452016" y="1543225"/>
                  <a:pt x="1491817" y="1520936"/>
                </a:cubicBezTo>
                <a:lnTo>
                  <a:pt x="1499270" y="1514511"/>
                </a:lnTo>
                <a:lnTo>
                  <a:pt x="1790657" y="1739626"/>
                </a:lnTo>
                <a:lnTo>
                  <a:pt x="1783473" y="1754261"/>
                </a:lnTo>
                <a:cubicBezTo>
                  <a:pt x="1772031" y="1798759"/>
                  <a:pt x="1787886" y="1847276"/>
                  <a:pt x="1825296" y="1876178"/>
                </a:cubicBezTo>
                <a:cubicBezTo>
                  <a:pt x="1838359" y="1886271"/>
                  <a:pt x="1852745" y="1893118"/>
                  <a:pt x="1867578" y="1896932"/>
                </a:cubicBezTo>
                <a:cubicBezTo>
                  <a:pt x="1912075" y="1908374"/>
                  <a:pt x="1960593" y="1892520"/>
                  <a:pt x="1989494" y="1855110"/>
                </a:cubicBezTo>
                <a:cubicBezTo>
                  <a:pt x="2029865" y="1802855"/>
                  <a:pt x="2018306" y="1729446"/>
                  <a:pt x="1968427" y="1690911"/>
                </a:cubicBezTo>
                <a:cubicBezTo>
                  <a:pt x="1929235" y="1660633"/>
                  <a:pt x="1878145" y="1659565"/>
                  <a:pt x="1838792" y="1681967"/>
                </a:cubicBezTo>
                <a:lnTo>
                  <a:pt x="1838014" y="1682642"/>
                </a:lnTo>
                <a:lnTo>
                  <a:pt x="1544325" y="1455749"/>
                </a:lnTo>
                <a:lnTo>
                  <a:pt x="1547700" y="1448953"/>
                </a:lnTo>
                <a:cubicBezTo>
                  <a:pt x="1559428" y="1404868"/>
                  <a:pt x="1544645" y="1356070"/>
                  <a:pt x="1506345" y="1326336"/>
                </a:cubicBezTo>
                <a:lnTo>
                  <a:pt x="1493239" y="1319828"/>
                </a:lnTo>
                <a:lnTo>
                  <a:pt x="1509136" y="1199535"/>
                </a:lnTo>
                <a:lnTo>
                  <a:pt x="1524327" y="1084591"/>
                </a:lnTo>
                <a:lnTo>
                  <a:pt x="1557251" y="1073434"/>
                </a:lnTo>
                <a:cubicBezTo>
                  <a:pt x="1570368" y="1065966"/>
                  <a:pt x="1582182" y="1055892"/>
                  <a:pt x="1591815" y="1043422"/>
                </a:cubicBezTo>
                <a:cubicBezTo>
                  <a:pt x="1632186" y="991167"/>
                  <a:pt x="1620627" y="917758"/>
                  <a:pt x="1570748" y="879222"/>
                </a:cubicBezTo>
                <a:cubicBezTo>
                  <a:pt x="1544620" y="859037"/>
                  <a:pt x="1513204" y="851834"/>
                  <a:pt x="1483503" y="855912"/>
                </a:cubicBezTo>
                <a:lnTo>
                  <a:pt x="1444684" y="869068"/>
                </a:lnTo>
                <a:lnTo>
                  <a:pt x="1340899" y="788887"/>
                </a:lnTo>
                <a:lnTo>
                  <a:pt x="1246914" y="716278"/>
                </a:lnTo>
                <a:lnTo>
                  <a:pt x="1249341" y="673586"/>
                </a:lnTo>
                <a:cubicBezTo>
                  <a:pt x="1245263" y="643885"/>
                  <a:pt x="1229903" y="615899"/>
                  <a:pt x="1204964" y="596631"/>
                </a:cubicBezTo>
                <a:lnTo>
                  <a:pt x="1168993" y="578975"/>
                </a:lnTo>
                <a:lnTo>
                  <a:pt x="1168993" y="225315"/>
                </a:lnTo>
                <a:lnTo>
                  <a:pt x="1170003" y="225113"/>
                </a:lnTo>
                <a:cubicBezTo>
                  <a:pt x="1211789" y="207666"/>
                  <a:pt x="1242179" y="166584"/>
                  <a:pt x="1242179" y="117058"/>
                </a:cubicBezTo>
                <a:cubicBezTo>
                  <a:pt x="1242179" y="54028"/>
                  <a:pt x="1191154" y="0"/>
                  <a:pt x="1125121" y="1"/>
                </a:cubicBezTo>
                <a:cubicBezTo>
                  <a:pt x="1062090" y="1"/>
                  <a:pt x="1008063" y="51026"/>
                  <a:pt x="1008063" y="117059"/>
                </a:cubicBezTo>
                <a:cubicBezTo>
                  <a:pt x="1008063" y="164333"/>
                  <a:pt x="1036765" y="206541"/>
                  <a:pt x="1078973" y="224691"/>
                </a:cubicBezTo>
                <a:lnTo>
                  <a:pt x="1094946" y="227954"/>
                </a:lnTo>
                <a:lnTo>
                  <a:pt x="1094946" y="580718"/>
                </a:lnTo>
                <a:lnTo>
                  <a:pt x="1086671" y="583843"/>
                </a:lnTo>
                <a:lnTo>
                  <a:pt x="1075329" y="587687"/>
                </a:lnTo>
                <a:lnTo>
                  <a:pt x="1040783" y="617683"/>
                </a:lnTo>
                <a:lnTo>
                  <a:pt x="1040763" y="617700"/>
                </a:lnTo>
                <a:cubicBezTo>
                  <a:pt x="1031588" y="629576"/>
                  <a:pt x="1025281" y="642956"/>
                  <a:pt x="1021723" y="656920"/>
                </a:cubicBezTo>
                <a:lnTo>
                  <a:pt x="1021715" y="657057"/>
                </a:lnTo>
                <a:lnTo>
                  <a:pt x="1020784" y="658980"/>
                </a:lnTo>
                <a:lnTo>
                  <a:pt x="1019460" y="681579"/>
                </a:lnTo>
                <a:lnTo>
                  <a:pt x="901080" y="729772"/>
                </a:lnTo>
                <a:lnTo>
                  <a:pt x="783553" y="777618"/>
                </a:lnTo>
                <a:lnTo>
                  <a:pt x="778015" y="771240"/>
                </a:lnTo>
                <a:cubicBezTo>
                  <a:pt x="725760" y="730869"/>
                  <a:pt x="652351" y="742428"/>
                  <a:pt x="613815" y="792308"/>
                </a:cubicBezTo>
                <a:cubicBezTo>
                  <a:pt x="575280" y="842187"/>
                  <a:pt x="582629" y="916137"/>
                  <a:pt x="634884" y="956507"/>
                </a:cubicBezTo>
                <a:lnTo>
                  <a:pt x="645314" y="961627"/>
                </a:lnTo>
                <a:lnTo>
                  <a:pt x="629499" y="1081304"/>
                </a:lnTo>
                <a:lnTo>
                  <a:pt x="614430" y="1195319"/>
                </a:lnTo>
                <a:lnTo>
                  <a:pt x="577174" y="1207946"/>
                </a:lnTo>
                <a:cubicBezTo>
                  <a:pt x="564056" y="1215413"/>
                  <a:pt x="552242" y="1225488"/>
                  <a:pt x="542608" y="1237958"/>
                </a:cubicBezTo>
                <a:cubicBezTo>
                  <a:pt x="532516" y="1251022"/>
                  <a:pt x="525669" y="1265407"/>
                  <a:pt x="521855" y="1280240"/>
                </a:cubicBezTo>
                <a:lnTo>
                  <a:pt x="520493" y="1304200"/>
                </a:lnTo>
                <a:lnTo>
                  <a:pt x="205439" y="1411522"/>
                </a:lnTo>
                <a:lnTo>
                  <a:pt x="204922" y="1410631"/>
                </a:lnTo>
                <a:cubicBezTo>
                  <a:pt x="174933" y="1376702"/>
                  <a:pt x="126246" y="1361182"/>
                  <a:pt x="79366" y="1377152"/>
                </a:cubicBezTo>
                <a:cubicBezTo>
                  <a:pt x="19701" y="1397476"/>
                  <a:pt x="-14987" y="1463197"/>
                  <a:pt x="6306" y="1525703"/>
                </a:cubicBezTo>
                <a:cubicBezTo>
                  <a:pt x="17738" y="1559264"/>
                  <a:pt x="43535" y="1584923"/>
                  <a:pt x="75043" y="1597161"/>
                </a:cubicBezTo>
                <a:close/>
              </a:path>
            </a:pathLst>
          </a:custGeom>
          <a:solidFill>
            <a:schemeClr val="bg2">
              <a:lumMod val="50000"/>
              <a:alpha val="20000"/>
            </a:schemeClr>
          </a:solidFill>
          <a:ln w="43323" cap="flat">
            <a:noFill/>
            <a:prstDash val="solid"/>
            <a:miter/>
          </a:ln>
        </p:spPr>
        <p:txBody>
          <a:bodyPr anchor="ctr"/>
          <a:lstStyle/>
          <a:p>
            <a:pPr>
              <a:defRPr/>
            </a:pPr>
            <a:endParaRPr lang="en-US" dirty="0"/>
          </a:p>
        </p:txBody>
      </p:sp>
      <p:sp>
        <p:nvSpPr>
          <p:cNvPr id="24" name="Freeform: Shape 384">
            <a:extLst>
              <a:ext uri="{FF2B5EF4-FFF2-40B4-BE49-F238E27FC236}">
                <a16:creationId xmlns:a16="http://schemas.microsoft.com/office/drawing/2014/main" id="{29809B72-F176-544F-A2E2-E8F9A2FF522E}"/>
              </a:ext>
            </a:extLst>
          </p:cNvPr>
          <p:cNvSpPr/>
          <p:nvPr/>
        </p:nvSpPr>
        <p:spPr>
          <a:xfrm rot="1022389">
            <a:off x="190500" y="4275138"/>
            <a:ext cx="1077913" cy="881062"/>
          </a:xfrm>
          <a:custGeom>
            <a:avLst/>
            <a:gdLst>
              <a:gd name="connsiteX0" fmla="*/ 618123 w 1077492"/>
              <a:gd name="connsiteY0" fmla="*/ 5091 h 880832"/>
              <a:gd name="connsiteX1" fmla="*/ 649515 w 1077492"/>
              <a:gd name="connsiteY1" fmla="*/ 48 h 880832"/>
              <a:gd name="connsiteX2" fmla="*/ 706766 w 1077492"/>
              <a:gd name="connsiteY2" fmla="*/ 25655 h 880832"/>
              <a:gd name="connsiteX3" fmla="*/ 703831 w 1077492"/>
              <a:gd name="connsiteY3" fmla="*/ 142493 h 880832"/>
              <a:gd name="connsiteX4" fmla="*/ 665641 w 1077492"/>
              <a:gd name="connsiteY4" fmla="*/ 157025 h 880832"/>
              <a:gd name="connsiteX5" fmla="*/ 665641 w 1077492"/>
              <a:gd name="connsiteY5" fmla="*/ 352605 h 880832"/>
              <a:gd name="connsiteX6" fmla="*/ 684786 w 1077492"/>
              <a:gd name="connsiteY6" fmla="*/ 356972 h 880832"/>
              <a:gd name="connsiteX7" fmla="*/ 718689 w 1077492"/>
              <a:gd name="connsiteY7" fmla="*/ 380793 h 880832"/>
              <a:gd name="connsiteX8" fmla="*/ 738749 w 1077492"/>
              <a:gd name="connsiteY8" fmla="*/ 496690 h 880832"/>
              <a:gd name="connsiteX9" fmla="*/ 735230 w 1077492"/>
              <a:gd name="connsiteY9" fmla="*/ 501698 h 880832"/>
              <a:gd name="connsiteX10" fmla="*/ 845060 w 1077492"/>
              <a:gd name="connsiteY10" fmla="*/ 617186 h 880832"/>
              <a:gd name="connsiteX11" fmla="*/ 879258 w 1077492"/>
              <a:gd name="connsiteY11" fmla="*/ 595803 h 880832"/>
              <a:gd name="connsiteX12" fmla="*/ 1037048 w 1077492"/>
              <a:gd name="connsiteY12" fmla="*/ 632408 h 880832"/>
              <a:gd name="connsiteX13" fmla="*/ 1031825 w 1077492"/>
              <a:gd name="connsiteY13" fmla="*/ 840388 h 880832"/>
              <a:gd name="connsiteX14" fmla="*/ 823846 w 1077492"/>
              <a:gd name="connsiteY14" fmla="*/ 835165 h 880832"/>
              <a:gd name="connsiteX15" fmla="*/ 795994 w 1077492"/>
              <a:gd name="connsiteY15" fmla="*/ 674255 h 880832"/>
              <a:gd name="connsiteX16" fmla="*/ 803191 w 1077492"/>
              <a:gd name="connsiteY16" fmla="*/ 664013 h 880832"/>
              <a:gd name="connsiteX17" fmla="*/ 690708 w 1077492"/>
              <a:gd name="connsiteY17" fmla="*/ 545736 h 880832"/>
              <a:gd name="connsiteX18" fmla="*/ 678778 w 1077492"/>
              <a:gd name="connsiteY18" fmla="*/ 553196 h 880832"/>
              <a:gd name="connsiteX19" fmla="*/ 565128 w 1077492"/>
              <a:gd name="connsiteY19" fmla="*/ 526831 h 880832"/>
              <a:gd name="connsiteX20" fmla="*/ 562479 w 1077492"/>
              <a:gd name="connsiteY20" fmla="*/ 522594 h 880832"/>
              <a:gd name="connsiteX21" fmla="*/ 207664 w 1077492"/>
              <a:gd name="connsiteY21" fmla="*/ 608151 h 880832"/>
              <a:gd name="connsiteX22" fmla="*/ 203307 w 1077492"/>
              <a:gd name="connsiteY22" fmla="*/ 628640 h 880832"/>
              <a:gd name="connsiteX23" fmla="*/ 178918 w 1077492"/>
              <a:gd name="connsiteY23" fmla="*/ 663609 h 880832"/>
              <a:gd name="connsiteX24" fmla="*/ 29119 w 1077492"/>
              <a:gd name="connsiteY24" fmla="*/ 659847 h 880832"/>
              <a:gd name="connsiteX25" fmla="*/ 32881 w 1077492"/>
              <a:gd name="connsiteY25" fmla="*/ 510048 h 880832"/>
              <a:gd name="connsiteX26" fmla="*/ 67936 w 1077492"/>
              <a:gd name="connsiteY26" fmla="*/ 487958 h 880832"/>
              <a:gd name="connsiteX27" fmla="*/ 182679 w 1077492"/>
              <a:gd name="connsiteY27" fmla="*/ 513810 h 880832"/>
              <a:gd name="connsiteX28" fmla="*/ 199867 w 1077492"/>
              <a:gd name="connsiteY28" fmla="*/ 541086 h 880832"/>
              <a:gd name="connsiteX29" fmla="*/ 537541 w 1077492"/>
              <a:gd name="connsiteY29" fmla="*/ 459661 h 880832"/>
              <a:gd name="connsiteX30" fmla="*/ 536059 w 1077492"/>
              <a:gd name="connsiteY30" fmla="*/ 450434 h 880832"/>
              <a:gd name="connsiteX31" fmla="*/ 568890 w 1077492"/>
              <a:gd name="connsiteY31" fmla="*/ 377032 h 880832"/>
              <a:gd name="connsiteX32" fmla="*/ 605039 w 1077492"/>
              <a:gd name="connsiteY32" fmla="*/ 354429 h 880832"/>
              <a:gd name="connsiteX33" fmla="*/ 624516 w 1077492"/>
              <a:gd name="connsiteY33" fmla="*/ 351300 h 880832"/>
              <a:gd name="connsiteX34" fmla="*/ 624516 w 1077492"/>
              <a:gd name="connsiteY34" fmla="*/ 160667 h 880832"/>
              <a:gd name="connsiteX35" fmla="*/ 613436 w 1077492"/>
              <a:gd name="connsiteY35" fmla="*/ 158139 h 880832"/>
              <a:gd name="connsiteX36" fmla="*/ 586993 w 1077492"/>
              <a:gd name="connsiteY36" fmla="*/ 139559 h 880832"/>
              <a:gd name="connsiteX37" fmla="*/ 589927 w 1077492"/>
              <a:gd name="connsiteY37" fmla="*/ 22721 h 880832"/>
              <a:gd name="connsiteX38" fmla="*/ 618123 w 1077492"/>
              <a:gd name="connsiteY38" fmla="*/ 5091 h 880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1077492" h="880832">
                <a:moveTo>
                  <a:pt x="618123" y="5091"/>
                </a:moveTo>
                <a:cubicBezTo>
                  <a:pt x="628264" y="1341"/>
                  <a:pt x="638938" y="-311"/>
                  <a:pt x="649515" y="48"/>
                </a:cubicBezTo>
                <a:cubicBezTo>
                  <a:pt x="670668" y="767"/>
                  <a:pt x="691432" y="9532"/>
                  <a:pt x="706766" y="25655"/>
                </a:cubicBezTo>
                <a:cubicBezTo>
                  <a:pt x="738893" y="59437"/>
                  <a:pt x="736078" y="111827"/>
                  <a:pt x="703831" y="142493"/>
                </a:cubicBezTo>
                <a:lnTo>
                  <a:pt x="665641" y="157025"/>
                </a:lnTo>
                <a:lnTo>
                  <a:pt x="665641" y="352605"/>
                </a:lnTo>
                <a:lnTo>
                  <a:pt x="684786" y="356972"/>
                </a:lnTo>
                <a:cubicBezTo>
                  <a:pt x="697289" y="362480"/>
                  <a:pt x="708859" y="370458"/>
                  <a:pt x="718689" y="380793"/>
                </a:cubicBezTo>
                <a:cubicBezTo>
                  <a:pt x="749581" y="413278"/>
                  <a:pt x="755275" y="459181"/>
                  <a:pt x="738749" y="496690"/>
                </a:cubicBezTo>
                <a:lnTo>
                  <a:pt x="735230" y="501698"/>
                </a:lnTo>
                <a:lnTo>
                  <a:pt x="845060" y="617186"/>
                </a:lnTo>
                <a:lnTo>
                  <a:pt x="879258" y="595803"/>
                </a:lnTo>
                <a:cubicBezTo>
                  <a:pt x="933414" y="575777"/>
                  <a:pt x="996107" y="589357"/>
                  <a:pt x="1037048" y="632408"/>
                </a:cubicBezTo>
                <a:cubicBezTo>
                  <a:pt x="1094236" y="692542"/>
                  <a:pt x="1089226" y="785799"/>
                  <a:pt x="1031825" y="840388"/>
                </a:cubicBezTo>
                <a:cubicBezTo>
                  <a:pt x="971691" y="897576"/>
                  <a:pt x="878434" y="892566"/>
                  <a:pt x="823846" y="835165"/>
                </a:cubicBezTo>
                <a:cubicBezTo>
                  <a:pt x="780955" y="790064"/>
                  <a:pt x="773050" y="726332"/>
                  <a:pt x="795994" y="674255"/>
                </a:cubicBezTo>
                <a:lnTo>
                  <a:pt x="803191" y="664013"/>
                </a:lnTo>
                <a:lnTo>
                  <a:pt x="690708" y="545736"/>
                </a:lnTo>
                <a:lnTo>
                  <a:pt x="678778" y="553196"/>
                </a:lnTo>
                <a:cubicBezTo>
                  <a:pt x="639771" y="567620"/>
                  <a:pt x="594617" y="557839"/>
                  <a:pt x="565128" y="526831"/>
                </a:cubicBezTo>
                <a:lnTo>
                  <a:pt x="562479" y="522594"/>
                </a:lnTo>
                <a:lnTo>
                  <a:pt x="207664" y="608151"/>
                </a:lnTo>
                <a:lnTo>
                  <a:pt x="203307" y="628640"/>
                </a:lnTo>
                <a:cubicBezTo>
                  <a:pt x="197853" y="641384"/>
                  <a:pt x="189746" y="653311"/>
                  <a:pt x="178918" y="663609"/>
                </a:cubicBezTo>
                <a:cubicBezTo>
                  <a:pt x="137575" y="702927"/>
                  <a:pt x="70309" y="703160"/>
                  <a:pt x="29119" y="659847"/>
                </a:cubicBezTo>
                <a:cubicBezTo>
                  <a:pt x="-10199" y="618504"/>
                  <a:pt x="-10431" y="551239"/>
                  <a:pt x="32881" y="510048"/>
                </a:cubicBezTo>
                <a:cubicBezTo>
                  <a:pt x="43217" y="500219"/>
                  <a:pt x="55173" y="492832"/>
                  <a:pt x="67936" y="487958"/>
                </a:cubicBezTo>
                <a:cubicBezTo>
                  <a:pt x="106227" y="473336"/>
                  <a:pt x="151787" y="481326"/>
                  <a:pt x="182679" y="513810"/>
                </a:cubicBezTo>
                <a:lnTo>
                  <a:pt x="199867" y="541086"/>
                </a:lnTo>
                <a:lnTo>
                  <a:pt x="537541" y="459661"/>
                </a:lnTo>
                <a:lnTo>
                  <a:pt x="536059" y="450434"/>
                </a:lnTo>
                <a:cubicBezTo>
                  <a:pt x="536980" y="423313"/>
                  <a:pt x="548218" y="396691"/>
                  <a:pt x="568890" y="377032"/>
                </a:cubicBezTo>
                <a:cubicBezTo>
                  <a:pt x="579718" y="366735"/>
                  <a:pt x="592037" y="359237"/>
                  <a:pt x="605039" y="354429"/>
                </a:cubicBezTo>
                <a:lnTo>
                  <a:pt x="624516" y="351300"/>
                </a:lnTo>
                <a:lnTo>
                  <a:pt x="624516" y="160667"/>
                </a:lnTo>
                <a:lnTo>
                  <a:pt x="613436" y="158139"/>
                </a:lnTo>
                <a:cubicBezTo>
                  <a:pt x="603685" y="153843"/>
                  <a:pt x="594660" y="147621"/>
                  <a:pt x="586993" y="139559"/>
                </a:cubicBezTo>
                <a:cubicBezTo>
                  <a:pt x="554867" y="105778"/>
                  <a:pt x="557681" y="53388"/>
                  <a:pt x="589927" y="22721"/>
                </a:cubicBezTo>
                <a:cubicBezTo>
                  <a:pt x="598373" y="14690"/>
                  <a:pt x="607982" y="8842"/>
                  <a:pt x="618123" y="5091"/>
                </a:cubicBezTo>
                <a:close/>
              </a:path>
            </a:pathLst>
          </a:custGeom>
          <a:solidFill>
            <a:schemeClr val="bg2">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5" name="Freeform: Shape 381">
            <a:extLst>
              <a:ext uri="{FF2B5EF4-FFF2-40B4-BE49-F238E27FC236}">
                <a16:creationId xmlns:a16="http://schemas.microsoft.com/office/drawing/2014/main" id="{5D1F6F88-FACB-6F4D-AADE-042C731F8C06}"/>
              </a:ext>
            </a:extLst>
          </p:cNvPr>
          <p:cNvSpPr/>
          <p:nvPr/>
        </p:nvSpPr>
        <p:spPr>
          <a:xfrm rot="3428897">
            <a:off x="10810082" y="7143"/>
            <a:ext cx="1244600" cy="1338263"/>
          </a:xfrm>
          <a:custGeom>
            <a:avLst/>
            <a:gdLst>
              <a:gd name="connsiteX0" fmla="*/ 943257 w 2013900"/>
              <a:gd name="connsiteY0" fmla="*/ 1501970 h 1900583"/>
              <a:gd name="connsiteX1" fmla="*/ 744074 w 2013900"/>
              <a:gd name="connsiteY1" fmla="*/ 1348088 h 1900583"/>
              <a:gd name="connsiteX2" fmla="*/ 748630 w 2013900"/>
              <a:gd name="connsiteY2" fmla="*/ 1338807 h 1900583"/>
              <a:gd name="connsiteX3" fmla="*/ 706808 w 2013900"/>
              <a:gd name="connsiteY3" fmla="*/ 1216890 h 1900583"/>
              <a:gd name="connsiteX4" fmla="*/ 695446 w 2013900"/>
              <a:gd name="connsiteY4" fmla="*/ 1211313 h 1900583"/>
              <a:gd name="connsiteX5" fmla="*/ 726700 w 2013900"/>
              <a:gd name="connsiteY5" fmla="*/ 978267 h 1900583"/>
              <a:gd name="connsiteX6" fmla="*/ 764518 w 2013900"/>
              <a:gd name="connsiteY6" fmla="*/ 965451 h 1900583"/>
              <a:gd name="connsiteX7" fmla="*/ 799083 w 2013900"/>
              <a:gd name="connsiteY7" fmla="*/ 935439 h 1900583"/>
              <a:gd name="connsiteX8" fmla="*/ 819837 w 2013900"/>
              <a:gd name="connsiteY8" fmla="*/ 893157 h 1900583"/>
              <a:gd name="connsiteX9" fmla="*/ 822213 w 2013900"/>
              <a:gd name="connsiteY9" fmla="*/ 851356 h 1900583"/>
              <a:gd name="connsiteX10" fmla="*/ 1043738 w 2013900"/>
              <a:gd name="connsiteY10" fmla="*/ 760675 h 1900583"/>
              <a:gd name="connsiteX11" fmla="*/ 1061832 w 2013900"/>
              <a:gd name="connsiteY11" fmla="*/ 781899 h 1900583"/>
              <a:gd name="connsiteX12" fmla="*/ 1191467 w 2013900"/>
              <a:gd name="connsiteY12" fmla="*/ 790843 h 1900583"/>
              <a:gd name="connsiteX13" fmla="*/ 1200605 w 2013900"/>
              <a:gd name="connsiteY13" fmla="*/ 782908 h 1900583"/>
              <a:gd name="connsiteX14" fmla="*/ 1391604 w 2013900"/>
              <a:gd name="connsiteY14" fmla="*/ 930468 h 1900583"/>
              <a:gd name="connsiteX15" fmla="*/ 1386234 w 2013900"/>
              <a:gd name="connsiteY15" fmla="*/ 941312 h 1900583"/>
              <a:gd name="connsiteX16" fmla="*/ 1427616 w 2013900"/>
              <a:gd name="connsiteY16" fmla="*/ 1064490 h 1900583"/>
              <a:gd name="connsiteX17" fmla="*/ 1447779 w 2013900"/>
              <a:gd name="connsiteY17" fmla="*/ 1074387 h 1900583"/>
              <a:gd name="connsiteX18" fmla="*/ 1417037 w 2013900"/>
              <a:gd name="connsiteY18" fmla="*/ 1303612 h 1900583"/>
              <a:gd name="connsiteX19" fmla="*/ 1377304 w 2013900"/>
              <a:gd name="connsiteY19" fmla="*/ 1316666 h 1900583"/>
              <a:gd name="connsiteX20" fmla="*/ 1342096 w 2013900"/>
              <a:gd name="connsiteY20" fmla="*/ 1347016 h 1900583"/>
              <a:gd name="connsiteX21" fmla="*/ 1318419 w 2013900"/>
              <a:gd name="connsiteY21" fmla="*/ 1433424 h 1900583"/>
              <a:gd name="connsiteX22" fmla="*/ 1318667 w 2013900"/>
              <a:gd name="connsiteY22" fmla="*/ 1434179 h 1900583"/>
              <a:gd name="connsiteX23" fmla="*/ 1097018 w 2013900"/>
              <a:gd name="connsiteY23" fmla="*/ 1524911 h 1900583"/>
              <a:gd name="connsiteX24" fmla="*/ 1079718 w 2013900"/>
              <a:gd name="connsiteY24" fmla="*/ 1504987 h 1900583"/>
              <a:gd name="connsiteX25" fmla="*/ 950083 w 2013900"/>
              <a:gd name="connsiteY25" fmla="*/ 1496043 h 1900583"/>
              <a:gd name="connsiteX26" fmla="*/ 75043 w 2013900"/>
              <a:gd name="connsiteY26" fmla="*/ 1597161 h 1900583"/>
              <a:gd name="connsiteX27" fmla="*/ 108134 w 2013900"/>
              <a:gd name="connsiteY27" fmla="*/ 1604721 h 1900583"/>
              <a:gd name="connsiteX28" fmla="*/ 154857 w 2013900"/>
              <a:gd name="connsiteY28" fmla="*/ 1598764 h 1900583"/>
              <a:gd name="connsiteX29" fmla="*/ 233875 w 2013900"/>
              <a:gd name="connsiteY29" fmla="*/ 1496935 h 1900583"/>
              <a:gd name="connsiteX30" fmla="*/ 231813 w 2013900"/>
              <a:gd name="connsiteY30" fmla="*/ 1480763 h 1900583"/>
              <a:gd name="connsiteX31" fmla="*/ 540598 w 2013900"/>
              <a:gd name="connsiteY31" fmla="*/ 1375577 h 1900583"/>
              <a:gd name="connsiteX32" fmla="*/ 563677 w 2013900"/>
              <a:gd name="connsiteY32" fmla="*/ 1402157 h 1900583"/>
              <a:gd name="connsiteX33" fmla="*/ 692537 w 2013900"/>
              <a:gd name="connsiteY33" fmla="*/ 1412103 h 1900583"/>
              <a:gd name="connsiteX34" fmla="*/ 693400 w 2013900"/>
              <a:gd name="connsiteY34" fmla="*/ 1411346 h 1900583"/>
              <a:gd name="connsiteX35" fmla="*/ 797736 w 2013900"/>
              <a:gd name="connsiteY35" fmla="*/ 1491953 h 1900583"/>
              <a:gd name="connsiteX36" fmla="*/ 894945 w 2013900"/>
              <a:gd name="connsiteY36" fmla="*/ 1567053 h 1900583"/>
              <a:gd name="connsiteX37" fmla="*/ 894430 w 2013900"/>
              <a:gd name="connsiteY37" fmla="*/ 1568079 h 1900583"/>
              <a:gd name="connsiteX38" fmla="*/ 936587 w 2013900"/>
              <a:gd name="connsiteY38" fmla="*/ 1690255 h 1900583"/>
              <a:gd name="connsiteX39" fmla="*/ 1100786 w 2013900"/>
              <a:gd name="connsiteY39" fmla="*/ 1669186 h 1900583"/>
              <a:gd name="connsiteX40" fmla="*/ 1121540 w 2013900"/>
              <a:gd name="connsiteY40" fmla="*/ 1626904 h 1900583"/>
              <a:gd name="connsiteX41" fmla="*/ 1123204 w 2013900"/>
              <a:gd name="connsiteY41" fmla="*/ 1597620 h 1900583"/>
              <a:gd name="connsiteX42" fmla="*/ 1237555 w 2013900"/>
              <a:gd name="connsiteY42" fmla="*/ 1551067 h 1900583"/>
              <a:gd name="connsiteX43" fmla="*/ 1355644 w 2013900"/>
              <a:gd name="connsiteY43" fmla="*/ 1502993 h 1900583"/>
              <a:gd name="connsiteX44" fmla="*/ 1362776 w 2013900"/>
              <a:gd name="connsiteY44" fmla="*/ 1511266 h 1900583"/>
              <a:gd name="connsiteX45" fmla="*/ 1491817 w 2013900"/>
              <a:gd name="connsiteY45" fmla="*/ 1520936 h 1900583"/>
              <a:gd name="connsiteX46" fmla="*/ 1499270 w 2013900"/>
              <a:gd name="connsiteY46" fmla="*/ 1514511 h 1900583"/>
              <a:gd name="connsiteX47" fmla="*/ 1790657 w 2013900"/>
              <a:gd name="connsiteY47" fmla="*/ 1739626 h 1900583"/>
              <a:gd name="connsiteX48" fmla="*/ 1783473 w 2013900"/>
              <a:gd name="connsiteY48" fmla="*/ 1754261 h 1900583"/>
              <a:gd name="connsiteX49" fmla="*/ 1825296 w 2013900"/>
              <a:gd name="connsiteY49" fmla="*/ 1876178 h 1900583"/>
              <a:gd name="connsiteX50" fmla="*/ 1867578 w 2013900"/>
              <a:gd name="connsiteY50" fmla="*/ 1896932 h 1900583"/>
              <a:gd name="connsiteX51" fmla="*/ 1989494 w 2013900"/>
              <a:gd name="connsiteY51" fmla="*/ 1855110 h 1900583"/>
              <a:gd name="connsiteX52" fmla="*/ 1968427 w 2013900"/>
              <a:gd name="connsiteY52" fmla="*/ 1690911 h 1900583"/>
              <a:gd name="connsiteX53" fmla="*/ 1838792 w 2013900"/>
              <a:gd name="connsiteY53" fmla="*/ 1681967 h 1900583"/>
              <a:gd name="connsiteX54" fmla="*/ 1838014 w 2013900"/>
              <a:gd name="connsiteY54" fmla="*/ 1682642 h 1900583"/>
              <a:gd name="connsiteX55" fmla="*/ 1544325 w 2013900"/>
              <a:gd name="connsiteY55" fmla="*/ 1455749 h 1900583"/>
              <a:gd name="connsiteX56" fmla="*/ 1547700 w 2013900"/>
              <a:gd name="connsiteY56" fmla="*/ 1448953 h 1900583"/>
              <a:gd name="connsiteX57" fmla="*/ 1506345 w 2013900"/>
              <a:gd name="connsiteY57" fmla="*/ 1326336 h 1900583"/>
              <a:gd name="connsiteX58" fmla="*/ 1493239 w 2013900"/>
              <a:gd name="connsiteY58" fmla="*/ 1319828 h 1900583"/>
              <a:gd name="connsiteX59" fmla="*/ 1509136 w 2013900"/>
              <a:gd name="connsiteY59" fmla="*/ 1199535 h 1900583"/>
              <a:gd name="connsiteX60" fmla="*/ 1524327 w 2013900"/>
              <a:gd name="connsiteY60" fmla="*/ 1084591 h 1900583"/>
              <a:gd name="connsiteX61" fmla="*/ 1557251 w 2013900"/>
              <a:gd name="connsiteY61" fmla="*/ 1073434 h 1900583"/>
              <a:gd name="connsiteX62" fmla="*/ 1591815 w 2013900"/>
              <a:gd name="connsiteY62" fmla="*/ 1043422 h 1900583"/>
              <a:gd name="connsiteX63" fmla="*/ 1570748 w 2013900"/>
              <a:gd name="connsiteY63" fmla="*/ 879222 h 1900583"/>
              <a:gd name="connsiteX64" fmla="*/ 1483503 w 2013900"/>
              <a:gd name="connsiteY64" fmla="*/ 855912 h 1900583"/>
              <a:gd name="connsiteX65" fmla="*/ 1444684 w 2013900"/>
              <a:gd name="connsiteY65" fmla="*/ 869068 h 1900583"/>
              <a:gd name="connsiteX66" fmla="*/ 1340899 w 2013900"/>
              <a:gd name="connsiteY66" fmla="*/ 788887 h 1900583"/>
              <a:gd name="connsiteX67" fmla="*/ 1246914 w 2013900"/>
              <a:gd name="connsiteY67" fmla="*/ 716278 h 1900583"/>
              <a:gd name="connsiteX68" fmla="*/ 1249341 w 2013900"/>
              <a:gd name="connsiteY68" fmla="*/ 673586 h 1900583"/>
              <a:gd name="connsiteX69" fmla="*/ 1204964 w 2013900"/>
              <a:gd name="connsiteY69" fmla="*/ 596631 h 1900583"/>
              <a:gd name="connsiteX70" fmla="*/ 1168993 w 2013900"/>
              <a:gd name="connsiteY70" fmla="*/ 578975 h 1900583"/>
              <a:gd name="connsiteX71" fmla="*/ 1168993 w 2013900"/>
              <a:gd name="connsiteY71" fmla="*/ 225315 h 1900583"/>
              <a:gd name="connsiteX72" fmla="*/ 1170003 w 2013900"/>
              <a:gd name="connsiteY72" fmla="*/ 225113 h 1900583"/>
              <a:gd name="connsiteX73" fmla="*/ 1242179 w 2013900"/>
              <a:gd name="connsiteY73" fmla="*/ 117058 h 1900583"/>
              <a:gd name="connsiteX74" fmla="*/ 1125121 w 2013900"/>
              <a:gd name="connsiteY74" fmla="*/ 1 h 1900583"/>
              <a:gd name="connsiteX75" fmla="*/ 1008063 w 2013900"/>
              <a:gd name="connsiteY75" fmla="*/ 117059 h 1900583"/>
              <a:gd name="connsiteX76" fmla="*/ 1078973 w 2013900"/>
              <a:gd name="connsiteY76" fmla="*/ 224691 h 1900583"/>
              <a:gd name="connsiteX77" fmla="*/ 1094946 w 2013900"/>
              <a:gd name="connsiteY77" fmla="*/ 227954 h 1900583"/>
              <a:gd name="connsiteX78" fmla="*/ 1094946 w 2013900"/>
              <a:gd name="connsiteY78" fmla="*/ 580718 h 1900583"/>
              <a:gd name="connsiteX79" fmla="*/ 1086671 w 2013900"/>
              <a:gd name="connsiteY79" fmla="*/ 583843 h 1900583"/>
              <a:gd name="connsiteX80" fmla="*/ 1075329 w 2013900"/>
              <a:gd name="connsiteY80" fmla="*/ 587687 h 1900583"/>
              <a:gd name="connsiteX81" fmla="*/ 1040783 w 2013900"/>
              <a:gd name="connsiteY81" fmla="*/ 617683 h 1900583"/>
              <a:gd name="connsiteX82" fmla="*/ 1040763 w 2013900"/>
              <a:gd name="connsiteY82" fmla="*/ 617700 h 1900583"/>
              <a:gd name="connsiteX83" fmla="*/ 1021723 w 2013900"/>
              <a:gd name="connsiteY83" fmla="*/ 656920 h 1900583"/>
              <a:gd name="connsiteX84" fmla="*/ 1021715 w 2013900"/>
              <a:gd name="connsiteY84" fmla="*/ 657057 h 1900583"/>
              <a:gd name="connsiteX85" fmla="*/ 1020784 w 2013900"/>
              <a:gd name="connsiteY85" fmla="*/ 658980 h 1900583"/>
              <a:gd name="connsiteX86" fmla="*/ 1019460 w 2013900"/>
              <a:gd name="connsiteY86" fmla="*/ 681579 h 1900583"/>
              <a:gd name="connsiteX87" fmla="*/ 901080 w 2013900"/>
              <a:gd name="connsiteY87" fmla="*/ 729772 h 1900583"/>
              <a:gd name="connsiteX88" fmla="*/ 783553 w 2013900"/>
              <a:gd name="connsiteY88" fmla="*/ 777618 h 1900583"/>
              <a:gd name="connsiteX89" fmla="*/ 778015 w 2013900"/>
              <a:gd name="connsiteY89" fmla="*/ 771240 h 1900583"/>
              <a:gd name="connsiteX90" fmla="*/ 613815 w 2013900"/>
              <a:gd name="connsiteY90" fmla="*/ 792308 h 1900583"/>
              <a:gd name="connsiteX91" fmla="*/ 634884 w 2013900"/>
              <a:gd name="connsiteY91" fmla="*/ 956507 h 1900583"/>
              <a:gd name="connsiteX92" fmla="*/ 645314 w 2013900"/>
              <a:gd name="connsiteY92" fmla="*/ 961627 h 1900583"/>
              <a:gd name="connsiteX93" fmla="*/ 629499 w 2013900"/>
              <a:gd name="connsiteY93" fmla="*/ 1081304 h 1900583"/>
              <a:gd name="connsiteX94" fmla="*/ 614430 w 2013900"/>
              <a:gd name="connsiteY94" fmla="*/ 1195319 h 1900583"/>
              <a:gd name="connsiteX95" fmla="*/ 577174 w 2013900"/>
              <a:gd name="connsiteY95" fmla="*/ 1207946 h 1900583"/>
              <a:gd name="connsiteX96" fmla="*/ 542608 w 2013900"/>
              <a:gd name="connsiteY96" fmla="*/ 1237958 h 1900583"/>
              <a:gd name="connsiteX97" fmla="*/ 521855 w 2013900"/>
              <a:gd name="connsiteY97" fmla="*/ 1280240 h 1900583"/>
              <a:gd name="connsiteX98" fmla="*/ 520493 w 2013900"/>
              <a:gd name="connsiteY98" fmla="*/ 1304200 h 1900583"/>
              <a:gd name="connsiteX99" fmla="*/ 205439 w 2013900"/>
              <a:gd name="connsiteY99" fmla="*/ 1411522 h 1900583"/>
              <a:gd name="connsiteX100" fmla="*/ 204922 w 2013900"/>
              <a:gd name="connsiteY100" fmla="*/ 1410631 h 1900583"/>
              <a:gd name="connsiteX101" fmla="*/ 79366 w 2013900"/>
              <a:gd name="connsiteY101" fmla="*/ 1377152 h 1900583"/>
              <a:gd name="connsiteX102" fmla="*/ 6306 w 2013900"/>
              <a:gd name="connsiteY102" fmla="*/ 1525703 h 1900583"/>
              <a:gd name="connsiteX103" fmla="*/ 75043 w 2013900"/>
              <a:gd name="connsiteY103" fmla="*/ 1597161 h 1900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2013900" h="1900583">
                <a:moveTo>
                  <a:pt x="943257" y="1501970"/>
                </a:moveTo>
                <a:lnTo>
                  <a:pt x="744074" y="1348088"/>
                </a:lnTo>
                <a:lnTo>
                  <a:pt x="748630" y="1338807"/>
                </a:lnTo>
                <a:cubicBezTo>
                  <a:pt x="760072" y="1294309"/>
                  <a:pt x="744218" y="1245791"/>
                  <a:pt x="706808" y="1216890"/>
                </a:cubicBezTo>
                <a:lnTo>
                  <a:pt x="695446" y="1211313"/>
                </a:lnTo>
                <a:lnTo>
                  <a:pt x="726700" y="978267"/>
                </a:lnTo>
                <a:lnTo>
                  <a:pt x="764518" y="965451"/>
                </a:lnTo>
                <a:cubicBezTo>
                  <a:pt x="777636" y="957984"/>
                  <a:pt x="789449" y="947909"/>
                  <a:pt x="799083" y="935439"/>
                </a:cubicBezTo>
                <a:cubicBezTo>
                  <a:pt x="809176" y="922375"/>
                  <a:pt x="816023" y="907989"/>
                  <a:pt x="819837" y="893157"/>
                </a:cubicBezTo>
                <a:lnTo>
                  <a:pt x="822213" y="851356"/>
                </a:lnTo>
                <a:lnTo>
                  <a:pt x="1043738" y="760675"/>
                </a:lnTo>
                <a:lnTo>
                  <a:pt x="1061832" y="781899"/>
                </a:lnTo>
                <a:cubicBezTo>
                  <a:pt x="1101024" y="812177"/>
                  <a:pt x="1152114" y="813244"/>
                  <a:pt x="1191467" y="790843"/>
                </a:cubicBezTo>
                <a:lnTo>
                  <a:pt x="1200605" y="782908"/>
                </a:lnTo>
                <a:lnTo>
                  <a:pt x="1391604" y="930468"/>
                </a:lnTo>
                <a:lnTo>
                  <a:pt x="1386234" y="941312"/>
                </a:lnTo>
                <a:cubicBezTo>
                  <a:pt x="1374493" y="985046"/>
                  <a:pt x="1388425" y="1034212"/>
                  <a:pt x="1427616" y="1064490"/>
                </a:cubicBezTo>
                <a:lnTo>
                  <a:pt x="1447779" y="1074387"/>
                </a:lnTo>
                <a:lnTo>
                  <a:pt x="1417037" y="1303612"/>
                </a:lnTo>
                <a:lnTo>
                  <a:pt x="1377304" y="1316666"/>
                </a:lnTo>
                <a:cubicBezTo>
                  <a:pt x="1364036" y="1324096"/>
                  <a:pt x="1352007" y="1334250"/>
                  <a:pt x="1342096" y="1347016"/>
                </a:cubicBezTo>
                <a:cubicBezTo>
                  <a:pt x="1322273" y="1372550"/>
                  <a:pt x="1314676" y="1403701"/>
                  <a:pt x="1318419" y="1433424"/>
                </a:cubicBezTo>
                <a:lnTo>
                  <a:pt x="1318667" y="1434179"/>
                </a:lnTo>
                <a:lnTo>
                  <a:pt x="1097018" y="1524911"/>
                </a:lnTo>
                <a:lnTo>
                  <a:pt x="1079718" y="1504987"/>
                </a:lnTo>
                <a:cubicBezTo>
                  <a:pt x="1040526" y="1474709"/>
                  <a:pt x="989436" y="1473641"/>
                  <a:pt x="950083" y="1496043"/>
                </a:cubicBezTo>
                <a:close/>
                <a:moveTo>
                  <a:pt x="75043" y="1597161"/>
                </a:moveTo>
                <a:cubicBezTo>
                  <a:pt x="85545" y="1601240"/>
                  <a:pt x="96683" y="1603828"/>
                  <a:pt x="108134" y="1604721"/>
                </a:cubicBezTo>
                <a:cubicBezTo>
                  <a:pt x="123403" y="1605911"/>
                  <a:pt x="139230" y="1604086"/>
                  <a:pt x="154857" y="1598764"/>
                </a:cubicBezTo>
                <a:cubicBezTo>
                  <a:pt x="199605" y="1583520"/>
                  <a:pt x="230305" y="1542741"/>
                  <a:pt x="233875" y="1496935"/>
                </a:cubicBezTo>
                <a:lnTo>
                  <a:pt x="231813" y="1480763"/>
                </a:lnTo>
                <a:lnTo>
                  <a:pt x="540598" y="1375577"/>
                </a:lnTo>
                <a:lnTo>
                  <a:pt x="563677" y="1402157"/>
                </a:lnTo>
                <a:cubicBezTo>
                  <a:pt x="602868" y="1432435"/>
                  <a:pt x="652926" y="1434839"/>
                  <a:pt x="692537" y="1412103"/>
                </a:cubicBezTo>
                <a:lnTo>
                  <a:pt x="693400" y="1411346"/>
                </a:lnTo>
                <a:lnTo>
                  <a:pt x="797736" y="1491953"/>
                </a:lnTo>
                <a:lnTo>
                  <a:pt x="894945" y="1567053"/>
                </a:lnTo>
                <a:lnTo>
                  <a:pt x="894430" y="1568079"/>
                </a:lnTo>
                <a:cubicBezTo>
                  <a:pt x="882432" y="1612147"/>
                  <a:pt x="897395" y="1659977"/>
                  <a:pt x="936587" y="1690255"/>
                </a:cubicBezTo>
                <a:cubicBezTo>
                  <a:pt x="986466" y="1728790"/>
                  <a:pt x="1060415" y="1721441"/>
                  <a:pt x="1100786" y="1669186"/>
                </a:cubicBezTo>
                <a:cubicBezTo>
                  <a:pt x="1110878" y="1656123"/>
                  <a:pt x="1117725" y="1641737"/>
                  <a:pt x="1121540" y="1626904"/>
                </a:cubicBezTo>
                <a:lnTo>
                  <a:pt x="1123204" y="1597620"/>
                </a:lnTo>
                <a:lnTo>
                  <a:pt x="1237555" y="1551067"/>
                </a:lnTo>
                <a:lnTo>
                  <a:pt x="1355644" y="1502993"/>
                </a:lnTo>
                <a:lnTo>
                  <a:pt x="1362776" y="1511266"/>
                </a:lnTo>
                <a:cubicBezTo>
                  <a:pt x="1401076" y="1541000"/>
                  <a:pt x="1452016" y="1543225"/>
                  <a:pt x="1491817" y="1520936"/>
                </a:cubicBezTo>
                <a:lnTo>
                  <a:pt x="1499270" y="1514511"/>
                </a:lnTo>
                <a:lnTo>
                  <a:pt x="1790657" y="1739626"/>
                </a:lnTo>
                <a:lnTo>
                  <a:pt x="1783473" y="1754261"/>
                </a:lnTo>
                <a:cubicBezTo>
                  <a:pt x="1772031" y="1798759"/>
                  <a:pt x="1787886" y="1847276"/>
                  <a:pt x="1825296" y="1876178"/>
                </a:cubicBezTo>
                <a:cubicBezTo>
                  <a:pt x="1838359" y="1886271"/>
                  <a:pt x="1852745" y="1893118"/>
                  <a:pt x="1867578" y="1896932"/>
                </a:cubicBezTo>
                <a:cubicBezTo>
                  <a:pt x="1912075" y="1908374"/>
                  <a:pt x="1960593" y="1892520"/>
                  <a:pt x="1989494" y="1855110"/>
                </a:cubicBezTo>
                <a:cubicBezTo>
                  <a:pt x="2029865" y="1802855"/>
                  <a:pt x="2018306" y="1729446"/>
                  <a:pt x="1968427" y="1690911"/>
                </a:cubicBezTo>
                <a:cubicBezTo>
                  <a:pt x="1929235" y="1660633"/>
                  <a:pt x="1878145" y="1659565"/>
                  <a:pt x="1838792" y="1681967"/>
                </a:cubicBezTo>
                <a:lnTo>
                  <a:pt x="1838014" y="1682642"/>
                </a:lnTo>
                <a:lnTo>
                  <a:pt x="1544325" y="1455749"/>
                </a:lnTo>
                <a:lnTo>
                  <a:pt x="1547700" y="1448953"/>
                </a:lnTo>
                <a:cubicBezTo>
                  <a:pt x="1559428" y="1404868"/>
                  <a:pt x="1544645" y="1356070"/>
                  <a:pt x="1506345" y="1326336"/>
                </a:cubicBezTo>
                <a:lnTo>
                  <a:pt x="1493239" y="1319828"/>
                </a:lnTo>
                <a:lnTo>
                  <a:pt x="1509136" y="1199535"/>
                </a:lnTo>
                <a:lnTo>
                  <a:pt x="1524327" y="1084591"/>
                </a:lnTo>
                <a:lnTo>
                  <a:pt x="1557251" y="1073434"/>
                </a:lnTo>
                <a:cubicBezTo>
                  <a:pt x="1570368" y="1065966"/>
                  <a:pt x="1582182" y="1055892"/>
                  <a:pt x="1591815" y="1043422"/>
                </a:cubicBezTo>
                <a:cubicBezTo>
                  <a:pt x="1632186" y="991167"/>
                  <a:pt x="1620627" y="917758"/>
                  <a:pt x="1570748" y="879222"/>
                </a:cubicBezTo>
                <a:cubicBezTo>
                  <a:pt x="1544620" y="859037"/>
                  <a:pt x="1513204" y="851834"/>
                  <a:pt x="1483503" y="855912"/>
                </a:cubicBezTo>
                <a:lnTo>
                  <a:pt x="1444684" y="869068"/>
                </a:lnTo>
                <a:lnTo>
                  <a:pt x="1340899" y="788887"/>
                </a:lnTo>
                <a:lnTo>
                  <a:pt x="1246914" y="716278"/>
                </a:lnTo>
                <a:lnTo>
                  <a:pt x="1249341" y="673586"/>
                </a:lnTo>
                <a:cubicBezTo>
                  <a:pt x="1245263" y="643885"/>
                  <a:pt x="1229903" y="615899"/>
                  <a:pt x="1204964" y="596631"/>
                </a:cubicBezTo>
                <a:lnTo>
                  <a:pt x="1168993" y="578975"/>
                </a:lnTo>
                <a:lnTo>
                  <a:pt x="1168993" y="225315"/>
                </a:lnTo>
                <a:lnTo>
                  <a:pt x="1170003" y="225113"/>
                </a:lnTo>
                <a:cubicBezTo>
                  <a:pt x="1211789" y="207666"/>
                  <a:pt x="1242179" y="166584"/>
                  <a:pt x="1242179" y="117058"/>
                </a:cubicBezTo>
                <a:cubicBezTo>
                  <a:pt x="1242179" y="54028"/>
                  <a:pt x="1191154" y="0"/>
                  <a:pt x="1125121" y="1"/>
                </a:cubicBezTo>
                <a:cubicBezTo>
                  <a:pt x="1062090" y="1"/>
                  <a:pt x="1008063" y="51026"/>
                  <a:pt x="1008063" y="117059"/>
                </a:cubicBezTo>
                <a:cubicBezTo>
                  <a:pt x="1008063" y="164333"/>
                  <a:pt x="1036765" y="206541"/>
                  <a:pt x="1078973" y="224691"/>
                </a:cubicBezTo>
                <a:lnTo>
                  <a:pt x="1094946" y="227954"/>
                </a:lnTo>
                <a:lnTo>
                  <a:pt x="1094946" y="580718"/>
                </a:lnTo>
                <a:lnTo>
                  <a:pt x="1086671" y="583843"/>
                </a:lnTo>
                <a:lnTo>
                  <a:pt x="1075329" y="587687"/>
                </a:lnTo>
                <a:lnTo>
                  <a:pt x="1040783" y="617683"/>
                </a:lnTo>
                <a:lnTo>
                  <a:pt x="1040763" y="617700"/>
                </a:lnTo>
                <a:cubicBezTo>
                  <a:pt x="1031588" y="629576"/>
                  <a:pt x="1025281" y="642956"/>
                  <a:pt x="1021723" y="656920"/>
                </a:cubicBezTo>
                <a:lnTo>
                  <a:pt x="1021715" y="657057"/>
                </a:lnTo>
                <a:lnTo>
                  <a:pt x="1020784" y="658980"/>
                </a:lnTo>
                <a:lnTo>
                  <a:pt x="1019460" y="681579"/>
                </a:lnTo>
                <a:lnTo>
                  <a:pt x="901080" y="729772"/>
                </a:lnTo>
                <a:lnTo>
                  <a:pt x="783553" y="777618"/>
                </a:lnTo>
                <a:lnTo>
                  <a:pt x="778015" y="771240"/>
                </a:lnTo>
                <a:cubicBezTo>
                  <a:pt x="725760" y="730869"/>
                  <a:pt x="652351" y="742428"/>
                  <a:pt x="613815" y="792308"/>
                </a:cubicBezTo>
                <a:cubicBezTo>
                  <a:pt x="575280" y="842187"/>
                  <a:pt x="582629" y="916137"/>
                  <a:pt x="634884" y="956507"/>
                </a:cubicBezTo>
                <a:lnTo>
                  <a:pt x="645314" y="961627"/>
                </a:lnTo>
                <a:lnTo>
                  <a:pt x="629499" y="1081304"/>
                </a:lnTo>
                <a:lnTo>
                  <a:pt x="614430" y="1195319"/>
                </a:lnTo>
                <a:lnTo>
                  <a:pt x="577174" y="1207946"/>
                </a:lnTo>
                <a:cubicBezTo>
                  <a:pt x="564056" y="1215413"/>
                  <a:pt x="552242" y="1225488"/>
                  <a:pt x="542608" y="1237958"/>
                </a:cubicBezTo>
                <a:cubicBezTo>
                  <a:pt x="532516" y="1251022"/>
                  <a:pt x="525669" y="1265407"/>
                  <a:pt x="521855" y="1280240"/>
                </a:cubicBezTo>
                <a:lnTo>
                  <a:pt x="520493" y="1304200"/>
                </a:lnTo>
                <a:lnTo>
                  <a:pt x="205439" y="1411522"/>
                </a:lnTo>
                <a:lnTo>
                  <a:pt x="204922" y="1410631"/>
                </a:lnTo>
                <a:cubicBezTo>
                  <a:pt x="174933" y="1376702"/>
                  <a:pt x="126246" y="1361182"/>
                  <a:pt x="79366" y="1377152"/>
                </a:cubicBezTo>
                <a:cubicBezTo>
                  <a:pt x="19701" y="1397476"/>
                  <a:pt x="-14987" y="1463197"/>
                  <a:pt x="6306" y="1525703"/>
                </a:cubicBezTo>
                <a:cubicBezTo>
                  <a:pt x="17738" y="1559264"/>
                  <a:pt x="43535" y="1584923"/>
                  <a:pt x="75043" y="1597161"/>
                </a:cubicBezTo>
                <a:close/>
              </a:path>
            </a:pathLst>
          </a:custGeom>
          <a:solidFill>
            <a:schemeClr val="bg2">
              <a:lumMod val="50000"/>
              <a:alpha val="20000"/>
            </a:schemeClr>
          </a:solidFill>
          <a:ln w="43323" cap="flat">
            <a:noFill/>
            <a:prstDash val="solid"/>
            <a:miter/>
          </a:ln>
        </p:spPr>
        <p:txBody>
          <a:bodyPr anchor="ctr"/>
          <a:lstStyle/>
          <a:p>
            <a:pPr>
              <a:defRPr/>
            </a:pP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ED48D3-9199-F9B8-C2FD-D80550AE8E44}"/>
            </a:ext>
          </a:extLst>
        </p:cNvPr>
        <p:cNvGrpSpPr/>
        <p:nvPr/>
      </p:nvGrpSpPr>
      <p:grpSpPr>
        <a:xfrm>
          <a:off x="0" y="0"/>
          <a:ext cx="0" cy="0"/>
          <a:chOff x="0" y="0"/>
          <a:chExt cx="0" cy="0"/>
        </a:xfrm>
      </p:grpSpPr>
      <p:sp>
        <p:nvSpPr>
          <p:cNvPr id="15388" name="TextBox 71">
            <a:extLst>
              <a:ext uri="{FF2B5EF4-FFF2-40B4-BE49-F238E27FC236}">
                <a16:creationId xmlns:a16="http://schemas.microsoft.com/office/drawing/2014/main" id="{48814AD7-805D-8B68-C8D2-6C40638A12A2}"/>
              </a:ext>
            </a:extLst>
          </p:cNvPr>
          <p:cNvSpPr txBox="1">
            <a:spLocks noChangeArrowheads="1"/>
          </p:cNvSpPr>
          <p:nvPr/>
        </p:nvSpPr>
        <p:spPr bwMode="auto">
          <a:xfrm>
            <a:off x="5187351" y="-4365"/>
            <a:ext cx="7004649" cy="615553"/>
          </a:xfrm>
          <a:prstGeom prst="rect">
            <a:avLst/>
          </a:prstGeom>
          <a:noFill/>
          <a:ln>
            <a:noFill/>
          </a:ln>
        </p:spPr>
        <p:txBody>
          <a:bodyPr wrap="square" lIns="0" tIns="0" rIns="0" bIns="0">
            <a:spAutoFit/>
          </a:bodyPr>
          <a:lstStyle>
            <a:defPPr>
              <a:defRPr lang="zh-CN"/>
            </a:defPPr>
            <a:lvl1pPr algn="ctr">
              <a:defRPr sz="4000" b="1">
                <a:solidFill>
                  <a:srgbClr val="990033"/>
                </a:solidFill>
                <a:effectLst>
                  <a:outerShdw blurRad="38100" dist="38100" dir="2700000" algn="tl">
                    <a:srgbClr val="000000">
                      <a:alpha val="43137"/>
                    </a:srgbClr>
                  </a:outerShdw>
                </a:effectLst>
                <a:latin typeface="Calibri" panose="020F0502020204030204" pitchFamily="34" charset="0"/>
              </a:defRPr>
            </a:lvl1pPr>
            <a:lvl2pPr marL="742950" indent="-285750">
              <a:defRPr>
                <a:latin typeface="Calibri" panose="020F0502020204030204" pitchFamily="34" charset="0"/>
              </a:defRPr>
            </a:lvl2pPr>
            <a:lvl3pPr marL="1143000" indent="-228600">
              <a:defRPr>
                <a:latin typeface="Calibri" panose="020F0502020204030204" pitchFamily="34" charset="0"/>
              </a:defRPr>
            </a:lvl3pPr>
            <a:lvl4pPr marL="1600200" indent="-228600">
              <a:defRPr>
                <a:latin typeface="Calibri" panose="020F0502020204030204" pitchFamily="34" charset="0"/>
              </a:defRPr>
            </a:lvl4pPr>
            <a:lvl5pPr marL="2057400" indent="-228600">
              <a:defRPr>
                <a:latin typeface="Calibri" panose="020F0502020204030204" pitchFamily="34" charset="0"/>
              </a:defRPr>
            </a:lvl5pPr>
            <a:lvl6pPr marL="2514600" indent="-228600" eaLnBrk="0" fontAlgn="base" hangingPunct="0">
              <a:spcBef>
                <a:spcPct val="0"/>
              </a:spcBef>
              <a:spcAft>
                <a:spcPct val="0"/>
              </a:spcAft>
              <a:defRPr>
                <a:latin typeface="Calibri" panose="020F0502020204030204" pitchFamily="34" charset="0"/>
              </a:defRPr>
            </a:lvl6pPr>
            <a:lvl7pPr marL="2971800" indent="-228600" eaLnBrk="0" fontAlgn="base" hangingPunct="0">
              <a:spcBef>
                <a:spcPct val="0"/>
              </a:spcBef>
              <a:spcAft>
                <a:spcPct val="0"/>
              </a:spcAft>
              <a:defRPr>
                <a:latin typeface="Calibri" panose="020F0502020204030204" pitchFamily="34" charset="0"/>
              </a:defRPr>
            </a:lvl7pPr>
            <a:lvl8pPr marL="3429000" indent="-228600" eaLnBrk="0" fontAlgn="base" hangingPunct="0">
              <a:spcBef>
                <a:spcPct val="0"/>
              </a:spcBef>
              <a:spcAft>
                <a:spcPct val="0"/>
              </a:spcAft>
              <a:defRPr>
                <a:latin typeface="Calibri" panose="020F0502020204030204" pitchFamily="34" charset="0"/>
              </a:defRPr>
            </a:lvl8pPr>
            <a:lvl9pPr marL="3886200" indent="-228600" eaLnBrk="0" fontAlgn="base" hangingPunct="0">
              <a:spcBef>
                <a:spcPct val="0"/>
              </a:spcBef>
              <a:spcAft>
                <a:spcPct val="0"/>
              </a:spcAft>
              <a:defRPr>
                <a:latin typeface="Calibri" panose="020F0502020204030204" pitchFamily="34" charset="0"/>
              </a:defRPr>
            </a:lvl9pPr>
          </a:lstStyle>
          <a:p>
            <a:pPr algn="ctr">
              <a:defRPr/>
            </a:pPr>
            <a:r>
              <a:rPr lang="en-US" altLang="ko-KR" sz="4000" b="1" dirty="0">
                <a:solidFill>
                  <a:srgbClr val="863A53"/>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RESEARCH METHODOLGY</a:t>
            </a:r>
          </a:p>
        </p:txBody>
      </p:sp>
      <p:sp>
        <p:nvSpPr>
          <p:cNvPr id="2" name="文本框 1">
            <a:extLst>
              <a:ext uri="{FF2B5EF4-FFF2-40B4-BE49-F238E27FC236}">
                <a16:creationId xmlns:a16="http://schemas.microsoft.com/office/drawing/2014/main" id="{BC881B5D-5C48-2207-E4F1-541FE23E136C}"/>
              </a:ext>
            </a:extLst>
          </p:cNvPr>
          <p:cNvSpPr txBox="1"/>
          <p:nvPr/>
        </p:nvSpPr>
        <p:spPr>
          <a:xfrm>
            <a:off x="1640731" y="1327962"/>
            <a:ext cx="2323008" cy="523220"/>
          </a:xfrm>
          <a:prstGeom prst="rect">
            <a:avLst/>
          </a:prstGeom>
          <a:noFill/>
        </p:spPr>
        <p:txBody>
          <a:bodyPr wrap="none" rtlCol="0">
            <a:spAutoFit/>
          </a:bodyPr>
          <a:lstStyle/>
          <a:p>
            <a:r>
              <a:rPr lang="en-US" sz="2800" b="1" dirty="0">
                <a:solidFill>
                  <a:srgbClr val="863A53"/>
                </a:solidFill>
                <a:latin typeface="Times New Roman" panose="02020603050405020304" pitchFamily="18" charset="0"/>
                <a:cs typeface="Times New Roman" panose="02020603050405020304" pitchFamily="18" charset="0"/>
              </a:rPr>
              <a:t>Data Sources:</a:t>
            </a:r>
            <a:endParaRPr kumimoji="1" lang="zh-SG" altLang="en-US" sz="2800" b="1" dirty="0">
              <a:solidFill>
                <a:srgbClr val="863A53"/>
              </a:solidFill>
              <a:latin typeface="Times New Roman" panose="02020603050405020304" pitchFamily="18" charset="0"/>
              <a:cs typeface="Times New Roman" panose="02020603050405020304" pitchFamily="18" charset="0"/>
            </a:endParaRPr>
          </a:p>
        </p:txBody>
      </p:sp>
      <p:sp>
        <p:nvSpPr>
          <p:cNvPr id="3" name="文本框 2">
            <a:extLst>
              <a:ext uri="{FF2B5EF4-FFF2-40B4-BE49-F238E27FC236}">
                <a16:creationId xmlns:a16="http://schemas.microsoft.com/office/drawing/2014/main" id="{83664F7E-6E69-BCED-B543-BD7AA0222142}"/>
              </a:ext>
            </a:extLst>
          </p:cNvPr>
          <p:cNvSpPr txBox="1"/>
          <p:nvPr/>
        </p:nvSpPr>
        <p:spPr>
          <a:xfrm>
            <a:off x="1640731" y="1882219"/>
            <a:ext cx="6071284"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Kaggle datasets of fake and real news.</a:t>
            </a:r>
            <a:endParaRPr kumimoji="1" lang="zh-SG" altLang="en-US" dirty="0">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DBA25FFA-2704-C0BC-E032-328B2BE79255}"/>
              </a:ext>
            </a:extLst>
          </p:cNvPr>
          <p:cNvSpPr txBox="1"/>
          <p:nvPr/>
        </p:nvSpPr>
        <p:spPr>
          <a:xfrm>
            <a:off x="1640731" y="2713687"/>
            <a:ext cx="3201563" cy="523220"/>
          </a:xfrm>
          <a:prstGeom prst="rect">
            <a:avLst/>
          </a:prstGeom>
          <a:noFill/>
        </p:spPr>
        <p:txBody>
          <a:bodyPr wrap="square">
            <a:spAutoFit/>
          </a:bodyPr>
          <a:lstStyle/>
          <a:p>
            <a:r>
              <a:rPr lang="en-US" sz="2800" b="1" dirty="0">
                <a:solidFill>
                  <a:srgbClr val="863A53"/>
                </a:solidFill>
                <a:latin typeface="Times New Roman" panose="02020603050405020304" pitchFamily="18" charset="0"/>
                <a:cs typeface="Times New Roman" panose="02020603050405020304" pitchFamily="18" charset="0"/>
              </a:rPr>
              <a:t>Analysis Methods:</a:t>
            </a:r>
          </a:p>
        </p:txBody>
      </p:sp>
      <p:sp>
        <p:nvSpPr>
          <p:cNvPr id="16" name="Rectangle 1">
            <a:extLst>
              <a:ext uri="{FF2B5EF4-FFF2-40B4-BE49-F238E27FC236}">
                <a16:creationId xmlns:a16="http://schemas.microsoft.com/office/drawing/2014/main" id="{9C6F1527-66BA-697A-90DC-CF194EEBE235}"/>
              </a:ext>
            </a:extLst>
          </p:cNvPr>
          <p:cNvSpPr>
            <a:spLocks noChangeArrowheads="1"/>
          </p:cNvSpPr>
          <p:nvPr/>
        </p:nvSpPr>
        <p:spPr bwMode="auto">
          <a:xfrm>
            <a:off x="1647790" y="3429000"/>
            <a:ext cx="6389008"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lang="en-US" dirty="0">
                <a:latin typeface="Times New Roman" panose="02020603050405020304" pitchFamily="18" charset="0"/>
                <a:cs typeface="Times New Roman" panose="02020603050405020304" pitchFamily="18" charset="0"/>
              </a:rPr>
              <a:t>Preprocessing (e.g., tokenization, lemmatization), GloVe embeddings, and LSTM architecture.</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6E7C1FB4-CA8A-958F-62BB-356986EA93F2}"/>
              </a:ext>
            </a:extLst>
          </p:cNvPr>
          <p:cNvSpPr txBox="1"/>
          <p:nvPr/>
        </p:nvSpPr>
        <p:spPr>
          <a:xfrm>
            <a:off x="1640731" y="4363847"/>
            <a:ext cx="6199516" cy="523220"/>
          </a:xfrm>
          <a:prstGeom prst="rect">
            <a:avLst/>
          </a:prstGeom>
          <a:noFill/>
        </p:spPr>
        <p:txBody>
          <a:bodyPr wrap="square">
            <a:spAutoFit/>
          </a:bodyPr>
          <a:lstStyle/>
          <a:p>
            <a:r>
              <a:rPr lang="en-US" sz="2800" b="1" dirty="0">
                <a:solidFill>
                  <a:srgbClr val="863A53"/>
                </a:solidFill>
                <a:latin typeface="Times New Roman" panose="02020603050405020304" pitchFamily="18" charset="0"/>
                <a:cs typeface="Times New Roman" panose="02020603050405020304" pitchFamily="18" charset="0"/>
              </a:rPr>
              <a:t>Variables:</a:t>
            </a:r>
          </a:p>
        </p:txBody>
      </p:sp>
      <p:sp>
        <p:nvSpPr>
          <p:cNvPr id="7" name="TextBox 6">
            <a:extLst>
              <a:ext uri="{FF2B5EF4-FFF2-40B4-BE49-F238E27FC236}">
                <a16:creationId xmlns:a16="http://schemas.microsoft.com/office/drawing/2014/main" id="{52E2FF01-E372-B94F-06B4-9B7006FE1B69}"/>
              </a:ext>
            </a:extLst>
          </p:cNvPr>
          <p:cNvSpPr txBox="1"/>
          <p:nvPr/>
        </p:nvSpPr>
        <p:spPr>
          <a:xfrm>
            <a:off x="1647790" y="4975781"/>
            <a:ext cx="6199516" cy="646331"/>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Word count, character count, sentiment scores, and linguistic patterns.</a:t>
            </a:r>
          </a:p>
        </p:txBody>
      </p:sp>
    </p:spTree>
    <p:extLst>
      <p:ext uri="{BB962C8B-B14F-4D97-AF65-F5344CB8AC3E}">
        <p14:creationId xmlns:p14="http://schemas.microsoft.com/office/powerpoint/2010/main" val="29329332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0C42A2-71F6-9680-28D5-D02DAA577CE4}"/>
            </a:ext>
          </a:extLst>
        </p:cNvPr>
        <p:cNvGrpSpPr/>
        <p:nvPr/>
      </p:nvGrpSpPr>
      <p:grpSpPr>
        <a:xfrm>
          <a:off x="0" y="0"/>
          <a:ext cx="0" cy="0"/>
          <a:chOff x="0" y="0"/>
          <a:chExt cx="0" cy="0"/>
        </a:xfrm>
      </p:grpSpPr>
      <p:sp>
        <p:nvSpPr>
          <p:cNvPr id="3" name="Freeform: Shape 387">
            <a:extLst>
              <a:ext uri="{FF2B5EF4-FFF2-40B4-BE49-F238E27FC236}">
                <a16:creationId xmlns:a16="http://schemas.microsoft.com/office/drawing/2014/main" id="{55D7AE87-208F-ED7F-FCF7-6652DD61ACCB}"/>
              </a:ext>
            </a:extLst>
          </p:cNvPr>
          <p:cNvSpPr/>
          <p:nvPr/>
        </p:nvSpPr>
        <p:spPr>
          <a:xfrm rot="18063826">
            <a:off x="1893094" y="4206081"/>
            <a:ext cx="1912938" cy="1946275"/>
          </a:xfrm>
          <a:custGeom>
            <a:avLst/>
            <a:gdLst>
              <a:gd name="connsiteX0" fmla="*/ 859940 w 1882134"/>
              <a:gd name="connsiteY0" fmla="*/ 932267 h 1915580"/>
              <a:gd name="connsiteX1" fmla="*/ 747989 w 1882134"/>
              <a:gd name="connsiteY1" fmla="*/ 997319 h 1915580"/>
              <a:gd name="connsiteX2" fmla="*/ 636844 w 1882134"/>
              <a:gd name="connsiteY2" fmla="*/ 1061903 h 1915580"/>
              <a:gd name="connsiteX3" fmla="*/ 638527 w 1882134"/>
              <a:gd name="connsiteY3" fmla="*/ 1070293 h 1915580"/>
              <a:gd name="connsiteX4" fmla="*/ 565410 w 1882134"/>
              <a:gd name="connsiteY4" fmla="*/ 1179755 h 1915580"/>
              <a:gd name="connsiteX5" fmla="*/ 562511 w 1882134"/>
              <a:gd name="connsiteY5" fmla="*/ 1180336 h 1915580"/>
              <a:gd name="connsiteX6" fmla="*/ 562511 w 1882134"/>
              <a:gd name="connsiteY6" fmla="*/ 1439244 h 1915580"/>
              <a:gd name="connsiteX7" fmla="*/ 572773 w 1882134"/>
              <a:gd name="connsiteY7" fmla="*/ 1441246 h 1915580"/>
              <a:gd name="connsiteX8" fmla="*/ 644608 w 1882134"/>
              <a:gd name="connsiteY8" fmla="*/ 1550707 h 1915580"/>
              <a:gd name="connsiteX9" fmla="*/ 640375 w 1882134"/>
              <a:gd name="connsiteY9" fmla="*/ 1571429 h 1915580"/>
              <a:gd name="connsiteX10" fmla="*/ 865510 w 1882134"/>
              <a:gd name="connsiteY10" fmla="*/ 1701672 h 1915580"/>
              <a:gd name="connsiteX11" fmla="*/ 886716 w 1882134"/>
              <a:gd name="connsiteY11" fmla="*/ 1687534 h 1915580"/>
              <a:gd name="connsiteX12" fmla="*/ 933465 w 1882134"/>
              <a:gd name="connsiteY12" fmla="*/ 1678413 h 1915580"/>
              <a:gd name="connsiteX13" fmla="*/ 980215 w 1882134"/>
              <a:gd name="connsiteY13" fmla="*/ 1687962 h 1915580"/>
              <a:gd name="connsiteX14" fmla="*/ 997982 w 1882134"/>
              <a:gd name="connsiteY14" fmla="*/ 1700143 h 1915580"/>
              <a:gd name="connsiteX15" fmla="*/ 1212258 w 1882134"/>
              <a:gd name="connsiteY15" fmla="*/ 1576182 h 1915580"/>
              <a:gd name="connsiteX16" fmla="*/ 1210160 w 1882134"/>
              <a:gd name="connsiteY16" fmla="*/ 1565911 h 1915580"/>
              <a:gd name="connsiteX17" fmla="*/ 1283277 w 1882134"/>
              <a:gd name="connsiteY17" fmla="*/ 1456450 h 1915580"/>
              <a:gd name="connsiteX18" fmla="*/ 1298338 w 1882134"/>
              <a:gd name="connsiteY18" fmla="*/ 1453428 h 1915580"/>
              <a:gd name="connsiteX19" fmla="*/ 1298338 w 1882134"/>
              <a:gd name="connsiteY19" fmla="*/ 1189696 h 1915580"/>
              <a:gd name="connsiteX20" fmla="*/ 1292399 w 1882134"/>
              <a:gd name="connsiteY20" fmla="*/ 1188448 h 1915580"/>
              <a:gd name="connsiteX21" fmla="*/ 1219282 w 1882134"/>
              <a:gd name="connsiteY21" fmla="*/ 1079414 h 1915580"/>
              <a:gd name="connsiteX22" fmla="*/ 1223749 w 1882134"/>
              <a:gd name="connsiteY22" fmla="*/ 1057548 h 1915580"/>
              <a:gd name="connsiteX23" fmla="*/ 997965 w 1882134"/>
              <a:gd name="connsiteY23" fmla="*/ 926929 h 1915580"/>
              <a:gd name="connsiteX24" fmla="*/ 994296 w 1882134"/>
              <a:gd name="connsiteY24" fmla="*/ 929366 h 1915580"/>
              <a:gd name="connsiteX25" fmla="*/ 988000 w 1882134"/>
              <a:gd name="connsiteY25" fmla="*/ 935188 h 1915580"/>
              <a:gd name="connsiteX26" fmla="*/ 978749 w 1882134"/>
              <a:gd name="connsiteY26" fmla="*/ 939691 h 1915580"/>
              <a:gd name="connsiteX27" fmla="*/ 969810 w 1882134"/>
              <a:gd name="connsiteY27" fmla="*/ 945628 h 1915580"/>
              <a:gd name="connsiteX28" fmla="*/ 964268 w 1882134"/>
              <a:gd name="connsiteY28" fmla="*/ 946740 h 1915580"/>
              <a:gd name="connsiteX29" fmla="*/ 958437 w 1882134"/>
              <a:gd name="connsiteY29" fmla="*/ 949579 h 1915580"/>
              <a:gd name="connsiteX30" fmla="*/ 924343 w 1882134"/>
              <a:gd name="connsiteY30" fmla="*/ 954750 h 1915580"/>
              <a:gd name="connsiteX31" fmla="*/ 924343 w 1882134"/>
              <a:gd name="connsiteY31" fmla="*/ 954750 h 1915580"/>
              <a:gd name="connsiteX32" fmla="*/ 923835 w 1882134"/>
              <a:gd name="connsiteY32" fmla="*/ 954643 h 1915580"/>
              <a:gd name="connsiteX33" fmla="*/ 881110 w 1882134"/>
              <a:gd name="connsiteY33" fmla="*/ 945723 h 1915580"/>
              <a:gd name="connsiteX34" fmla="*/ 880997 w 1882134"/>
              <a:gd name="connsiteY34" fmla="*/ 945646 h 1915580"/>
              <a:gd name="connsiteX35" fmla="*/ 878876 w 1882134"/>
              <a:gd name="connsiteY35" fmla="*/ 945200 h 1915580"/>
              <a:gd name="connsiteX36" fmla="*/ 1285908 w 1882134"/>
              <a:gd name="connsiteY36" fmla="*/ 209454 h 1915580"/>
              <a:gd name="connsiteX37" fmla="*/ 1039711 w 1882134"/>
              <a:gd name="connsiteY37" fmla="*/ 351883 h 1915580"/>
              <a:gd name="connsiteX38" fmla="*/ 1042927 w 1882134"/>
              <a:gd name="connsiteY38" fmla="*/ 367913 h 1915580"/>
              <a:gd name="connsiteX39" fmla="*/ 1007580 w 1882134"/>
              <a:gd name="connsiteY39" fmla="*/ 452291 h 1915580"/>
              <a:gd name="connsiteX40" fmla="*/ 972994 w 1882134"/>
              <a:gd name="connsiteY40" fmla="*/ 475261 h 1915580"/>
              <a:gd name="connsiteX41" fmla="*/ 972994 w 1882134"/>
              <a:gd name="connsiteY41" fmla="*/ 608121 h 1915580"/>
              <a:gd name="connsiteX42" fmla="*/ 972994 w 1882134"/>
              <a:gd name="connsiteY42" fmla="*/ 728436 h 1915580"/>
              <a:gd name="connsiteX43" fmla="*/ 1008720 w 1882134"/>
              <a:gd name="connsiteY43" fmla="*/ 752929 h 1915580"/>
              <a:gd name="connsiteX44" fmla="*/ 1042927 w 1882134"/>
              <a:gd name="connsiteY44" fmla="*/ 836166 h 1915580"/>
              <a:gd name="connsiteX45" fmla="*/ 1038547 w 1882134"/>
              <a:gd name="connsiteY45" fmla="*/ 857606 h 1915580"/>
              <a:gd name="connsiteX46" fmla="*/ 1264627 w 1882134"/>
              <a:gd name="connsiteY46" fmla="*/ 988396 h 1915580"/>
              <a:gd name="connsiteX47" fmla="*/ 1292399 w 1882134"/>
              <a:gd name="connsiteY47" fmla="*/ 969952 h 1915580"/>
              <a:gd name="connsiteX48" fmla="*/ 1337865 w 1882134"/>
              <a:gd name="connsiteY48" fmla="*/ 960830 h 1915580"/>
              <a:gd name="connsiteX49" fmla="*/ 1384615 w 1882134"/>
              <a:gd name="connsiteY49" fmla="*/ 970380 h 1915580"/>
              <a:gd name="connsiteX50" fmla="*/ 1410990 w 1882134"/>
              <a:gd name="connsiteY50" fmla="*/ 988463 h 1915580"/>
              <a:gd name="connsiteX51" fmla="*/ 1650068 w 1882134"/>
              <a:gd name="connsiteY51" fmla="*/ 850153 h 1915580"/>
              <a:gd name="connsiteX52" fmla="*/ 1644966 w 1882134"/>
              <a:gd name="connsiteY52" fmla="*/ 824004 h 1915580"/>
              <a:gd name="connsiteX53" fmla="*/ 1680313 w 1882134"/>
              <a:gd name="connsiteY53" fmla="*/ 739627 h 1915580"/>
              <a:gd name="connsiteX54" fmla="*/ 1705780 w 1882134"/>
              <a:gd name="connsiteY54" fmla="*/ 722714 h 1915580"/>
              <a:gd name="connsiteX55" fmla="*/ 1705779 w 1882134"/>
              <a:gd name="connsiteY55" fmla="*/ 484271 h 1915580"/>
              <a:gd name="connsiteX56" fmla="*/ 1701598 w 1882134"/>
              <a:gd name="connsiteY56" fmla="*/ 483455 h 1915580"/>
              <a:gd name="connsiteX57" fmla="*/ 1629764 w 1882134"/>
              <a:gd name="connsiteY57" fmla="*/ 373993 h 1915580"/>
              <a:gd name="connsiteX58" fmla="*/ 1634464 w 1882134"/>
              <a:gd name="connsiteY58" fmla="*/ 350982 h 1915580"/>
              <a:gd name="connsiteX59" fmla="*/ 1412691 w 1882134"/>
              <a:gd name="connsiteY59" fmla="*/ 222683 h 1915580"/>
              <a:gd name="connsiteX60" fmla="*/ 1404617 w 1882134"/>
              <a:gd name="connsiteY60" fmla="*/ 228046 h 1915580"/>
              <a:gd name="connsiteX61" fmla="*/ 1359150 w 1882134"/>
              <a:gd name="connsiteY61" fmla="*/ 237167 h 1915580"/>
              <a:gd name="connsiteX62" fmla="*/ 1312401 w 1882134"/>
              <a:gd name="connsiteY62" fmla="*/ 227618 h 1915580"/>
              <a:gd name="connsiteX63" fmla="*/ 441920 w 1882134"/>
              <a:gd name="connsiteY63" fmla="*/ 226293 h 1915580"/>
              <a:gd name="connsiteX64" fmla="*/ 231909 w 1882134"/>
              <a:gd name="connsiteY64" fmla="*/ 347787 h 1915580"/>
              <a:gd name="connsiteX65" fmla="*/ 237167 w 1882134"/>
              <a:gd name="connsiteY65" fmla="*/ 373994 h 1915580"/>
              <a:gd name="connsiteX66" fmla="*/ 164050 w 1882134"/>
              <a:gd name="connsiteY66" fmla="*/ 483456 h 1915580"/>
              <a:gd name="connsiteX67" fmla="*/ 155071 w 1882134"/>
              <a:gd name="connsiteY67" fmla="*/ 485258 h 1915580"/>
              <a:gd name="connsiteX68" fmla="*/ 155071 w 1882134"/>
              <a:gd name="connsiteY68" fmla="*/ 740239 h 1915580"/>
              <a:gd name="connsiteX69" fmla="*/ 165333 w 1882134"/>
              <a:gd name="connsiteY69" fmla="*/ 742335 h 1915580"/>
              <a:gd name="connsiteX70" fmla="*/ 237167 w 1882134"/>
              <a:gd name="connsiteY70" fmla="*/ 851369 h 1915580"/>
              <a:gd name="connsiteX71" fmla="*/ 234601 w 1882134"/>
              <a:gd name="connsiteY71" fmla="*/ 863932 h 1915580"/>
              <a:gd name="connsiteX72" fmla="*/ 440781 w 1882134"/>
              <a:gd name="connsiteY72" fmla="*/ 983210 h 1915580"/>
              <a:gd name="connsiteX73" fmla="*/ 474477 w 1882134"/>
              <a:gd name="connsiteY73" fmla="*/ 960831 h 1915580"/>
              <a:gd name="connsiteX74" fmla="*/ 519943 w 1882134"/>
              <a:gd name="connsiteY74" fmla="*/ 951709 h 1915580"/>
              <a:gd name="connsiteX75" fmla="*/ 566693 w 1882134"/>
              <a:gd name="connsiteY75" fmla="*/ 961258 h 1915580"/>
              <a:gd name="connsiteX76" fmla="*/ 601190 w 1882134"/>
              <a:gd name="connsiteY76" fmla="*/ 984910 h 1915580"/>
              <a:gd name="connsiteX77" fmla="*/ 705420 w 1882134"/>
              <a:gd name="connsiteY77" fmla="*/ 924344 h 1915580"/>
              <a:gd name="connsiteX78" fmla="*/ 785942 w 1882134"/>
              <a:gd name="connsiteY78" fmla="*/ 878642 h 1915580"/>
              <a:gd name="connsiteX79" fmla="*/ 811567 w 1882134"/>
              <a:gd name="connsiteY79" fmla="*/ 863817 h 1915580"/>
              <a:gd name="connsiteX80" fmla="*/ 805759 w 1882134"/>
              <a:gd name="connsiteY80" fmla="*/ 836166 h 1915580"/>
              <a:gd name="connsiteX81" fmla="*/ 878876 w 1882134"/>
              <a:gd name="connsiteY81" fmla="*/ 726704 h 1915580"/>
              <a:gd name="connsiteX82" fmla="*/ 887857 w 1882134"/>
              <a:gd name="connsiteY82" fmla="*/ 724902 h 1915580"/>
              <a:gd name="connsiteX83" fmla="*/ 887857 w 1882134"/>
              <a:gd name="connsiteY83" fmla="*/ 602041 h 1915580"/>
              <a:gd name="connsiteX84" fmla="*/ 887857 w 1882134"/>
              <a:gd name="connsiteY84" fmla="*/ 479177 h 1915580"/>
              <a:gd name="connsiteX85" fmla="*/ 878877 w 1882134"/>
              <a:gd name="connsiteY85" fmla="*/ 477375 h 1915580"/>
              <a:gd name="connsiteX86" fmla="*/ 805760 w 1882134"/>
              <a:gd name="connsiteY86" fmla="*/ 367913 h 1915580"/>
              <a:gd name="connsiteX87" fmla="*/ 810313 w 1882134"/>
              <a:gd name="connsiteY87" fmla="*/ 345620 h 1915580"/>
              <a:gd name="connsiteX88" fmla="*/ 607514 w 1882134"/>
              <a:gd name="connsiteY88" fmla="*/ 228297 h 1915580"/>
              <a:gd name="connsiteX89" fmla="*/ 572440 w 1882134"/>
              <a:gd name="connsiteY89" fmla="*/ 252065 h 1915580"/>
              <a:gd name="connsiteX90" fmla="*/ 526305 w 1882134"/>
              <a:gd name="connsiteY90" fmla="*/ 261493 h 1915580"/>
              <a:gd name="connsiteX91" fmla="*/ 442371 w 1882134"/>
              <a:gd name="connsiteY91" fmla="*/ 226958 h 1915580"/>
              <a:gd name="connsiteX92" fmla="*/ 525745 w 1882134"/>
              <a:gd name="connsiteY92" fmla="*/ 24326 h 1915580"/>
              <a:gd name="connsiteX93" fmla="*/ 644609 w 1882134"/>
              <a:gd name="connsiteY93" fmla="*/ 142629 h 1915580"/>
              <a:gd name="connsiteX94" fmla="*/ 641709 w 1882134"/>
              <a:gd name="connsiteY94" fmla="*/ 157167 h 1915580"/>
              <a:gd name="connsiteX95" fmla="*/ 747989 w 1882134"/>
              <a:gd name="connsiteY95" fmla="*/ 218924 h 1915580"/>
              <a:gd name="connsiteX96" fmla="*/ 849541 w 1882134"/>
              <a:gd name="connsiteY96" fmla="*/ 277934 h 1915580"/>
              <a:gd name="connsiteX97" fmla="*/ 878877 w 1882134"/>
              <a:gd name="connsiteY97" fmla="*/ 258452 h 1915580"/>
              <a:gd name="connsiteX98" fmla="*/ 924343 w 1882134"/>
              <a:gd name="connsiteY98" fmla="*/ 249330 h 1915580"/>
              <a:gd name="connsiteX99" fmla="*/ 971093 w 1882134"/>
              <a:gd name="connsiteY99" fmla="*/ 258879 h 1915580"/>
              <a:gd name="connsiteX100" fmla="*/ 999784 w 1882134"/>
              <a:gd name="connsiteY100" fmla="*/ 278550 h 1915580"/>
              <a:gd name="connsiteX101" fmla="*/ 1112862 w 1882134"/>
              <a:gd name="connsiteY101" fmla="*/ 212843 h 1915580"/>
              <a:gd name="connsiteX102" fmla="*/ 1244810 w 1882134"/>
              <a:gd name="connsiteY102" fmla="*/ 139736 h 1915580"/>
              <a:gd name="connsiteX103" fmla="*/ 1240567 w 1882134"/>
              <a:gd name="connsiteY103" fmla="*/ 118583 h 1915580"/>
              <a:gd name="connsiteX104" fmla="*/ 1359150 w 1882134"/>
              <a:gd name="connsiteY104" fmla="*/ 0 h 1915580"/>
              <a:gd name="connsiteX105" fmla="*/ 1477734 w 1882134"/>
              <a:gd name="connsiteY105" fmla="*/ 118583 h 1915580"/>
              <a:gd name="connsiteX106" fmla="*/ 1468446 w 1882134"/>
              <a:gd name="connsiteY106" fmla="*/ 164056 h 1915580"/>
              <a:gd name="connsiteX107" fmla="*/ 1562871 w 1882134"/>
              <a:gd name="connsiteY107" fmla="*/ 218924 h 1915580"/>
              <a:gd name="connsiteX108" fmla="*/ 1674171 w 1882134"/>
              <a:gd name="connsiteY108" fmla="*/ 283599 h 1915580"/>
              <a:gd name="connsiteX109" fmla="*/ 1702880 w 1882134"/>
              <a:gd name="connsiteY109" fmla="*/ 264532 h 1915580"/>
              <a:gd name="connsiteX110" fmla="*/ 1748347 w 1882134"/>
              <a:gd name="connsiteY110" fmla="*/ 255410 h 1915580"/>
              <a:gd name="connsiteX111" fmla="*/ 1866931 w 1882134"/>
              <a:gd name="connsiteY111" fmla="*/ 373993 h 1915580"/>
              <a:gd name="connsiteX112" fmla="*/ 1793814 w 1882134"/>
              <a:gd name="connsiteY112" fmla="*/ 483456 h 1915580"/>
              <a:gd name="connsiteX113" fmla="*/ 1787876 w 1882134"/>
              <a:gd name="connsiteY113" fmla="*/ 484647 h 1915580"/>
              <a:gd name="connsiteX114" fmla="*/ 1787876 w 1882134"/>
              <a:gd name="connsiteY114" fmla="*/ 608121 h 1915580"/>
              <a:gd name="connsiteX115" fmla="*/ 1787876 w 1882134"/>
              <a:gd name="connsiteY115" fmla="*/ 710390 h 1915580"/>
              <a:gd name="connsiteX116" fmla="*/ 1810299 w 1882134"/>
              <a:gd name="connsiteY116" fmla="*/ 714970 h 1915580"/>
              <a:gd name="connsiteX117" fmla="*/ 1882134 w 1882134"/>
              <a:gd name="connsiteY117" fmla="*/ 824004 h 1915580"/>
              <a:gd name="connsiteX118" fmla="*/ 1763550 w 1882134"/>
              <a:gd name="connsiteY118" fmla="*/ 942588 h 1915580"/>
              <a:gd name="connsiteX119" fmla="*/ 1716800 w 1882134"/>
              <a:gd name="connsiteY119" fmla="*/ 933466 h 1915580"/>
              <a:gd name="connsiteX120" fmla="*/ 1696290 w 1882134"/>
              <a:gd name="connsiteY120" fmla="*/ 919792 h 1915580"/>
              <a:gd name="connsiteX121" fmla="*/ 1562871 w 1882134"/>
              <a:gd name="connsiteY121" fmla="*/ 997319 h 1915580"/>
              <a:gd name="connsiteX122" fmla="*/ 1452273 w 1882134"/>
              <a:gd name="connsiteY122" fmla="*/ 1058596 h 1915580"/>
              <a:gd name="connsiteX123" fmla="*/ 1456449 w 1882134"/>
              <a:gd name="connsiteY123" fmla="*/ 1079414 h 1915580"/>
              <a:gd name="connsiteX124" fmla="*/ 1383332 w 1882134"/>
              <a:gd name="connsiteY124" fmla="*/ 1188876 h 1915580"/>
              <a:gd name="connsiteX125" fmla="*/ 1380434 w 1882134"/>
              <a:gd name="connsiteY125" fmla="*/ 1189457 h 1915580"/>
              <a:gd name="connsiteX126" fmla="*/ 1380434 w 1882134"/>
              <a:gd name="connsiteY126" fmla="*/ 1316581 h 1915580"/>
              <a:gd name="connsiteX127" fmla="*/ 1380434 w 1882134"/>
              <a:gd name="connsiteY127" fmla="*/ 1459744 h 1915580"/>
              <a:gd name="connsiteX128" fmla="*/ 1413121 w 1882134"/>
              <a:gd name="connsiteY128" fmla="*/ 1481535 h 1915580"/>
              <a:gd name="connsiteX129" fmla="*/ 1447328 w 1882134"/>
              <a:gd name="connsiteY129" fmla="*/ 1565911 h 1915580"/>
              <a:gd name="connsiteX130" fmla="*/ 1328743 w 1882134"/>
              <a:gd name="connsiteY130" fmla="*/ 1684495 h 1915580"/>
              <a:gd name="connsiteX131" fmla="*/ 1283277 w 1882134"/>
              <a:gd name="connsiteY131" fmla="*/ 1675374 h 1915580"/>
              <a:gd name="connsiteX132" fmla="*/ 1245755 w 1882134"/>
              <a:gd name="connsiteY132" fmla="*/ 1650453 h 1915580"/>
              <a:gd name="connsiteX133" fmla="*/ 1152389 w 1882134"/>
              <a:gd name="connsiteY133" fmla="*/ 1702738 h 1915580"/>
              <a:gd name="connsiteX134" fmla="*/ 1045590 w 1882134"/>
              <a:gd name="connsiteY134" fmla="*/ 1764797 h 1915580"/>
              <a:gd name="connsiteX135" fmla="*/ 1052050 w 1882134"/>
              <a:gd name="connsiteY135" fmla="*/ 1796996 h 1915580"/>
              <a:gd name="connsiteX136" fmla="*/ 933465 w 1882134"/>
              <a:gd name="connsiteY136" fmla="*/ 1915580 h 1915580"/>
              <a:gd name="connsiteX137" fmla="*/ 814882 w 1882134"/>
              <a:gd name="connsiteY137" fmla="*/ 1796996 h 1915580"/>
              <a:gd name="connsiteX138" fmla="*/ 820094 w 1882134"/>
              <a:gd name="connsiteY138" fmla="*/ 1770286 h 1915580"/>
              <a:gd name="connsiteX139" fmla="*/ 705420 w 1882134"/>
              <a:gd name="connsiteY139" fmla="*/ 1702738 h 1915580"/>
              <a:gd name="connsiteX140" fmla="*/ 599803 w 1882134"/>
              <a:gd name="connsiteY140" fmla="*/ 1641366 h 1915580"/>
              <a:gd name="connsiteX141" fmla="*/ 571490 w 1882134"/>
              <a:gd name="connsiteY141" fmla="*/ 1660170 h 1915580"/>
              <a:gd name="connsiteX142" fmla="*/ 526023 w 1882134"/>
              <a:gd name="connsiteY142" fmla="*/ 1669292 h 1915580"/>
              <a:gd name="connsiteX143" fmla="*/ 407440 w 1882134"/>
              <a:gd name="connsiteY143" fmla="*/ 1550707 h 1915580"/>
              <a:gd name="connsiteX144" fmla="*/ 442787 w 1882134"/>
              <a:gd name="connsiteY144" fmla="*/ 1466331 h 1915580"/>
              <a:gd name="connsiteX145" fmla="*/ 480415 w 1882134"/>
              <a:gd name="connsiteY145" fmla="*/ 1441340 h 1915580"/>
              <a:gd name="connsiteX146" fmla="*/ 480415 w 1882134"/>
              <a:gd name="connsiteY146" fmla="*/ 1313541 h 1915580"/>
              <a:gd name="connsiteX147" fmla="*/ 480415 w 1882134"/>
              <a:gd name="connsiteY147" fmla="*/ 1180946 h 1915580"/>
              <a:gd name="connsiteX148" fmla="*/ 474477 w 1882134"/>
              <a:gd name="connsiteY148" fmla="*/ 1179755 h 1915580"/>
              <a:gd name="connsiteX149" fmla="*/ 401359 w 1882134"/>
              <a:gd name="connsiteY149" fmla="*/ 1070292 h 1915580"/>
              <a:gd name="connsiteX150" fmla="*/ 403715 w 1882134"/>
              <a:gd name="connsiteY150" fmla="*/ 1058760 h 1915580"/>
              <a:gd name="connsiteX151" fmla="*/ 297980 w 1882134"/>
              <a:gd name="connsiteY151" fmla="*/ 997319 h 1915580"/>
              <a:gd name="connsiteX152" fmla="*/ 197246 w 1882134"/>
              <a:gd name="connsiteY152" fmla="*/ 938785 h 1915580"/>
              <a:gd name="connsiteX153" fmla="*/ 164050 w 1882134"/>
              <a:gd name="connsiteY153" fmla="*/ 960831 h 1915580"/>
              <a:gd name="connsiteX154" fmla="*/ 118583 w 1882134"/>
              <a:gd name="connsiteY154" fmla="*/ 969953 h 1915580"/>
              <a:gd name="connsiteX155" fmla="*/ 0 w 1882134"/>
              <a:gd name="connsiteY155" fmla="*/ 851369 h 1915580"/>
              <a:gd name="connsiteX156" fmla="*/ 71834 w 1882134"/>
              <a:gd name="connsiteY156" fmla="*/ 741907 h 1915580"/>
              <a:gd name="connsiteX157" fmla="*/ 72975 w 1882134"/>
              <a:gd name="connsiteY157" fmla="*/ 741685 h 1915580"/>
              <a:gd name="connsiteX158" fmla="*/ 72975 w 1882134"/>
              <a:gd name="connsiteY158" fmla="*/ 608121 h 1915580"/>
              <a:gd name="connsiteX159" fmla="*/ 72975 w 1882134"/>
              <a:gd name="connsiteY159" fmla="*/ 483679 h 1915580"/>
              <a:gd name="connsiteX160" fmla="*/ 71834 w 1882134"/>
              <a:gd name="connsiteY160" fmla="*/ 483456 h 1915580"/>
              <a:gd name="connsiteX161" fmla="*/ 0 w 1882134"/>
              <a:gd name="connsiteY161" fmla="*/ 373994 h 1915580"/>
              <a:gd name="connsiteX162" fmla="*/ 118583 w 1882134"/>
              <a:gd name="connsiteY162" fmla="*/ 255410 h 1915580"/>
              <a:gd name="connsiteX163" fmla="*/ 165333 w 1882134"/>
              <a:gd name="connsiteY163" fmla="*/ 264960 h 1915580"/>
              <a:gd name="connsiteX164" fmla="*/ 189840 w 1882134"/>
              <a:gd name="connsiteY164" fmla="*/ 281762 h 1915580"/>
              <a:gd name="connsiteX165" fmla="*/ 297980 w 1882134"/>
              <a:gd name="connsiteY165" fmla="*/ 218924 h 1915580"/>
              <a:gd name="connsiteX166" fmla="*/ 409656 w 1882134"/>
              <a:gd name="connsiteY166" fmla="*/ 154031 h 1915580"/>
              <a:gd name="connsiteX167" fmla="*/ 407441 w 1882134"/>
              <a:gd name="connsiteY167" fmla="*/ 143189 h 1915580"/>
              <a:gd name="connsiteX168" fmla="*/ 525745 w 1882134"/>
              <a:gd name="connsiteY168" fmla="*/ 24326 h 1915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Lst>
            <a:rect l="l" t="t" r="r" b="b"/>
            <a:pathLst>
              <a:path w="1882134" h="1915580">
                <a:moveTo>
                  <a:pt x="859940" y="932267"/>
                </a:moveTo>
                <a:lnTo>
                  <a:pt x="747989" y="997319"/>
                </a:lnTo>
                <a:lnTo>
                  <a:pt x="636844" y="1061903"/>
                </a:lnTo>
                <a:lnTo>
                  <a:pt x="638527" y="1070293"/>
                </a:lnTo>
                <a:cubicBezTo>
                  <a:pt x="638527" y="1120463"/>
                  <a:pt x="607741" y="1162081"/>
                  <a:pt x="565410" y="1179755"/>
                </a:cubicBezTo>
                <a:lnTo>
                  <a:pt x="562511" y="1180336"/>
                </a:lnTo>
                <a:lnTo>
                  <a:pt x="562511" y="1439244"/>
                </a:lnTo>
                <a:lnTo>
                  <a:pt x="572773" y="1441246"/>
                </a:lnTo>
                <a:cubicBezTo>
                  <a:pt x="615532" y="1458919"/>
                  <a:pt x="644608" y="1500537"/>
                  <a:pt x="644608" y="1550707"/>
                </a:cubicBezTo>
                <a:lnTo>
                  <a:pt x="640375" y="1571429"/>
                </a:lnTo>
                <a:lnTo>
                  <a:pt x="865510" y="1701672"/>
                </a:lnTo>
                <a:lnTo>
                  <a:pt x="886716" y="1687534"/>
                </a:lnTo>
                <a:cubicBezTo>
                  <a:pt x="900969" y="1681643"/>
                  <a:pt x="916742" y="1678413"/>
                  <a:pt x="933465" y="1678413"/>
                </a:cubicBezTo>
                <a:cubicBezTo>
                  <a:pt x="950189" y="1678413"/>
                  <a:pt x="965962" y="1681833"/>
                  <a:pt x="980215" y="1687962"/>
                </a:cubicBezTo>
                <a:lnTo>
                  <a:pt x="997982" y="1700143"/>
                </a:lnTo>
                <a:lnTo>
                  <a:pt x="1212258" y="1576182"/>
                </a:lnTo>
                <a:lnTo>
                  <a:pt x="1210160" y="1565911"/>
                </a:lnTo>
                <a:cubicBezTo>
                  <a:pt x="1210160" y="1515742"/>
                  <a:pt x="1240946" y="1474123"/>
                  <a:pt x="1283277" y="1456450"/>
                </a:cubicBezTo>
                <a:lnTo>
                  <a:pt x="1298338" y="1453428"/>
                </a:lnTo>
                <a:lnTo>
                  <a:pt x="1298338" y="1189696"/>
                </a:lnTo>
                <a:lnTo>
                  <a:pt x="1292399" y="1188448"/>
                </a:lnTo>
                <a:cubicBezTo>
                  <a:pt x="1250068" y="1170062"/>
                  <a:pt x="1219282" y="1127303"/>
                  <a:pt x="1219282" y="1079414"/>
                </a:cubicBezTo>
                <a:lnTo>
                  <a:pt x="1223749" y="1057548"/>
                </a:lnTo>
                <a:lnTo>
                  <a:pt x="997965" y="926929"/>
                </a:lnTo>
                <a:lnTo>
                  <a:pt x="994296" y="929366"/>
                </a:lnTo>
                <a:lnTo>
                  <a:pt x="988000" y="935188"/>
                </a:lnTo>
                <a:lnTo>
                  <a:pt x="978749" y="939691"/>
                </a:lnTo>
                <a:lnTo>
                  <a:pt x="969810" y="945628"/>
                </a:lnTo>
                <a:lnTo>
                  <a:pt x="964268" y="946740"/>
                </a:lnTo>
                <a:lnTo>
                  <a:pt x="958437" y="949579"/>
                </a:lnTo>
                <a:cubicBezTo>
                  <a:pt x="947754" y="952933"/>
                  <a:pt x="936316" y="954750"/>
                  <a:pt x="924343" y="954750"/>
                </a:cubicBezTo>
                <a:lnTo>
                  <a:pt x="924343" y="954750"/>
                </a:lnTo>
                <a:lnTo>
                  <a:pt x="923835" y="954643"/>
                </a:lnTo>
                <a:lnTo>
                  <a:pt x="881110" y="945723"/>
                </a:lnTo>
                <a:lnTo>
                  <a:pt x="880997" y="945646"/>
                </a:lnTo>
                <a:lnTo>
                  <a:pt x="878876" y="945200"/>
                </a:lnTo>
                <a:close/>
                <a:moveTo>
                  <a:pt x="1285908" y="209454"/>
                </a:moveTo>
                <a:lnTo>
                  <a:pt x="1039711" y="351883"/>
                </a:lnTo>
                <a:lnTo>
                  <a:pt x="1042927" y="367913"/>
                </a:lnTo>
                <a:cubicBezTo>
                  <a:pt x="1042927" y="401360"/>
                  <a:pt x="1029244" y="431006"/>
                  <a:pt x="1007580" y="452291"/>
                </a:cubicBezTo>
                <a:lnTo>
                  <a:pt x="972994" y="475261"/>
                </a:lnTo>
                <a:lnTo>
                  <a:pt x="972994" y="608121"/>
                </a:lnTo>
                <a:lnTo>
                  <a:pt x="972994" y="728436"/>
                </a:lnTo>
                <a:lnTo>
                  <a:pt x="1008720" y="752929"/>
                </a:lnTo>
                <a:cubicBezTo>
                  <a:pt x="1030004" y="774594"/>
                  <a:pt x="1042927" y="804239"/>
                  <a:pt x="1042927" y="836166"/>
                </a:cubicBezTo>
                <a:lnTo>
                  <a:pt x="1038547" y="857606"/>
                </a:lnTo>
                <a:lnTo>
                  <a:pt x="1264627" y="988396"/>
                </a:lnTo>
                <a:lnTo>
                  <a:pt x="1292399" y="969952"/>
                </a:lnTo>
                <a:cubicBezTo>
                  <a:pt x="1306509" y="964061"/>
                  <a:pt x="1321902" y="960830"/>
                  <a:pt x="1337865" y="960830"/>
                </a:cubicBezTo>
                <a:cubicBezTo>
                  <a:pt x="1354588" y="960830"/>
                  <a:pt x="1370362" y="964251"/>
                  <a:pt x="1384615" y="970380"/>
                </a:cubicBezTo>
                <a:lnTo>
                  <a:pt x="1410990" y="988463"/>
                </a:lnTo>
                <a:lnTo>
                  <a:pt x="1650068" y="850153"/>
                </a:lnTo>
                <a:lnTo>
                  <a:pt x="1644966" y="824004"/>
                </a:lnTo>
                <a:cubicBezTo>
                  <a:pt x="1644966" y="790557"/>
                  <a:pt x="1658649" y="760911"/>
                  <a:pt x="1680313" y="739627"/>
                </a:cubicBezTo>
                <a:lnTo>
                  <a:pt x="1705780" y="722714"/>
                </a:lnTo>
                <a:lnTo>
                  <a:pt x="1705779" y="484271"/>
                </a:lnTo>
                <a:lnTo>
                  <a:pt x="1701598" y="483455"/>
                </a:lnTo>
                <a:cubicBezTo>
                  <a:pt x="1658839" y="465782"/>
                  <a:pt x="1629764" y="424164"/>
                  <a:pt x="1629764" y="373993"/>
                </a:cubicBezTo>
                <a:lnTo>
                  <a:pt x="1634464" y="350982"/>
                </a:lnTo>
                <a:lnTo>
                  <a:pt x="1412691" y="222683"/>
                </a:lnTo>
                <a:lnTo>
                  <a:pt x="1404617" y="228046"/>
                </a:lnTo>
                <a:cubicBezTo>
                  <a:pt x="1390507" y="233937"/>
                  <a:pt x="1375113" y="237167"/>
                  <a:pt x="1359150" y="237167"/>
                </a:cubicBezTo>
                <a:cubicBezTo>
                  <a:pt x="1342427" y="237167"/>
                  <a:pt x="1326653" y="233747"/>
                  <a:pt x="1312401" y="227618"/>
                </a:cubicBezTo>
                <a:close/>
                <a:moveTo>
                  <a:pt x="441920" y="226293"/>
                </a:moveTo>
                <a:lnTo>
                  <a:pt x="231909" y="347787"/>
                </a:lnTo>
                <a:lnTo>
                  <a:pt x="237167" y="373994"/>
                </a:lnTo>
                <a:cubicBezTo>
                  <a:pt x="237167" y="424164"/>
                  <a:pt x="206381" y="465783"/>
                  <a:pt x="164050" y="483456"/>
                </a:cubicBezTo>
                <a:lnTo>
                  <a:pt x="155071" y="485258"/>
                </a:lnTo>
                <a:lnTo>
                  <a:pt x="155071" y="740239"/>
                </a:lnTo>
                <a:lnTo>
                  <a:pt x="165333" y="742335"/>
                </a:lnTo>
                <a:cubicBezTo>
                  <a:pt x="208092" y="760721"/>
                  <a:pt x="237168" y="803479"/>
                  <a:pt x="237167" y="851369"/>
                </a:cubicBezTo>
                <a:lnTo>
                  <a:pt x="234601" y="863932"/>
                </a:lnTo>
                <a:lnTo>
                  <a:pt x="440781" y="983210"/>
                </a:lnTo>
                <a:lnTo>
                  <a:pt x="474477" y="960831"/>
                </a:lnTo>
                <a:cubicBezTo>
                  <a:pt x="488587" y="954940"/>
                  <a:pt x="503980" y="951709"/>
                  <a:pt x="519943" y="951709"/>
                </a:cubicBezTo>
                <a:cubicBezTo>
                  <a:pt x="536667" y="951709"/>
                  <a:pt x="552440" y="955130"/>
                  <a:pt x="566693" y="961258"/>
                </a:cubicBezTo>
                <a:lnTo>
                  <a:pt x="601190" y="984910"/>
                </a:lnTo>
                <a:lnTo>
                  <a:pt x="705420" y="924344"/>
                </a:lnTo>
                <a:lnTo>
                  <a:pt x="785942" y="878642"/>
                </a:lnTo>
                <a:lnTo>
                  <a:pt x="811567" y="863817"/>
                </a:lnTo>
                <a:lnTo>
                  <a:pt x="805759" y="836166"/>
                </a:lnTo>
                <a:cubicBezTo>
                  <a:pt x="805759" y="785996"/>
                  <a:pt x="836545" y="744378"/>
                  <a:pt x="878876" y="726704"/>
                </a:cubicBezTo>
                <a:lnTo>
                  <a:pt x="887857" y="724902"/>
                </a:lnTo>
                <a:lnTo>
                  <a:pt x="887857" y="602041"/>
                </a:lnTo>
                <a:lnTo>
                  <a:pt x="887857" y="479177"/>
                </a:lnTo>
                <a:lnTo>
                  <a:pt x="878877" y="477375"/>
                </a:lnTo>
                <a:cubicBezTo>
                  <a:pt x="836546" y="459702"/>
                  <a:pt x="805760" y="418084"/>
                  <a:pt x="805760" y="367913"/>
                </a:cubicBezTo>
                <a:lnTo>
                  <a:pt x="810313" y="345620"/>
                </a:lnTo>
                <a:lnTo>
                  <a:pt x="607514" y="228297"/>
                </a:lnTo>
                <a:lnTo>
                  <a:pt x="572440" y="252065"/>
                </a:lnTo>
                <a:cubicBezTo>
                  <a:pt x="558268" y="258099"/>
                  <a:pt x="542678" y="261454"/>
                  <a:pt x="526305" y="261493"/>
                </a:cubicBezTo>
                <a:cubicBezTo>
                  <a:pt x="493559" y="261570"/>
                  <a:pt x="463882" y="248367"/>
                  <a:pt x="442371" y="226958"/>
                </a:cubicBezTo>
                <a:close/>
                <a:moveTo>
                  <a:pt x="525745" y="24326"/>
                </a:moveTo>
                <a:cubicBezTo>
                  <a:pt x="591236" y="24171"/>
                  <a:pt x="644453" y="77137"/>
                  <a:pt x="644609" y="142629"/>
                </a:cubicBezTo>
                <a:lnTo>
                  <a:pt x="641709" y="157167"/>
                </a:lnTo>
                <a:lnTo>
                  <a:pt x="747989" y="218924"/>
                </a:lnTo>
                <a:lnTo>
                  <a:pt x="849541" y="277934"/>
                </a:lnTo>
                <a:lnTo>
                  <a:pt x="878877" y="258452"/>
                </a:lnTo>
                <a:cubicBezTo>
                  <a:pt x="892987" y="252560"/>
                  <a:pt x="908380" y="249330"/>
                  <a:pt x="924343" y="249330"/>
                </a:cubicBezTo>
                <a:cubicBezTo>
                  <a:pt x="941066" y="249330"/>
                  <a:pt x="956840" y="252750"/>
                  <a:pt x="971093" y="258879"/>
                </a:cubicBezTo>
                <a:lnTo>
                  <a:pt x="999784" y="278550"/>
                </a:lnTo>
                <a:lnTo>
                  <a:pt x="1112862" y="212843"/>
                </a:lnTo>
                <a:lnTo>
                  <a:pt x="1244810" y="139736"/>
                </a:lnTo>
                <a:lnTo>
                  <a:pt x="1240567" y="118583"/>
                </a:lnTo>
                <a:cubicBezTo>
                  <a:pt x="1240566" y="51690"/>
                  <a:pt x="1295297" y="0"/>
                  <a:pt x="1359150" y="0"/>
                </a:cubicBezTo>
                <a:cubicBezTo>
                  <a:pt x="1426044" y="0"/>
                  <a:pt x="1477734" y="54731"/>
                  <a:pt x="1477734" y="118583"/>
                </a:cubicBezTo>
                <a:lnTo>
                  <a:pt x="1468446" y="164056"/>
                </a:lnTo>
                <a:lnTo>
                  <a:pt x="1562871" y="218924"/>
                </a:lnTo>
                <a:lnTo>
                  <a:pt x="1674171" y="283599"/>
                </a:lnTo>
                <a:lnTo>
                  <a:pt x="1702880" y="264532"/>
                </a:lnTo>
                <a:cubicBezTo>
                  <a:pt x="1716991" y="258640"/>
                  <a:pt x="1732384" y="255410"/>
                  <a:pt x="1748347" y="255410"/>
                </a:cubicBezTo>
                <a:cubicBezTo>
                  <a:pt x="1815241" y="255410"/>
                  <a:pt x="1866931" y="310141"/>
                  <a:pt x="1866931" y="373993"/>
                </a:cubicBezTo>
                <a:cubicBezTo>
                  <a:pt x="1866931" y="424164"/>
                  <a:pt x="1836145" y="465782"/>
                  <a:pt x="1793814" y="483456"/>
                </a:cubicBezTo>
                <a:lnTo>
                  <a:pt x="1787876" y="484647"/>
                </a:lnTo>
                <a:lnTo>
                  <a:pt x="1787876" y="608121"/>
                </a:lnTo>
                <a:lnTo>
                  <a:pt x="1787876" y="710390"/>
                </a:lnTo>
                <a:lnTo>
                  <a:pt x="1810299" y="714970"/>
                </a:lnTo>
                <a:cubicBezTo>
                  <a:pt x="1853058" y="733356"/>
                  <a:pt x="1882134" y="776115"/>
                  <a:pt x="1882134" y="824004"/>
                </a:cubicBezTo>
                <a:cubicBezTo>
                  <a:pt x="1882134" y="890898"/>
                  <a:pt x="1827403" y="942588"/>
                  <a:pt x="1763550" y="942588"/>
                </a:cubicBezTo>
                <a:cubicBezTo>
                  <a:pt x="1746826" y="942588"/>
                  <a:pt x="1731053" y="939357"/>
                  <a:pt x="1716800" y="933466"/>
                </a:cubicBezTo>
                <a:lnTo>
                  <a:pt x="1696290" y="919792"/>
                </a:lnTo>
                <a:lnTo>
                  <a:pt x="1562871" y="997319"/>
                </a:lnTo>
                <a:lnTo>
                  <a:pt x="1452273" y="1058596"/>
                </a:lnTo>
                <a:lnTo>
                  <a:pt x="1456449" y="1079414"/>
                </a:lnTo>
                <a:cubicBezTo>
                  <a:pt x="1456450" y="1129584"/>
                  <a:pt x="1425663" y="1171202"/>
                  <a:pt x="1383332" y="1188876"/>
                </a:cubicBezTo>
                <a:lnTo>
                  <a:pt x="1380434" y="1189457"/>
                </a:lnTo>
                <a:lnTo>
                  <a:pt x="1380434" y="1316581"/>
                </a:lnTo>
                <a:lnTo>
                  <a:pt x="1380434" y="1459744"/>
                </a:lnTo>
                <a:lnTo>
                  <a:pt x="1413121" y="1481535"/>
                </a:lnTo>
                <a:cubicBezTo>
                  <a:pt x="1434405" y="1502819"/>
                  <a:pt x="1447327" y="1532465"/>
                  <a:pt x="1447328" y="1565911"/>
                </a:cubicBezTo>
                <a:cubicBezTo>
                  <a:pt x="1447328" y="1632805"/>
                  <a:pt x="1392597" y="1684495"/>
                  <a:pt x="1328743" y="1684495"/>
                </a:cubicBezTo>
                <a:cubicBezTo>
                  <a:pt x="1312780" y="1684496"/>
                  <a:pt x="1297387" y="1681265"/>
                  <a:pt x="1283277" y="1675374"/>
                </a:cubicBezTo>
                <a:lnTo>
                  <a:pt x="1245755" y="1650453"/>
                </a:lnTo>
                <a:lnTo>
                  <a:pt x="1152389" y="1702738"/>
                </a:lnTo>
                <a:lnTo>
                  <a:pt x="1045590" y="1764797"/>
                </a:lnTo>
                <a:lnTo>
                  <a:pt x="1052050" y="1796996"/>
                </a:lnTo>
                <a:cubicBezTo>
                  <a:pt x="1052050" y="1863890"/>
                  <a:pt x="997319" y="1915580"/>
                  <a:pt x="933465" y="1915580"/>
                </a:cubicBezTo>
                <a:cubicBezTo>
                  <a:pt x="869613" y="1915580"/>
                  <a:pt x="814882" y="1860849"/>
                  <a:pt x="814882" y="1796996"/>
                </a:cubicBezTo>
                <a:lnTo>
                  <a:pt x="820094" y="1770286"/>
                </a:lnTo>
                <a:lnTo>
                  <a:pt x="705420" y="1702738"/>
                </a:lnTo>
                <a:lnTo>
                  <a:pt x="599803" y="1641366"/>
                </a:lnTo>
                <a:lnTo>
                  <a:pt x="571490" y="1660170"/>
                </a:lnTo>
                <a:cubicBezTo>
                  <a:pt x="557380" y="1666061"/>
                  <a:pt x="541987" y="1669291"/>
                  <a:pt x="526023" y="1669292"/>
                </a:cubicBezTo>
                <a:cubicBezTo>
                  <a:pt x="462171" y="1669292"/>
                  <a:pt x="407440" y="1617602"/>
                  <a:pt x="407440" y="1550707"/>
                </a:cubicBezTo>
                <a:cubicBezTo>
                  <a:pt x="407440" y="1517261"/>
                  <a:pt x="421123" y="1487615"/>
                  <a:pt x="442787" y="1466331"/>
                </a:cubicBezTo>
                <a:lnTo>
                  <a:pt x="480415" y="1441340"/>
                </a:lnTo>
                <a:lnTo>
                  <a:pt x="480415" y="1313541"/>
                </a:lnTo>
                <a:lnTo>
                  <a:pt x="480415" y="1180946"/>
                </a:lnTo>
                <a:lnTo>
                  <a:pt x="474477" y="1179755"/>
                </a:lnTo>
                <a:cubicBezTo>
                  <a:pt x="432146" y="1162081"/>
                  <a:pt x="401359" y="1120463"/>
                  <a:pt x="401359" y="1070292"/>
                </a:cubicBezTo>
                <a:lnTo>
                  <a:pt x="403715" y="1058760"/>
                </a:lnTo>
                <a:lnTo>
                  <a:pt x="297980" y="997319"/>
                </a:lnTo>
                <a:lnTo>
                  <a:pt x="197246" y="938785"/>
                </a:lnTo>
                <a:lnTo>
                  <a:pt x="164050" y="960831"/>
                </a:lnTo>
                <a:cubicBezTo>
                  <a:pt x="149940" y="966723"/>
                  <a:pt x="134547" y="969953"/>
                  <a:pt x="118583" y="969953"/>
                </a:cubicBezTo>
                <a:cubicBezTo>
                  <a:pt x="51690" y="969953"/>
                  <a:pt x="0" y="915222"/>
                  <a:pt x="0" y="851369"/>
                </a:cubicBezTo>
                <a:cubicBezTo>
                  <a:pt x="0" y="801199"/>
                  <a:pt x="29076" y="759581"/>
                  <a:pt x="71834" y="741907"/>
                </a:cubicBezTo>
                <a:lnTo>
                  <a:pt x="72975" y="741685"/>
                </a:lnTo>
                <a:lnTo>
                  <a:pt x="72975" y="608121"/>
                </a:lnTo>
                <a:lnTo>
                  <a:pt x="72975" y="483679"/>
                </a:lnTo>
                <a:lnTo>
                  <a:pt x="71834" y="483456"/>
                </a:lnTo>
                <a:cubicBezTo>
                  <a:pt x="29076" y="465783"/>
                  <a:pt x="0" y="424164"/>
                  <a:pt x="0" y="373994"/>
                </a:cubicBezTo>
                <a:cubicBezTo>
                  <a:pt x="0" y="310141"/>
                  <a:pt x="51690" y="255410"/>
                  <a:pt x="118583" y="255410"/>
                </a:cubicBezTo>
                <a:cubicBezTo>
                  <a:pt x="135307" y="255410"/>
                  <a:pt x="151080" y="258831"/>
                  <a:pt x="165333" y="264960"/>
                </a:cubicBezTo>
                <a:lnTo>
                  <a:pt x="189840" y="281762"/>
                </a:lnTo>
                <a:lnTo>
                  <a:pt x="297980" y="218924"/>
                </a:lnTo>
                <a:lnTo>
                  <a:pt x="409656" y="154031"/>
                </a:lnTo>
                <a:lnTo>
                  <a:pt x="407441" y="143189"/>
                </a:lnTo>
                <a:cubicBezTo>
                  <a:pt x="407286" y="77697"/>
                  <a:pt x="460252" y="24480"/>
                  <a:pt x="525745" y="24326"/>
                </a:cubicBezTo>
                <a:close/>
              </a:path>
            </a:pathLst>
          </a:custGeom>
          <a:solidFill>
            <a:schemeClr val="bg2">
              <a:lumMod val="50000"/>
              <a:alpha val="20000"/>
            </a:schemeClr>
          </a:solidFill>
          <a:ln w="43323" cap="flat">
            <a:noFill/>
            <a:prstDash val="solid"/>
            <a:miter/>
          </a:ln>
        </p:spPr>
        <p:txBody>
          <a:bodyPr anchor="ctr"/>
          <a:lstStyle/>
          <a:p>
            <a:pPr>
              <a:defRPr/>
            </a:pPr>
            <a:endParaRPr lang="en-US"/>
          </a:p>
        </p:txBody>
      </p:sp>
      <p:sp>
        <p:nvSpPr>
          <p:cNvPr id="4" name="Freeform: Shape 385">
            <a:extLst>
              <a:ext uri="{FF2B5EF4-FFF2-40B4-BE49-F238E27FC236}">
                <a16:creationId xmlns:a16="http://schemas.microsoft.com/office/drawing/2014/main" id="{A03AB7BF-987E-F419-BC6A-F2C2442642AE}"/>
              </a:ext>
            </a:extLst>
          </p:cNvPr>
          <p:cNvSpPr/>
          <p:nvPr/>
        </p:nvSpPr>
        <p:spPr>
          <a:xfrm rot="8287270" flipH="1">
            <a:off x="5580063" y="4325938"/>
            <a:ext cx="1584325" cy="1493837"/>
          </a:xfrm>
          <a:custGeom>
            <a:avLst/>
            <a:gdLst>
              <a:gd name="connsiteX0" fmla="*/ 943257 w 2013900"/>
              <a:gd name="connsiteY0" fmla="*/ 1501970 h 1900583"/>
              <a:gd name="connsiteX1" fmla="*/ 744074 w 2013900"/>
              <a:gd name="connsiteY1" fmla="*/ 1348088 h 1900583"/>
              <a:gd name="connsiteX2" fmla="*/ 748630 w 2013900"/>
              <a:gd name="connsiteY2" fmla="*/ 1338807 h 1900583"/>
              <a:gd name="connsiteX3" fmla="*/ 706808 w 2013900"/>
              <a:gd name="connsiteY3" fmla="*/ 1216890 h 1900583"/>
              <a:gd name="connsiteX4" fmla="*/ 695446 w 2013900"/>
              <a:gd name="connsiteY4" fmla="*/ 1211313 h 1900583"/>
              <a:gd name="connsiteX5" fmla="*/ 726700 w 2013900"/>
              <a:gd name="connsiteY5" fmla="*/ 978267 h 1900583"/>
              <a:gd name="connsiteX6" fmla="*/ 764518 w 2013900"/>
              <a:gd name="connsiteY6" fmla="*/ 965451 h 1900583"/>
              <a:gd name="connsiteX7" fmla="*/ 799083 w 2013900"/>
              <a:gd name="connsiteY7" fmla="*/ 935439 h 1900583"/>
              <a:gd name="connsiteX8" fmla="*/ 819837 w 2013900"/>
              <a:gd name="connsiteY8" fmla="*/ 893157 h 1900583"/>
              <a:gd name="connsiteX9" fmla="*/ 822213 w 2013900"/>
              <a:gd name="connsiteY9" fmla="*/ 851356 h 1900583"/>
              <a:gd name="connsiteX10" fmla="*/ 1043738 w 2013900"/>
              <a:gd name="connsiteY10" fmla="*/ 760675 h 1900583"/>
              <a:gd name="connsiteX11" fmla="*/ 1061832 w 2013900"/>
              <a:gd name="connsiteY11" fmla="*/ 781899 h 1900583"/>
              <a:gd name="connsiteX12" fmla="*/ 1191467 w 2013900"/>
              <a:gd name="connsiteY12" fmla="*/ 790843 h 1900583"/>
              <a:gd name="connsiteX13" fmla="*/ 1200605 w 2013900"/>
              <a:gd name="connsiteY13" fmla="*/ 782908 h 1900583"/>
              <a:gd name="connsiteX14" fmla="*/ 1391604 w 2013900"/>
              <a:gd name="connsiteY14" fmla="*/ 930468 h 1900583"/>
              <a:gd name="connsiteX15" fmla="*/ 1386234 w 2013900"/>
              <a:gd name="connsiteY15" fmla="*/ 941312 h 1900583"/>
              <a:gd name="connsiteX16" fmla="*/ 1427616 w 2013900"/>
              <a:gd name="connsiteY16" fmla="*/ 1064490 h 1900583"/>
              <a:gd name="connsiteX17" fmla="*/ 1447779 w 2013900"/>
              <a:gd name="connsiteY17" fmla="*/ 1074387 h 1900583"/>
              <a:gd name="connsiteX18" fmla="*/ 1417037 w 2013900"/>
              <a:gd name="connsiteY18" fmla="*/ 1303612 h 1900583"/>
              <a:gd name="connsiteX19" fmla="*/ 1377304 w 2013900"/>
              <a:gd name="connsiteY19" fmla="*/ 1316666 h 1900583"/>
              <a:gd name="connsiteX20" fmla="*/ 1342096 w 2013900"/>
              <a:gd name="connsiteY20" fmla="*/ 1347016 h 1900583"/>
              <a:gd name="connsiteX21" fmla="*/ 1318419 w 2013900"/>
              <a:gd name="connsiteY21" fmla="*/ 1433424 h 1900583"/>
              <a:gd name="connsiteX22" fmla="*/ 1318667 w 2013900"/>
              <a:gd name="connsiteY22" fmla="*/ 1434179 h 1900583"/>
              <a:gd name="connsiteX23" fmla="*/ 1097018 w 2013900"/>
              <a:gd name="connsiteY23" fmla="*/ 1524911 h 1900583"/>
              <a:gd name="connsiteX24" fmla="*/ 1079718 w 2013900"/>
              <a:gd name="connsiteY24" fmla="*/ 1504987 h 1900583"/>
              <a:gd name="connsiteX25" fmla="*/ 950083 w 2013900"/>
              <a:gd name="connsiteY25" fmla="*/ 1496043 h 1900583"/>
              <a:gd name="connsiteX26" fmla="*/ 75043 w 2013900"/>
              <a:gd name="connsiteY26" fmla="*/ 1597161 h 1900583"/>
              <a:gd name="connsiteX27" fmla="*/ 108134 w 2013900"/>
              <a:gd name="connsiteY27" fmla="*/ 1604721 h 1900583"/>
              <a:gd name="connsiteX28" fmla="*/ 154857 w 2013900"/>
              <a:gd name="connsiteY28" fmla="*/ 1598764 h 1900583"/>
              <a:gd name="connsiteX29" fmla="*/ 233875 w 2013900"/>
              <a:gd name="connsiteY29" fmla="*/ 1496935 h 1900583"/>
              <a:gd name="connsiteX30" fmla="*/ 231813 w 2013900"/>
              <a:gd name="connsiteY30" fmla="*/ 1480763 h 1900583"/>
              <a:gd name="connsiteX31" fmla="*/ 540598 w 2013900"/>
              <a:gd name="connsiteY31" fmla="*/ 1375577 h 1900583"/>
              <a:gd name="connsiteX32" fmla="*/ 563677 w 2013900"/>
              <a:gd name="connsiteY32" fmla="*/ 1402157 h 1900583"/>
              <a:gd name="connsiteX33" fmla="*/ 692537 w 2013900"/>
              <a:gd name="connsiteY33" fmla="*/ 1412103 h 1900583"/>
              <a:gd name="connsiteX34" fmla="*/ 693400 w 2013900"/>
              <a:gd name="connsiteY34" fmla="*/ 1411346 h 1900583"/>
              <a:gd name="connsiteX35" fmla="*/ 797736 w 2013900"/>
              <a:gd name="connsiteY35" fmla="*/ 1491953 h 1900583"/>
              <a:gd name="connsiteX36" fmla="*/ 894945 w 2013900"/>
              <a:gd name="connsiteY36" fmla="*/ 1567053 h 1900583"/>
              <a:gd name="connsiteX37" fmla="*/ 894430 w 2013900"/>
              <a:gd name="connsiteY37" fmla="*/ 1568079 h 1900583"/>
              <a:gd name="connsiteX38" fmla="*/ 936587 w 2013900"/>
              <a:gd name="connsiteY38" fmla="*/ 1690255 h 1900583"/>
              <a:gd name="connsiteX39" fmla="*/ 1100786 w 2013900"/>
              <a:gd name="connsiteY39" fmla="*/ 1669186 h 1900583"/>
              <a:gd name="connsiteX40" fmla="*/ 1121540 w 2013900"/>
              <a:gd name="connsiteY40" fmla="*/ 1626904 h 1900583"/>
              <a:gd name="connsiteX41" fmla="*/ 1123204 w 2013900"/>
              <a:gd name="connsiteY41" fmla="*/ 1597620 h 1900583"/>
              <a:gd name="connsiteX42" fmla="*/ 1237555 w 2013900"/>
              <a:gd name="connsiteY42" fmla="*/ 1551067 h 1900583"/>
              <a:gd name="connsiteX43" fmla="*/ 1355644 w 2013900"/>
              <a:gd name="connsiteY43" fmla="*/ 1502993 h 1900583"/>
              <a:gd name="connsiteX44" fmla="*/ 1362776 w 2013900"/>
              <a:gd name="connsiteY44" fmla="*/ 1511266 h 1900583"/>
              <a:gd name="connsiteX45" fmla="*/ 1491817 w 2013900"/>
              <a:gd name="connsiteY45" fmla="*/ 1520936 h 1900583"/>
              <a:gd name="connsiteX46" fmla="*/ 1499270 w 2013900"/>
              <a:gd name="connsiteY46" fmla="*/ 1514511 h 1900583"/>
              <a:gd name="connsiteX47" fmla="*/ 1790657 w 2013900"/>
              <a:gd name="connsiteY47" fmla="*/ 1739626 h 1900583"/>
              <a:gd name="connsiteX48" fmla="*/ 1783473 w 2013900"/>
              <a:gd name="connsiteY48" fmla="*/ 1754261 h 1900583"/>
              <a:gd name="connsiteX49" fmla="*/ 1825296 w 2013900"/>
              <a:gd name="connsiteY49" fmla="*/ 1876178 h 1900583"/>
              <a:gd name="connsiteX50" fmla="*/ 1867578 w 2013900"/>
              <a:gd name="connsiteY50" fmla="*/ 1896932 h 1900583"/>
              <a:gd name="connsiteX51" fmla="*/ 1989494 w 2013900"/>
              <a:gd name="connsiteY51" fmla="*/ 1855110 h 1900583"/>
              <a:gd name="connsiteX52" fmla="*/ 1968427 w 2013900"/>
              <a:gd name="connsiteY52" fmla="*/ 1690911 h 1900583"/>
              <a:gd name="connsiteX53" fmla="*/ 1838792 w 2013900"/>
              <a:gd name="connsiteY53" fmla="*/ 1681967 h 1900583"/>
              <a:gd name="connsiteX54" fmla="*/ 1838014 w 2013900"/>
              <a:gd name="connsiteY54" fmla="*/ 1682642 h 1900583"/>
              <a:gd name="connsiteX55" fmla="*/ 1544325 w 2013900"/>
              <a:gd name="connsiteY55" fmla="*/ 1455749 h 1900583"/>
              <a:gd name="connsiteX56" fmla="*/ 1547700 w 2013900"/>
              <a:gd name="connsiteY56" fmla="*/ 1448953 h 1900583"/>
              <a:gd name="connsiteX57" fmla="*/ 1506345 w 2013900"/>
              <a:gd name="connsiteY57" fmla="*/ 1326336 h 1900583"/>
              <a:gd name="connsiteX58" fmla="*/ 1493239 w 2013900"/>
              <a:gd name="connsiteY58" fmla="*/ 1319828 h 1900583"/>
              <a:gd name="connsiteX59" fmla="*/ 1509136 w 2013900"/>
              <a:gd name="connsiteY59" fmla="*/ 1199535 h 1900583"/>
              <a:gd name="connsiteX60" fmla="*/ 1524327 w 2013900"/>
              <a:gd name="connsiteY60" fmla="*/ 1084591 h 1900583"/>
              <a:gd name="connsiteX61" fmla="*/ 1557251 w 2013900"/>
              <a:gd name="connsiteY61" fmla="*/ 1073434 h 1900583"/>
              <a:gd name="connsiteX62" fmla="*/ 1591815 w 2013900"/>
              <a:gd name="connsiteY62" fmla="*/ 1043422 h 1900583"/>
              <a:gd name="connsiteX63" fmla="*/ 1570748 w 2013900"/>
              <a:gd name="connsiteY63" fmla="*/ 879222 h 1900583"/>
              <a:gd name="connsiteX64" fmla="*/ 1483503 w 2013900"/>
              <a:gd name="connsiteY64" fmla="*/ 855912 h 1900583"/>
              <a:gd name="connsiteX65" fmla="*/ 1444684 w 2013900"/>
              <a:gd name="connsiteY65" fmla="*/ 869068 h 1900583"/>
              <a:gd name="connsiteX66" fmla="*/ 1340899 w 2013900"/>
              <a:gd name="connsiteY66" fmla="*/ 788887 h 1900583"/>
              <a:gd name="connsiteX67" fmla="*/ 1246914 w 2013900"/>
              <a:gd name="connsiteY67" fmla="*/ 716278 h 1900583"/>
              <a:gd name="connsiteX68" fmla="*/ 1249341 w 2013900"/>
              <a:gd name="connsiteY68" fmla="*/ 673586 h 1900583"/>
              <a:gd name="connsiteX69" fmla="*/ 1204964 w 2013900"/>
              <a:gd name="connsiteY69" fmla="*/ 596631 h 1900583"/>
              <a:gd name="connsiteX70" fmla="*/ 1168993 w 2013900"/>
              <a:gd name="connsiteY70" fmla="*/ 578975 h 1900583"/>
              <a:gd name="connsiteX71" fmla="*/ 1168993 w 2013900"/>
              <a:gd name="connsiteY71" fmla="*/ 225315 h 1900583"/>
              <a:gd name="connsiteX72" fmla="*/ 1170003 w 2013900"/>
              <a:gd name="connsiteY72" fmla="*/ 225113 h 1900583"/>
              <a:gd name="connsiteX73" fmla="*/ 1242179 w 2013900"/>
              <a:gd name="connsiteY73" fmla="*/ 117058 h 1900583"/>
              <a:gd name="connsiteX74" fmla="*/ 1125121 w 2013900"/>
              <a:gd name="connsiteY74" fmla="*/ 1 h 1900583"/>
              <a:gd name="connsiteX75" fmla="*/ 1008063 w 2013900"/>
              <a:gd name="connsiteY75" fmla="*/ 117059 h 1900583"/>
              <a:gd name="connsiteX76" fmla="*/ 1078973 w 2013900"/>
              <a:gd name="connsiteY76" fmla="*/ 224691 h 1900583"/>
              <a:gd name="connsiteX77" fmla="*/ 1094946 w 2013900"/>
              <a:gd name="connsiteY77" fmla="*/ 227954 h 1900583"/>
              <a:gd name="connsiteX78" fmla="*/ 1094946 w 2013900"/>
              <a:gd name="connsiteY78" fmla="*/ 580718 h 1900583"/>
              <a:gd name="connsiteX79" fmla="*/ 1086671 w 2013900"/>
              <a:gd name="connsiteY79" fmla="*/ 583843 h 1900583"/>
              <a:gd name="connsiteX80" fmla="*/ 1075329 w 2013900"/>
              <a:gd name="connsiteY80" fmla="*/ 587687 h 1900583"/>
              <a:gd name="connsiteX81" fmla="*/ 1040783 w 2013900"/>
              <a:gd name="connsiteY81" fmla="*/ 617683 h 1900583"/>
              <a:gd name="connsiteX82" fmla="*/ 1040763 w 2013900"/>
              <a:gd name="connsiteY82" fmla="*/ 617700 h 1900583"/>
              <a:gd name="connsiteX83" fmla="*/ 1021723 w 2013900"/>
              <a:gd name="connsiteY83" fmla="*/ 656920 h 1900583"/>
              <a:gd name="connsiteX84" fmla="*/ 1021715 w 2013900"/>
              <a:gd name="connsiteY84" fmla="*/ 657057 h 1900583"/>
              <a:gd name="connsiteX85" fmla="*/ 1020784 w 2013900"/>
              <a:gd name="connsiteY85" fmla="*/ 658980 h 1900583"/>
              <a:gd name="connsiteX86" fmla="*/ 1019460 w 2013900"/>
              <a:gd name="connsiteY86" fmla="*/ 681579 h 1900583"/>
              <a:gd name="connsiteX87" fmla="*/ 901080 w 2013900"/>
              <a:gd name="connsiteY87" fmla="*/ 729772 h 1900583"/>
              <a:gd name="connsiteX88" fmla="*/ 783553 w 2013900"/>
              <a:gd name="connsiteY88" fmla="*/ 777618 h 1900583"/>
              <a:gd name="connsiteX89" fmla="*/ 778015 w 2013900"/>
              <a:gd name="connsiteY89" fmla="*/ 771240 h 1900583"/>
              <a:gd name="connsiteX90" fmla="*/ 613815 w 2013900"/>
              <a:gd name="connsiteY90" fmla="*/ 792308 h 1900583"/>
              <a:gd name="connsiteX91" fmla="*/ 634884 w 2013900"/>
              <a:gd name="connsiteY91" fmla="*/ 956507 h 1900583"/>
              <a:gd name="connsiteX92" fmla="*/ 645314 w 2013900"/>
              <a:gd name="connsiteY92" fmla="*/ 961627 h 1900583"/>
              <a:gd name="connsiteX93" fmla="*/ 629499 w 2013900"/>
              <a:gd name="connsiteY93" fmla="*/ 1081304 h 1900583"/>
              <a:gd name="connsiteX94" fmla="*/ 614430 w 2013900"/>
              <a:gd name="connsiteY94" fmla="*/ 1195319 h 1900583"/>
              <a:gd name="connsiteX95" fmla="*/ 577174 w 2013900"/>
              <a:gd name="connsiteY95" fmla="*/ 1207946 h 1900583"/>
              <a:gd name="connsiteX96" fmla="*/ 542608 w 2013900"/>
              <a:gd name="connsiteY96" fmla="*/ 1237958 h 1900583"/>
              <a:gd name="connsiteX97" fmla="*/ 521855 w 2013900"/>
              <a:gd name="connsiteY97" fmla="*/ 1280240 h 1900583"/>
              <a:gd name="connsiteX98" fmla="*/ 520493 w 2013900"/>
              <a:gd name="connsiteY98" fmla="*/ 1304200 h 1900583"/>
              <a:gd name="connsiteX99" fmla="*/ 205439 w 2013900"/>
              <a:gd name="connsiteY99" fmla="*/ 1411522 h 1900583"/>
              <a:gd name="connsiteX100" fmla="*/ 204922 w 2013900"/>
              <a:gd name="connsiteY100" fmla="*/ 1410631 h 1900583"/>
              <a:gd name="connsiteX101" fmla="*/ 79366 w 2013900"/>
              <a:gd name="connsiteY101" fmla="*/ 1377152 h 1900583"/>
              <a:gd name="connsiteX102" fmla="*/ 6306 w 2013900"/>
              <a:gd name="connsiteY102" fmla="*/ 1525703 h 1900583"/>
              <a:gd name="connsiteX103" fmla="*/ 75043 w 2013900"/>
              <a:gd name="connsiteY103" fmla="*/ 1597161 h 1900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2013900" h="1900583">
                <a:moveTo>
                  <a:pt x="943257" y="1501970"/>
                </a:moveTo>
                <a:lnTo>
                  <a:pt x="744074" y="1348088"/>
                </a:lnTo>
                <a:lnTo>
                  <a:pt x="748630" y="1338807"/>
                </a:lnTo>
                <a:cubicBezTo>
                  <a:pt x="760072" y="1294309"/>
                  <a:pt x="744218" y="1245791"/>
                  <a:pt x="706808" y="1216890"/>
                </a:cubicBezTo>
                <a:lnTo>
                  <a:pt x="695446" y="1211313"/>
                </a:lnTo>
                <a:lnTo>
                  <a:pt x="726700" y="978267"/>
                </a:lnTo>
                <a:lnTo>
                  <a:pt x="764518" y="965451"/>
                </a:lnTo>
                <a:cubicBezTo>
                  <a:pt x="777636" y="957984"/>
                  <a:pt x="789449" y="947909"/>
                  <a:pt x="799083" y="935439"/>
                </a:cubicBezTo>
                <a:cubicBezTo>
                  <a:pt x="809176" y="922375"/>
                  <a:pt x="816023" y="907989"/>
                  <a:pt x="819837" y="893157"/>
                </a:cubicBezTo>
                <a:lnTo>
                  <a:pt x="822213" y="851356"/>
                </a:lnTo>
                <a:lnTo>
                  <a:pt x="1043738" y="760675"/>
                </a:lnTo>
                <a:lnTo>
                  <a:pt x="1061832" y="781899"/>
                </a:lnTo>
                <a:cubicBezTo>
                  <a:pt x="1101024" y="812177"/>
                  <a:pt x="1152114" y="813244"/>
                  <a:pt x="1191467" y="790843"/>
                </a:cubicBezTo>
                <a:lnTo>
                  <a:pt x="1200605" y="782908"/>
                </a:lnTo>
                <a:lnTo>
                  <a:pt x="1391604" y="930468"/>
                </a:lnTo>
                <a:lnTo>
                  <a:pt x="1386234" y="941312"/>
                </a:lnTo>
                <a:cubicBezTo>
                  <a:pt x="1374493" y="985046"/>
                  <a:pt x="1388425" y="1034212"/>
                  <a:pt x="1427616" y="1064490"/>
                </a:cubicBezTo>
                <a:lnTo>
                  <a:pt x="1447779" y="1074387"/>
                </a:lnTo>
                <a:lnTo>
                  <a:pt x="1417037" y="1303612"/>
                </a:lnTo>
                <a:lnTo>
                  <a:pt x="1377304" y="1316666"/>
                </a:lnTo>
                <a:cubicBezTo>
                  <a:pt x="1364036" y="1324096"/>
                  <a:pt x="1352007" y="1334250"/>
                  <a:pt x="1342096" y="1347016"/>
                </a:cubicBezTo>
                <a:cubicBezTo>
                  <a:pt x="1322273" y="1372550"/>
                  <a:pt x="1314676" y="1403701"/>
                  <a:pt x="1318419" y="1433424"/>
                </a:cubicBezTo>
                <a:lnTo>
                  <a:pt x="1318667" y="1434179"/>
                </a:lnTo>
                <a:lnTo>
                  <a:pt x="1097018" y="1524911"/>
                </a:lnTo>
                <a:lnTo>
                  <a:pt x="1079718" y="1504987"/>
                </a:lnTo>
                <a:cubicBezTo>
                  <a:pt x="1040526" y="1474709"/>
                  <a:pt x="989436" y="1473641"/>
                  <a:pt x="950083" y="1496043"/>
                </a:cubicBezTo>
                <a:close/>
                <a:moveTo>
                  <a:pt x="75043" y="1597161"/>
                </a:moveTo>
                <a:cubicBezTo>
                  <a:pt x="85545" y="1601240"/>
                  <a:pt x="96683" y="1603828"/>
                  <a:pt x="108134" y="1604721"/>
                </a:cubicBezTo>
                <a:cubicBezTo>
                  <a:pt x="123403" y="1605911"/>
                  <a:pt x="139230" y="1604086"/>
                  <a:pt x="154857" y="1598764"/>
                </a:cubicBezTo>
                <a:cubicBezTo>
                  <a:pt x="199605" y="1583520"/>
                  <a:pt x="230305" y="1542741"/>
                  <a:pt x="233875" y="1496935"/>
                </a:cubicBezTo>
                <a:lnTo>
                  <a:pt x="231813" y="1480763"/>
                </a:lnTo>
                <a:lnTo>
                  <a:pt x="540598" y="1375577"/>
                </a:lnTo>
                <a:lnTo>
                  <a:pt x="563677" y="1402157"/>
                </a:lnTo>
                <a:cubicBezTo>
                  <a:pt x="602868" y="1432435"/>
                  <a:pt x="652926" y="1434839"/>
                  <a:pt x="692537" y="1412103"/>
                </a:cubicBezTo>
                <a:lnTo>
                  <a:pt x="693400" y="1411346"/>
                </a:lnTo>
                <a:lnTo>
                  <a:pt x="797736" y="1491953"/>
                </a:lnTo>
                <a:lnTo>
                  <a:pt x="894945" y="1567053"/>
                </a:lnTo>
                <a:lnTo>
                  <a:pt x="894430" y="1568079"/>
                </a:lnTo>
                <a:cubicBezTo>
                  <a:pt x="882432" y="1612147"/>
                  <a:pt x="897395" y="1659977"/>
                  <a:pt x="936587" y="1690255"/>
                </a:cubicBezTo>
                <a:cubicBezTo>
                  <a:pt x="986466" y="1728790"/>
                  <a:pt x="1060415" y="1721441"/>
                  <a:pt x="1100786" y="1669186"/>
                </a:cubicBezTo>
                <a:cubicBezTo>
                  <a:pt x="1110878" y="1656123"/>
                  <a:pt x="1117725" y="1641737"/>
                  <a:pt x="1121540" y="1626904"/>
                </a:cubicBezTo>
                <a:lnTo>
                  <a:pt x="1123204" y="1597620"/>
                </a:lnTo>
                <a:lnTo>
                  <a:pt x="1237555" y="1551067"/>
                </a:lnTo>
                <a:lnTo>
                  <a:pt x="1355644" y="1502993"/>
                </a:lnTo>
                <a:lnTo>
                  <a:pt x="1362776" y="1511266"/>
                </a:lnTo>
                <a:cubicBezTo>
                  <a:pt x="1401076" y="1541000"/>
                  <a:pt x="1452016" y="1543225"/>
                  <a:pt x="1491817" y="1520936"/>
                </a:cubicBezTo>
                <a:lnTo>
                  <a:pt x="1499270" y="1514511"/>
                </a:lnTo>
                <a:lnTo>
                  <a:pt x="1790657" y="1739626"/>
                </a:lnTo>
                <a:lnTo>
                  <a:pt x="1783473" y="1754261"/>
                </a:lnTo>
                <a:cubicBezTo>
                  <a:pt x="1772031" y="1798759"/>
                  <a:pt x="1787886" y="1847276"/>
                  <a:pt x="1825296" y="1876178"/>
                </a:cubicBezTo>
                <a:cubicBezTo>
                  <a:pt x="1838359" y="1886271"/>
                  <a:pt x="1852745" y="1893118"/>
                  <a:pt x="1867578" y="1896932"/>
                </a:cubicBezTo>
                <a:cubicBezTo>
                  <a:pt x="1912075" y="1908374"/>
                  <a:pt x="1960593" y="1892520"/>
                  <a:pt x="1989494" y="1855110"/>
                </a:cubicBezTo>
                <a:cubicBezTo>
                  <a:pt x="2029865" y="1802855"/>
                  <a:pt x="2018306" y="1729446"/>
                  <a:pt x="1968427" y="1690911"/>
                </a:cubicBezTo>
                <a:cubicBezTo>
                  <a:pt x="1929235" y="1660633"/>
                  <a:pt x="1878145" y="1659565"/>
                  <a:pt x="1838792" y="1681967"/>
                </a:cubicBezTo>
                <a:lnTo>
                  <a:pt x="1838014" y="1682642"/>
                </a:lnTo>
                <a:lnTo>
                  <a:pt x="1544325" y="1455749"/>
                </a:lnTo>
                <a:lnTo>
                  <a:pt x="1547700" y="1448953"/>
                </a:lnTo>
                <a:cubicBezTo>
                  <a:pt x="1559428" y="1404868"/>
                  <a:pt x="1544645" y="1356070"/>
                  <a:pt x="1506345" y="1326336"/>
                </a:cubicBezTo>
                <a:lnTo>
                  <a:pt x="1493239" y="1319828"/>
                </a:lnTo>
                <a:lnTo>
                  <a:pt x="1509136" y="1199535"/>
                </a:lnTo>
                <a:lnTo>
                  <a:pt x="1524327" y="1084591"/>
                </a:lnTo>
                <a:lnTo>
                  <a:pt x="1557251" y="1073434"/>
                </a:lnTo>
                <a:cubicBezTo>
                  <a:pt x="1570368" y="1065966"/>
                  <a:pt x="1582182" y="1055892"/>
                  <a:pt x="1591815" y="1043422"/>
                </a:cubicBezTo>
                <a:cubicBezTo>
                  <a:pt x="1632186" y="991167"/>
                  <a:pt x="1620627" y="917758"/>
                  <a:pt x="1570748" y="879222"/>
                </a:cubicBezTo>
                <a:cubicBezTo>
                  <a:pt x="1544620" y="859037"/>
                  <a:pt x="1513204" y="851834"/>
                  <a:pt x="1483503" y="855912"/>
                </a:cubicBezTo>
                <a:lnTo>
                  <a:pt x="1444684" y="869068"/>
                </a:lnTo>
                <a:lnTo>
                  <a:pt x="1340899" y="788887"/>
                </a:lnTo>
                <a:lnTo>
                  <a:pt x="1246914" y="716278"/>
                </a:lnTo>
                <a:lnTo>
                  <a:pt x="1249341" y="673586"/>
                </a:lnTo>
                <a:cubicBezTo>
                  <a:pt x="1245263" y="643885"/>
                  <a:pt x="1229903" y="615899"/>
                  <a:pt x="1204964" y="596631"/>
                </a:cubicBezTo>
                <a:lnTo>
                  <a:pt x="1168993" y="578975"/>
                </a:lnTo>
                <a:lnTo>
                  <a:pt x="1168993" y="225315"/>
                </a:lnTo>
                <a:lnTo>
                  <a:pt x="1170003" y="225113"/>
                </a:lnTo>
                <a:cubicBezTo>
                  <a:pt x="1211789" y="207666"/>
                  <a:pt x="1242179" y="166584"/>
                  <a:pt x="1242179" y="117058"/>
                </a:cubicBezTo>
                <a:cubicBezTo>
                  <a:pt x="1242179" y="54028"/>
                  <a:pt x="1191154" y="0"/>
                  <a:pt x="1125121" y="1"/>
                </a:cubicBezTo>
                <a:cubicBezTo>
                  <a:pt x="1062090" y="1"/>
                  <a:pt x="1008063" y="51026"/>
                  <a:pt x="1008063" y="117059"/>
                </a:cubicBezTo>
                <a:cubicBezTo>
                  <a:pt x="1008063" y="164333"/>
                  <a:pt x="1036765" y="206541"/>
                  <a:pt x="1078973" y="224691"/>
                </a:cubicBezTo>
                <a:lnTo>
                  <a:pt x="1094946" y="227954"/>
                </a:lnTo>
                <a:lnTo>
                  <a:pt x="1094946" y="580718"/>
                </a:lnTo>
                <a:lnTo>
                  <a:pt x="1086671" y="583843"/>
                </a:lnTo>
                <a:lnTo>
                  <a:pt x="1075329" y="587687"/>
                </a:lnTo>
                <a:lnTo>
                  <a:pt x="1040783" y="617683"/>
                </a:lnTo>
                <a:lnTo>
                  <a:pt x="1040763" y="617700"/>
                </a:lnTo>
                <a:cubicBezTo>
                  <a:pt x="1031588" y="629576"/>
                  <a:pt x="1025281" y="642956"/>
                  <a:pt x="1021723" y="656920"/>
                </a:cubicBezTo>
                <a:lnTo>
                  <a:pt x="1021715" y="657057"/>
                </a:lnTo>
                <a:lnTo>
                  <a:pt x="1020784" y="658980"/>
                </a:lnTo>
                <a:lnTo>
                  <a:pt x="1019460" y="681579"/>
                </a:lnTo>
                <a:lnTo>
                  <a:pt x="901080" y="729772"/>
                </a:lnTo>
                <a:lnTo>
                  <a:pt x="783553" y="777618"/>
                </a:lnTo>
                <a:lnTo>
                  <a:pt x="778015" y="771240"/>
                </a:lnTo>
                <a:cubicBezTo>
                  <a:pt x="725760" y="730869"/>
                  <a:pt x="652351" y="742428"/>
                  <a:pt x="613815" y="792308"/>
                </a:cubicBezTo>
                <a:cubicBezTo>
                  <a:pt x="575280" y="842187"/>
                  <a:pt x="582629" y="916137"/>
                  <a:pt x="634884" y="956507"/>
                </a:cubicBezTo>
                <a:lnTo>
                  <a:pt x="645314" y="961627"/>
                </a:lnTo>
                <a:lnTo>
                  <a:pt x="629499" y="1081304"/>
                </a:lnTo>
                <a:lnTo>
                  <a:pt x="614430" y="1195319"/>
                </a:lnTo>
                <a:lnTo>
                  <a:pt x="577174" y="1207946"/>
                </a:lnTo>
                <a:cubicBezTo>
                  <a:pt x="564056" y="1215413"/>
                  <a:pt x="552242" y="1225488"/>
                  <a:pt x="542608" y="1237958"/>
                </a:cubicBezTo>
                <a:cubicBezTo>
                  <a:pt x="532516" y="1251022"/>
                  <a:pt x="525669" y="1265407"/>
                  <a:pt x="521855" y="1280240"/>
                </a:cubicBezTo>
                <a:lnTo>
                  <a:pt x="520493" y="1304200"/>
                </a:lnTo>
                <a:lnTo>
                  <a:pt x="205439" y="1411522"/>
                </a:lnTo>
                <a:lnTo>
                  <a:pt x="204922" y="1410631"/>
                </a:lnTo>
                <a:cubicBezTo>
                  <a:pt x="174933" y="1376702"/>
                  <a:pt x="126246" y="1361182"/>
                  <a:pt x="79366" y="1377152"/>
                </a:cubicBezTo>
                <a:cubicBezTo>
                  <a:pt x="19701" y="1397476"/>
                  <a:pt x="-14987" y="1463197"/>
                  <a:pt x="6306" y="1525703"/>
                </a:cubicBezTo>
                <a:cubicBezTo>
                  <a:pt x="17738" y="1559264"/>
                  <a:pt x="43535" y="1584923"/>
                  <a:pt x="75043" y="1597161"/>
                </a:cubicBezTo>
                <a:close/>
              </a:path>
            </a:pathLst>
          </a:custGeom>
          <a:solidFill>
            <a:schemeClr val="bg2">
              <a:lumMod val="50000"/>
              <a:alpha val="20000"/>
            </a:schemeClr>
          </a:solidFill>
          <a:ln w="43323" cap="flat">
            <a:noFill/>
            <a:prstDash val="solid"/>
            <a:miter/>
          </a:ln>
        </p:spPr>
        <p:txBody>
          <a:bodyPr anchor="ctr"/>
          <a:lstStyle/>
          <a:p>
            <a:pPr>
              <a:defRPr/>
            </a:pPr>
            <a:endParaRPr lang="en-US"/>
          </a:p>
        </p:txBody>
      </p:sp>
      <p:sp>
        <p:nvSpPr>
          <p:cNvPr id="5" name="Freeform: Shape 382">
            <a:extLst>
              <a:ext uri="{FF2B5EF4-FFF2-40B4-BE49-F238E27FC236}">
                <a16:creationId xmlns:a16="http://schemas.microsoft.com/office/drawing/2014/main" id="{F06033DA-D149-7EBC-F4BA-CC4D70413C63}"/>
              </a:ext>
            </a:extLst>
          </p:cNvPr>
          <p:cNvSpPr/>
          <p:nvPr/>
        </p:nvSpPr>
        <p:spPr>
          <a:xfrm rot="355510">
            <a:off x="4787900" y="1590675"/>
            <a:ext cx="1455738" cy="1482725"/>
          </a:xfrm>
          <a:custGeom>
            <a:avLst/>
            <a:gdLst>
              <a:gd name="connsiteX0" fmla="*/ 859940 w 1882134"/>
              <a:gd name="connsiteY0" fmla="*/ 932267 h 1915580"/>
              <a:gd name="connsiteX1" fmla="*/ 747989 w 1882134"/>
              <a:gd name="connsiteY1" fmla="*/ 997319 h 1915580"/>
              <a:gd name="connsiteX2" fmla="*/ 636844 w 1882134"/>
              <a:gd name="connsiteY2" fmla="*/ 1061903 h 1915580"/>
              <a:gd name="connsiteX3" fmla="*/ 638527 w 1882134"/>
              <a:gd name="connsiteY3" fmla="*/ 1070293 h 1915580"/>
              <a:gd name="connsiteX4" fmla="*/ 565410 w 1882134"/>
              <a:gd name="connsiteY4" fmla="*/ 1179755 h 1915580"/>
              <a:gd name="connsiteX5" fmla="*/ 562511 w 1882134"/>
              <a:gd name="connsiteY5" fmla="*/ 1180336 h 1915580"/>
              <a:gd name="connsiteX6" fmla="*/ 562511 w 1882134"/>
              <a:gd name="connsiteY6" fmla="*/ 1439244 h 1915580"/>
              <a:gd name="connsiteX7" fmla="*/ 572773 w 1882134"/>
              <a:gd name="connsiteY7" fmla="*/ 1441246 h 1915580"/>
              <a:gd name="connsiteX8" fmla="*/ 644608 w 1882134"/>
              <a:gd name="connsiteY8" fmla="*/ 1550707 h 1915580"/>
              <a:gd name="connsiteX9" fmla="*/ 640375 w 1882134"/>
              <a:gd name="connsiteY9" fmla="*/ 1571429 h 1915580"/>
              <a:gd name="connsiteX10" fmla="*/ 865510 w 1882134"/>
              <a:gd name="connsiteY10" fmla="*/ 1701672 h 1915580"/>
              <a:gd name="connsiteX11" fmla="*/ 886716 w 1882134"/>
              <a:gd name="connsiteY11" fmla="*/ 1687534 h 1915580"/>
              <a:gd name="connsiteX12" fmla="*/ 933465 w 1882134"/>
              <a:gd name="connsiteY12" fmla="*/ 1678413 h 1915580"/>
              <a:gd name="connsiteX13" fmla="*/ 980215 w 1882134"/>
              <a:gd name="connsiteY13" fmla="*/ 1687962 h 1915580"/>
              <a:gd name="connsiteX14" fmla="*/ 997982 w 1882134"/>
              <a:gd name="connsiteY14" fmla="*/ 1700143 h 1915580"/>
              <a:gd name="connsiteX15" fmla="*/ 1212258 w 1882134"/>
              <a:gd name="connsiteY15" fmla="*/ 1576182 h 1915580"/>
              <a:gd name="connsiteX16" fmla="*/ 1210160 w 1882134"/>
              <a:gd name="connsiteY16" fmla="*/ 1565911 h 1915580"/>
              <a:gd name="connsiteX17" fmla="*/ 1283277 w 1882134"/>
              <a:gd name="connsiteY17" fmla="*/ 1456450 h 1915580"/>
              <a:gd name="connsiteX18" fmla="*/ 1298338 w 1882134"/>
              <a:gd name="connsiteY18" fmla="*/ 1453428 h 1915580"/>
              <a:gd name="connsiteX19" fmla="*/ 1298338 w 1882134"/>
              <a:gd name="connsiteY19" fmla="*/ 1189696 h 1915580"/>
              <a:gd name="connsiteX20" fmla="*/ 1292399 w 1882134"/>
              <a:gd name="connsiteY20" fmla="*/ 1188448 h 1915580"/>
              <a:gd name="connsiteX21" fmla="*/ 1219282 w 1882134"/>
              <a:gd name="connsiteY21" fmla="*/ 1079414 h 1915580"/>
              <a:gd name="connsiteX22" fmla="*/ 1223749 w 1882134"/>
              <a:gd name="connsiteY22" fmla="*/ 1057548 h 1915580"/>
              <a:gd name="connsiteX23" fmla="*/ 997965 w 1882134"/>
              <a:gd name="connsiteY23" fmla="*/ 926929 h 1915580"/>
              <a:gd name="connsiteX24" fmla="*/ 994296 w 1882134"/>
              <a:gd name="connsiteY24" fmla="*/ 929366 h 1915580"/>
              <a:gd name="connsiteX25" fmla="*/ 988000 w 1882134"/>
              <a:gd name="connsiteY25" fmla="*/ 935188 h 1915580"/>
              <a:gd name="connsiteX26" fmla="*/ 978749 w 1882134"/>
              <a:gd name="connsiteY26" fmla="*/ 939691 h 1915580"/>
              <a:gd name="connsiteX27" fmla="*/ 969810 w 1882134"/>
              <a:gd name="connsiteY27" fmla="*/ 945628 h 1915580"/>
              <a:gd name="connsiteX28" fmla="*/ 964268 w 1882134"/>
              <a:gd name="connsiteY28" fmla="*/ 946740 h 1915580"/>
              <a:gd name="connsiteX29" fmla="*/ 958437 w 1882134"/>
              <a:gd name="connsiteY29" fmla="*/ 949579 h 1915580"/>
              <a:gd name="connsiteX30" fmla="*/ 924343 w 1882134"/>
              <a:gd name="connsiteY30" fmla="*/ 954750 h 1915580"/>
              <a:gd name="connsiteX31" fmla="*/ 924343 w 1882134"/>
              <a:gd name="connsiteY31" fmla="*/ 954750 h 1915580"/>
              <a:gd name="connsiteX32" fmla="*/ 923835 w 1882134"/>
              <a:gd name="connsiteY32" fmla="*/ 954643 h 1915580"/>
              <a:gd name="connsiteX33" fmla="*/ 881110 w 1882134"/>
              <a:gd name="connsiteY33" fmla="*/ 945723 h 1915580"/>
              <a:gd name="connsiteX34" fmla="*/ 880997 w 1882134"/>
              <a:gd name="connsiteY34" fmla="*/ 945646 h 1915580"/>
              <a:gd name="connsiteX35" fmla="*/ 878876 w 1882134"/>
              <a:gd name="connsiteY35" fmla="*/ 945200 h 1915580"/>
              <a:gd name="connsiteX36" fmla="*/ 1285908 w 1882134"/>
              <a:gd name="connsiteY36" fmla="*/ 209454 h 1915580"/>
              <a:gd name="connsiteX37" fmla="*/ 1039711 w 1882134"/>
              <a:gd name="connsiteY37" fmla="*/ 351883 h 1915580"/>
              <a:gd name="connsiteX38" fmla="*/ 1042927 w 1882134"/>
              <a:gd name="connsiteY38" fmla="*/ 367913 h 1915580"/>
              <a:gd name="connsiteX39" fmla="*/ 1007580 w 1882134"/>
              <a:gd name="connsiteY39" fmla="*/ 452291 h 1915580"/>
              <a:gd name="connsiteX40" fmla="*/ 972994 w 1882134"/>
              <a:gd name="connsiteY40" fmla="*/ 475261 h 1915580"/>
              <a:gd name="connsiteX41" fmla="*/ 972994 w 1882134"/>
              <a:gd name="connsiteY41" fmla="*/ 608121 h 1915580"/>
              <a:gd name="connsiteX42" fmla="*/ 972994 w 1882134"/>
              <a:gd name="connsiteY42" fmla="*/ 728436 h 1915580"/>
              <a:gd name="connsiteX43" fmla="*/ 1008720 w 1882134"/>
              <a:gd name="connsiteY43" fmla="*/ 752929 h 1915580"/>
              <a:gd name="connsiteX44" fmla="*/ 1042927 w 1882134"/>
              <a:gd name="connsiteY44" fmla="*/ 836166 h 1915580"/>
              <a:gd name="connsiteX45" fmla="*/ 1038547 w 1882134"/>
              <a:gd name="connsiteY45" fmla="*/ 857606 h 1915580"/>
              <a:gd name="connsiteX46" fmla="*/ 1264627 w 1882134"/>
              <a:gd name="connsiteY46" fmla="*/ 988396 h 1915580"/>
              <a:gd name="connsiteX47" fmla="*/ 1292399 w 1882134"/>
              <a:gd name="connsiteY47" fmla="*/ 969952 h 1915580"/>
              <a:gd name="connsiteX48" fmla="*/ 1337865 w 1882134"/>
              <a:gd name="connsiteY48" fmla="*/ 960830 h 1915580"/>
              <a:gd name="connsiteX49" fmla="*/ 1384615 w 1882134"/>
              <a:gd name="connsiteY49" fmla="*/ 970380 h 1915580"/>
              <a:gd name="connsiteX50" fmla="*/ 1410990 w 1882134"/>
              <a:gd name="connsiteY50" fmla="*/ 988463 h 1915580"/>
              <a:gd name="connsiteX51" fmla="*/ 1650068 w 1882134"/>
              <a:gd name="connsiteY51" fmla="*/ 850153 h 1915580"/>
              <a:gd name="connsiteX52" fmla="*/ 1644966 w 1882134"/>
              <a:gd name="connsiteY52" fmla="*/ 824004 h 1915580"/>
              <a:gd name="connsiteX53" fmla="*/ 1680313 w 1882134"/>
              <a:gd name="connsiteY53" fmla="*/ 739627 h 1915580"/>
              <a:gd name="connsiteX54" fmla="*/ 1705780 w 1882134"/>
              <a:gd name="connsiteY54" fmla="*/ 722714 h 1915580"/>
              <a:gd name="connsiteX55" fmla="*/ 1705779 w 1882134"/>
              <a:gd name="connsiteY55" fmla="*/ 484271 h 1915580"/>
              <a:gd name="connsiteX56" fmla="*/ 1701598 w 1882134"/>
              <a:gd name="connsiteY56" fmla="*/ 483455 h 1915580"/>
              <a:gd name="connsiteX57" fmla="*/ 1629764 w 1882134"/>
              <a:gd name="connsiteY57" fmla="*/ 373993 h 1915580"/>
              <a:gd name="connsiteX58" fmla="*/ 1634464 w 1882134"/>
              <a:gd name="connsiteY58" fmla="*/ 350982 h 1915580"/>
              <a:gd name="connsiteX59" fmla="*/ 1412691 w 1882134"/>
              <a:gd name="connsiteY59" fmla="*/ 222683 h 1915580"/>
              <a:gd name="connsiteX60" fmla="*/ 1404617 w 1882134"/>
              <a:gd name="connsiteY60" fmla="*/ 228046 h 1915580"/>
              <a:gd name="connsiteX61" fmla="*/ 1359150 w 1882134"/>
              <a:gd name="connsiteY61" fmla="*/ 237167 h 1915580"/>
              <a:gd name="connsiteX62" fmla="*/ 1312401 w 1882134"/>
              <a:gd name="connsiteY62" fmla="*/ 227618 h 1915580"/>
              <a:gd name="connsiteX63" fmla="*/ 441920 w 1882134"/>
              <a:gd name="connsiteY63" fmla="*/ 226293 h 1915580"/>
              <a:gd name="connsiteX64" fmla="*/ 231909 w 1882134"/>
              <a:gd name="connsiteY64" fmla="*/ 347787 h 1915580"/>
              <a:gd name="connsiteX65" fmla="*/ 237167 w 1882134"/>
              <a:gd name="connsiteY65" fmla="*/ 373994 h 1915580"/>
              <a:gd name="connsiteX66" fmla="*/ 164050 w 1882134"/>
              <a:gd name="connsiteY66" fmla="*/ 483456 h 1915580"/>
              <a:gd name="connsiteX67" fmla="*/ 155071 w 1882134"/>
              <a:gd name="connsiteY67" fmla="*/ 485258 h 1915580"/>
              <a:gd name="connsiteX68" fmla="*/ 155071 w 1882134"/>
              <a:gd name="connsiteY68" fmla="*/ 740239 h 1915580"/>
              <a:gd name="connsiteX69" fmla="*/ 165333 w 1882134"/>
              <a:gd name="connsiteY69" fmla="*/ 742335 h 1915580"/>
              <a:gd name="connsiteX70" fmla="*/ 237167 w 1882134"/>
              <a:gd name="connsiteY70" fmla="*/ 851369 h 1915580"/>
              <a:gd name="connsiteX71" fmla="*/ 234601 w 1882134"/>
              <a:gd name="connsiteY71" fmla="*/ 863932 h 1915580"/>
              <a:gd name="connsiteX72" fmla="*/ 440781 w 1882134"/>
              <a:gd name="connsiteY72" fmla="*/ 983210 h 1915580"/>
              <a:gd name="connsiteX73" fmla="*/ 474477 w 1882134"/>
              <a:gd name="connsiteY73" fmla="*/ 960831 h 1915580"/>
              <a:gd name="connsiteX74" fmla="*/ 519943 w 1882134"/>
              <a:gd name="connsiteY74" fmla="*/ 951709 h 1915580"/>
              <a:gd name="connsiteX75" fmla="*/ 566693 w 1882134"/>
              <a:gd name="connsiteY75" fmla="*/ 961258 h 1915580"/>
              <a:gd name="connsiteX76" fmla="*/ 601190 w 1882134"/>
              <a:gd name="connsiteY76" fmla="*/ 984910 h 1915580"/>
              <a:gd name="connsiteX77" fmla="*/ 705420 w 1882134"/>
              <a:gd name="connsiteY77" fmla="*/ 924344 h 1915580"/>
              <a:gd name="connsiteX78" fmla="*/ 785942 w 1882134"/>
              <a:gd name="connsiteY78" fmla="*/ 878642 h 1915580"/>
              <a:gd name="connsiteX79" fmla="*/ 811567 w 1882134"/>
              <a:gd name="connsiteY79" fmla="*/ 863817 h 1915580"/>
              <a:gd name="connsiteX80" fmla="*/ 805759 w 1882134"/>
              <a:gd name="connsiteY80" fmla="*/ 836166 h 1915580"/>
              <a:gd name="connsiteX81" fmla="*/ 878876 w 1882134"/>
              <a:gd name="connsiteY81" fmla="*/ 726704 h 1915580"/>
              <a:gd name="connsiteX82" fmla="*/ 887857 w 1882134"/>
              <a:gd name="connsiteY82" fmla="*/ 724902 h 1915580"/>
              <a:gd name="connsiteX83" fmla="*/ 887857 w 1882134"/>
              <a:gd name="connsiteY83" fmla="*/ 602041 h 1915580"/>
              <a:gd name="connsiteX84" fmla="*/ 887857 w 1882134"/>
              <a:gd name="connsiteY84" fmla="*/ 479177 h 1915580"/>
              <a:gd name="connsiteX85" fmla="*/ 878877 w 1882134"/>
              <a:gd name="connsiteY85" fmla="*/ 477375 h 1915580"/>
              <a:gd name="connsiteX86" fmla="*/ 805760 w 1882134"/>
              <a:gd name="connsiteY86" fmla="*/ 367913 h 1915580"/>
              <a:gd name="connsiteX87" fmla="*/ 810313 w 1882134"/>
              <a:gd name="connsiteY87" fmla="*/ 345620 h 1915580"/>
              <a:gd name="connsiteX88" fmla="*/ 607514 w 1882134"/>
              <a:gd name="connsiteY88" fmla="*/ 228297 h 1915580"/>
              <a:gd name="connsiteX89" fmla="*/ 572440 w 1882134"/>
              <a:gd name="connsiteY89" fmla="*/ 252065 h 1915580"/>
              <a:gd name="connsiteX90" fmla="*/ 526305 w 1882134"/>
              <a:gd name="connsiteY90" fmla="*/ 261493 h 1915580"/>
              <a:gd name="connsiteX91" fmla="*/ 442371 w 1882134"/>
              <a:gd name="connsiteY91" fmla="*/ 226958 h 1915580"/>
              <a:gd name="connsiteX92" fmla="*/ 525745 w 1882134"/>
              <a:gd name="connsiteY92" fmla="*/ 24326 h 1915580"/>
              <a:gd name="connsiteX93" fmla="*/ 644609 w 1882134"/>
              <a:gd name="connsiteY93" fmla="*/ 142629 h 1915580"/>
              <a:gd name="connsiteX94" fmla="*/ 641709 w 1882134"/>
              <a:gd name="connsiteY94" fmla="*/ 157167 h 1915580"/>
              <a:gd name="connsiteX95" fmla="*/ 747989 w 1882134"/>
              <a:gd name="connsiteY95" fmla="*/ 218924 h 1915580"/>
              <a:gd name="connsiteX96" fmla="*/ 849541 w 1882134"/>
              <a:gd name="connsiteY96" fmla="*/ 277934 h 1915580"/>
              <a:gd name="connsiteX97" fmla="*/ 878877 w 1882134"/>
              <a:gd name="connsiteY97" fmla="*/ 258452 h 1915580"/>
              <a:gd name="connsiteX98" fmla="*/ 924343 w 1882134"/>
              <a:gd name="connsiteY98" fmla="*/ 249330 h 1915580"/>
              <a:gd name="connsiteX99" fmla="*/ 971093 w 1882134"/>
              <a:gd name="connsiteY99" fmla="*/ 258879 h 1915580"/>
              <a:gd name="connsiteX100" fmla="*/ 999784 w 1882134"/>
              <a:gd name="connsiteY100" fmla="*/ 278550 h 1915580"/>
              <a:gd name="connsiteX101" fmla="*/ 1112862 w 1882134"/>
              <a:gd name="connsiteY101" fmla="*/ 212843 h 1915580"/>
              <a:gd name="connsiteX102" fmla="*/ 1244810 w 1882134"/>
              <a:gd name="connsiteY102" fmla="*/ 139736 h 1915580"/>
              <a:gd name="connsiteX103" fmla="*/ 1240567 w 1882134"/>
              <a:gd name="connsiteY103" fmla="*/ 118583 h 1915580"/>
              <a:gd name="connsiteX104" fmla="*/ 1359150 w 1882134"/>
              <a:gd name="connsiteY104" fmla="*/ 0 h 1915580"/>
              <a:gd name="connsiteX105" fmla="*/ 1477734 w 1882134"/>
              <a:gd name="connsiteY105" fmla="*/ 118583 h 1915580"/>
              <a:gd name="connsiteX106" fmla="*/ 1468446 w 1882134"/>
              <a:gd name="connsiteY106" fmla="*/ 164056 h 1915580"/>
              <a:gd name="connsiteX107" fmla="*/ 1562871 w 1882134"/>
              <a:gd name="connsiteY107" fmla="*/ 218924 h 1915580"/>
              <a:gd name="connsiteX108" fmla="*/ 1674171 w 1882134"/>
              <a:gd name="connsiteY108" fmla="*/ 283599 h 1915580"/>
              <a:gd name="connsiteX109" fmla="*/ 1702880 w 1882134"/>
              <a:gd name="connsiteY109" fmla="*/ 264532 h 1915580"/>
              <a:gd name="connsiteX110" fmla="*/ 1748347 w 1882134"/>
              <a:gd name="connsiteY110" fmla="*/ 255410 h 1915580"/>
              <a:gd name="connsiteX111" fmla="*/ 1866931 w 1882134"/>
              <a:gd name="connsiteY111" fmla="*/ 373993 h 1915580"/>
              <a:gd name="connsiteX112" fmla="*/ 1793814 w 1882134"/>
              <a:gd name="connsiteY112" fmla="*/ 483456 h 1915580"/>
              <a:gd name="connsiteX113" fmla="*/ 1787876 w 1882134"/>
              <a:gd name="connsiteY113" fmla="*/ 484647 h 1915580"/>
              <a:gd name="connsiteX114" fmla="*/ 1787876 w 1882134"/>
              <a:gd name="connsiteY114" fmla="*/ 608121 h 1915580"/>
              <a:gd name="connsiteX115" fmla="*/ 1787876 w 1882134"/>
              <a:gd name="connsiteY115" fmla="*/ 710390 h 1915580"/>
              <a:gd name="connsiteX116" fmla="*/ 1810299 w 1882134"/>
              <a:gd name="connsiteY116" fmla="*/ 714970 h 1915580"/>
              <a:gd name="connsiteX117" fmla="*/ 1882134 w 1882134"/>
              <a:gd name="connsiteY117" fmla="*/ 824004 h 1915580"/>
              <a:gd name="connsiteX118" fmla="*/ 1763550 w 1882134"/>
              <a:gd name="connsiteY118" fmla="*/ 942588 h 1915580"/>
              <a:gd name="connsiteX119" fmla="*/ 1716800 w 1882134"/>
              <a:gd name="connsiteY119" fmla="*/ 933466 h 1915580"/>
              <a:gd name="connsiteX120" fmla="*/ 1696290 w 1882134"/>
              <a:gd name="connsiteY120" fmla="*/ 919792 h 1915580"/>
              <a:gd name="connsiteX121" fmla="*/ 1562871 w 1882134"/>
              <a:gd name="connsiteY121" fmla="*/ 997319 h 1915580"/>
              <a:gd name="connsiteX122" fmla="*/ 1452273 w 1882134"/>
              <a:gd name="connsiteY122" fmla="*/ 1058596 h 1915580"/>
              <a:gd name="connsiteX123" fmla="*/ 1456449 w 1882134"/>
              <a:gd name="connsiteY123" fmla="*/ 1079414 h 1915580"/>
              <a:gd name="connsiteX124" fmla="*/ 1383332 w 1882134"/>
              <a:gd name="connsiteY124" fmla="*/ 1188876 h 1915580"/>
              <a:gd name="connsiteX125" fmla="*/ 1380434 w 1882134"/>
              <a:gd name="connsiteY125" fmla="*/ 1189457 h 1915580"/>
              <a:gd name="connsiteX126" fmla="*/ 1380434 w 1882134"/>
              <a:gd name="connsiteY126" fmla="*/ 1316581 h 1915580"/>
              <a:gd name="connsiteX127" fmla="*/ 1380434 w 1882134"/>
              <a:gd name="connsiteY127" fmla="*/ 1459744 h 1915580"/>
              <a:gd name="connsiteX128" fmla="*/ 1413121 w 1882134"/>
              <a:gd name="connsiteY128" fmla="*/ 1481535 h 1915580"/>
              <a:gd name="connsiteX129" fmla="*/ 1447328 w 1882134"/>
              <a:gd name="connsiteY129" fmla="*/ 1565911 h 1915580"/>
              <a:gd name="connsiteX130" fmla="*/ 1328743 w 1882134"/>
              <a:gd name="connsiteY130" fmla="*/ 1684495 h 1915580"/>
              <a:gd name="connsiteX131" fmla="*/ 1283277 w 1882134"/>
              <a:gd name="connsiteY131" fmla="*/ 1675374 h 1915580"/>
              <a:gd name="connsiteX132" fmla="*/ 1245755 w 1882134"/>
              <a:gd name="connsiteY132" fmla="*/ 1650453 h 1915580"/>
              <a:gd name="connsiteX133" fmla="*/ 1152389 w 1882134"/>
              <a:gd name="connsiteY133" fmla="*/ 1702738 h 1915580"/>
              <a:gd name="connsiteX134" fmla="*/ 1045590 w 1882134"/>
              <a:gd name="connsiteY134" fmla="*/ 1764797 h 1915580"/>
              <a:gd name="connsiteX135" fmla="*/ 1052050 w 1882134"/>
              <a:gd name="connsiteY135" fmla="*/ 1796996 h 1915580"/>
              <a:gd name="connsiteX136" fmla="*/ 933465 w 1882134"/>
              <a:gd name="connsiteY136" fmla="*/ 1915580 h 1915580"/>
              <a:gd name="connsiteX137" fmla="*/ 814882 w 1882134"/>
              <a:gd name="connsiteY137" fmla="*/ 1796996 h 1915580"/>
              <a:gd name="connsiteX138" fmla="*/ 820094 w 1882134"/>
              <a:gd name="connsiteY138" fmla="*/ 1770286 h 1915580"/>
              <a:gd name="connsiteX139" fmla="*/ 705420 w 1882134"/>
              <a:gd name="connsiteY139" fmla="*/ 1702738 h 1915580"/>
              <a:gd name="connsiteX140" fmla="*/ 599803 w 1882134"/>
              <a:gd name="connsiteY140" fmla="*/ 1641366 h 1915580"/>
              <a:gd name="connsiteX141" fmla="*/ 571490 w 1882134"/>
              <a:gd name="connsiteY141" fmla="*/ 1660170 h 1915580"/>
              <a:gd name="connsiteX142" fmla="*/ 526023 w 1882134"/>
              <a:gd name="connsiteY142" fmla="*/ 1669292 h 1915580"/>
              <a:gd name="connsiteX143" fmla="*/ 407440 w 1882134"/>
              <a:gd name="connsiteY143" fmla="*/ 1550707 h 1915580"/>
              <a:gd name="connsiteX144" fmla="*/ 442787 w 1882134"/>
              <a:gd name="connsiteY144" fmla="*/ 1466331 h 1915580"/>
              <a:gd name="connsiteX145" fmla="*/ 480415 w 1882134"/>
              <a:gd name="connsiteY145" fmla="*/ 1441340 h 1915580"/>
              <a:gd name="connsiteX146" fmla="*/ 480415 w 1882134"/>
              <a:gd name="connsiteY146" fmla="*/ 1313541 h 1915580"/>
              <a:gd name="connsiteX147" fmla="*/ 480415 w 1882134"/>
              <a:gd name="connsiteY147" fmla="*/ 1180946 h 1915580"/>
              <a:gd name="connsiteX148" fmla="*/ 474477 w 1882134"/>
              <a:gd name="connsiteY148" fmla="*/ 1179755 h 1915580"/>
              <a:gd name="connsiteX149" fmla="*/ 401359 w 1882134"/>
              <a:gd name="connsiteY149" fmla="*/ 1070292 h 1915580"/>
              <a:gd name="connsiteX150" fmla="*/ 403715 w 1882134"/>
              <a:gd name="connsiteY150" fmla="*/ 1058760 h 1915580"/>
              <a:gd name="connsiteX151" fmla="*/ 297980 w 1882134"/>
              <a:gd name="connsiteY151" fmla="*/ 997319 h 1915580"/>
              <a:gd name="connsiteX152" fmla="*/ 197246 w 1882134"/>
              <a:gd name="connsiteY152" fmla="*/ 938785 h 1915580"/>
              <a:gd name="connsiteX153" fmla="*/ 164050 w 1882134"/>
              <a:gd name="connsiteY153" fmla="*/ 960831 h 1915580"/>
              <a:gd name="connsiteX154" fmla="*/ 118583 w 1882134"/>
              <a:gd name="connsiteY154" fmla="*/ 969953 h 1915580"/>
              <a:gd name="connsiteX155" fmla="*/ 0 w 1882134"/>
              <a:gd name="connsiteY155" fmla="*/ 851369 h 1915580"/>
              <a:gd name="connsiteX156" fmla="*/ 71834 w 1882134"/>
              <a:gd name="connsiteY156" fmla="*/ 741907 h 1915580"/>
              <a:gd name="connsiteX157" fmla="*/ 72975 w 1882134"/>
              <a:gd name="connsiteY157" fmla="*/ 741685 h 1915580"/>
              <a:gd name="connsiteX158" fmla="*/ 72975 w 1882134"/>
              <a:gd name="connsiteY158" fmla="*/ 608121 h 1915580"/>
              <a:gd name="connsiteX159" fmla="*/ 72975 w 1882134"/>
              <a:gd name="connsiteY159" fmla="*/ 483679 h 1915580"/>
              <a:gd name="connsiteX160" fmla="*/ 71834 w 1882134"/>
              <a:gd name="connsiteY160" fmla="*/ 483456 h 1915580"/>
              <a:gd name="connsiteX161" fmla="*/ 0 w 1882134"/>
              <a:gd name="connsiteY161" fmla="*/ 373994 h 1915580"/>
              <a:gd name="connsiteX162" fmla="*/ 118583 w 1882134"/>
              <a:gd name="connsiteY162" fmla="*/ 255410 h 1915580"/>
              <a:gd name="connsiteX163" fmla="*/ 165333 w 1882134"/>
              <a:gd name="connsiteY163" fmla="*/ 264960 h 1915580"/>
              <a:gd name="connsiteX164" fmla="*/ 189840 w 1882134"/>
              <a:gd name="connsiteY164" fmla="*/ 281762 h 1915580"/>
              <a:gd name="connsiteX165" fmla="*/ 297980 w 1882134"/>
              <a:gd name="connsiteY165" fmla="*/ 218924 h 1915580"/>
              <a:gd name="connsiteX166" fmla="*/ 409656 w 1882134"/>
              <a:gd name="connsiteY166" fmla="*/ 154031 h 1915580"/>
              <a:gd name="connsiteX167" fmla="*/ 407441 w 1882134"/>
              <a:gd name="connsiteY167" fmla="*/ 143189 h 1915580"/>
              <a:gd name="connsiteX168" fmla="*/ 525745 w 1882134"/>
              <a:gd name="connsiteY168" fmla="*/ 24326 h 1915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Lst>
            <a:rect l="l" t="t" r="r" b="b"/>
            <a:pathLst>
              <a:path w="1882134" h="1915580">
                <a:moveTo>
                  <a:pt x="859940" y="932267"/>
                </a:moveTo>
                <a:lnTo>
                  <a:pt x="747989" y="997319"/>
                </a:lnTo>
                <a:lnTo>
                  <a:pt x="636844" y="1061903"/>
                </a:lnTo>
                <a:lnTo>
                  <a:pt x="638527" y="1070293"/>
                </a:lnTo>
                <a:cubicBezTo>
                  <a:pt x="638527" y="1120463"/>
                  <a:pt x="607741" y="1162081"/>
                  <a:pt x="565410" y="1179755"/>
                </a:cubicBezTo>
                <a:lnTo>
                  <a:pt x="562511" y="1180336"/>
                </a:lnTo>
                <a:lnTo>
                  <a:pt x="562511" y="1439244"/>
                </a:lnTo>
                <a:lnTo>
                  <a:pt x="572773" y="1441246"/>
                </a:lnTo>
                <a:cubicBezTo>
                  <a:pt x="615532" y="1458919"/>
                  <a:pt x="644608" y="1500537"/>
                  <a:pt x="644608" y="1550707"/>
                </a:cubicBezTo>
                <a:lnTo>
                  <a:pt x="640375" y="1571429"/>
                </a:lnTo>
                <a:lnTo>
                  <a:pt x="865510" y="1701672"/>
                </a:lnTo>
                <a:lnTo>
                  <a:pt x="886716" y="1687534"/>
                </a:lnTo>
                <a:cubicBezTo>
                  <a:pt x="900969" y="1681643"/>
                  <a:pt x="916742" y="1678413"/>
                  <a:pt x="933465" y="1678413"/>
                </a:cubicBezTo>
                <a:cubicBezTo>
                  <a:pt x="950189" y="1678413"/>
                  <a:pt x="965962" y="1681833"/>
                  <a:pt x="980215" y="1687962"/>
                </a:cubicBezTo>
                <a:lnTo>
                  <a:pt x="997982" y="1700143"/>
                </a:lnTo>
                <a:lnTo>
                  <a:pt x="1212258" y="1576182"/>
                </a:lnTo>
                <a:lnTo>
                  <a:pt x="1210160" y="1565911"/>
                </a:lnTo>
                <a:cubicBezTo>
                  <a:pt x="1210160" y="1515742"/>
                  <a:pt x="1240946" y="1474123"/>
                  <a:pt x="1283277" y="1456450"/>
                </a:cubicBezTo>
                <a:lnTo>
                  <a:pt x="1298338" y="1453428"/>
                </a:lnTo>
                <a:lnTo>
                  <a:pt x="1298338" y="1189696"/>
                </a:lnTo>
                <a:lnTo>
                  <a:pt x="1292399" y="1188448"/>
                </a:lnTo>
                <a:cubicBezTo>
                  <a:pt x="1250068" y="1170062"/>
                  <a:pt x="1219282" y="1127303"/>
                  <a:pt x="1219282" y="1079414"/>
                </a:cubicBezTo>
                <a:lnTo>
                  <a:pt x="1223749" y="1057548"/>
                </a:lnTo>
                <a:lnTo>
                  <a:pt x="997965" y="926929"/>
                </a:lnTo>
                <a:lnTo>
                  <a:pt x="994296" y="929366"/>
                </a:lnTo>
                <a:lnTo>
                  <a:pt x="988000" y="935188"/>
                </a:lnTo>
                <a:lnTo>
                  <a:pt x="978749" y="939691"/>
                </a:lnTo>
                <a:lnTo>
                  <a:pt x="969810" y="945628"/>
                </a:lnTo>
                <a:lnTo>
                  <a:pt x="964268" y="946740"/>
                </a:lnTo>
                <a:lnTo>
                  <a:pt x="958437" y="949579"/>
                </a:lnTo>
                <a:cubicBezTo>
                  <a:pt x="947754" y="952933"/>
                  <a:pt x="936316" y="954750"/>
                  <a:pt x="924343" y="954750"/>
                </a:cubicBezTo>
                <a:lnTo>
                  <a:pt x="924343" y="954750"/>
                </a:lnTo>
                <a:lnTo>
                  <a:pt x="923835" y="954643"/>
                </a:lnTo>
                <a:lnTo>
                  <a:pt x="881110" y="945723"/>
                </a:lnTo>
                <a:lnTo>
                  <a:pt x="880997" y="945646"/>
                </a:lnTo>
                <a:lnTo>
                  <a:pt x="878876" y="945200"/>
                </a:lnTo>
                <a:close/>
                <a:moveTo>
                  <a:pt x="1285908" y="209454"/>
                </a:moveTo>
                <a:lnTo>
                  <a:pt x="1039711" y="351883"/>
                </a:lnTo>
                <a:lnTo>
                  <a:pt x="1042927" y="367913"/>
                </a:lnTo>
                <a:cubicBezTo>
                  <a:pt x="1042927" y="401360"/>
                  <a:pt x="1029244" y="431006"/>
                  <a:pt x="1007580" y="452291"/>
                </a:cubicBezTo>
                <a:lnTo>
                  <a:pt x="972994" y="475261"/>
                </a:lnTo>
                <a:lnTo>
                  <a:pt x="972994" y="608121"/>
                </a:lnTo>
                <a:lnTo>
                  <a:pt x="972994" y="728436"/>
                </a:lnTo>
                <a:lnTo>
                  <a:pt x="1008720" y="752929"/>
                </a:lnTo>
                <a:cubicBezTo>
                  <a:pt x="1030004" y="774594"/>
                  <a:pt x="1042927" y="804239"/>
                  <a:pt x="1042927" y="836166"/>
                </a:cubicBezTo>
                <a:lnTo>
                  <a:pt x="1038547" y="857606"/>
                </a:lnTo>
                <a:lnTo>
                  <a:pt x="1264627" y="988396"/>
                </a:lnTo>
                <a:lnTo>
                  <a:pt x="1292399" y="969952"/>
                </a:lnTo>
                <a:cubicBezTo>
                  <a:pt x="1306509" y="964061"/>
                  <a:pt x="1321902" y="960830"/>
                  <a:pt x="1337865" y="960830"/>
                </a:cubicBezTo>
                <a:cubicBezTo>
                  <a:pt x="1354588" y="960830"/>
                  <a:pt x="1370362" y="964251"/>
                  <a:pt x="1384615" y="970380"/>
                </a:cubicBezTo>
                <a:lnTo>
                  <a:pt x="1410990" y="988463"/>
                </a:lnTo>
                <a:lnTo>
                  <a:pt x="1650068" y="850153"/>
                </a:lnTo>
                <a:lnTo>
                  <a:pt x="1644966" y="824004"/>
                </a:lnTo>
                <a:cubicBezTo>
                  <a:pt x="1644966" y="790557"/>
                  <a:pt x="1658649" y="760911"/>
                  <a:pt x="1680313" y="739627"/>
                </a:cubicBezTo>
                <a:lnTo>
                  <a:pt x="1705780" y="722714"/>
                </a:lnTo>
                <a:lnTo>
                  <a:pt x="1705779" y="484271"/>
                </a:lnTo>
                <a:lnTo>
                  <a:pt x="1701598" y="483455"/>
                </a:lnTo>
                <a:cubicBezTo>
                  <a:pt x="1658839" y="465782"/>
                  <a:pt x="1629764" y="424164"/>
                  <a:pt x="1629764" y="373993"/>
                </a:cubicBezTo>
                <a:lnTo>
                  <a:pt x="1634464" y="350982"/>
                </a:lnTo>
                <a:lnTo>
                  <a:pt x="1412691" y="222683"/>
                </a:lnTo>
                <a:lnTo>
                  <a:pt x="1404617" y="228046"/>
                </a:lnTo>
                <a:cubicBezTo>
                  <a:pt x="1390507" y="233937"/>
                  <a:pt x="1375113" y="237167"/>
                  <a:pt x="1359150" y="237167"/>
                </a:cubicBezTo>
                <a:cubicBezTo>
                  <a:pt x="1342427" y="237167"/>
                  <a:pt x="1326653" y="233747"/>
                  <a:pt x="1312401" y="227618"/>
                </a:cubicBezTo>
                <a:close/>
                <a:moveTo>
                  <a:pt x="441920" y="226293"/>
                </a:moveTo>
                <a:lnTo>
                  <a:pt x="231909" y="347787"/>
                </a:lnTo>
                <a:lnTo>
                  <a:pt x="237167" y="373994"/>
                </a:lnTo>
                <a:cubicBezTo>
                  <a:pt x="237167" y="424164"/>
                  <a:pt x="206381" y="465783"/>
                  <a:pt x="164050" y="483456"/>
                </a:cubicBezTo>
                <a:lnTo>
                  <a:pt x="155071" y="485258"/>
                </a:lnTo>
                <a:lnTo>
                  <a:pt x="155071" y="740239"/>
                </a:lnTo>
                <a:lnTo>
                  <a:pt x="165333" y="742335"/>
                </a:lnTo>
                <a:cubicBezTo>
                  <a:pt x="208092" y="760721"/>
                  <a:pt x="237168" y="803479"/>
                  <a:pt x="237167" y="851369"/>
                </a:cubicBezTo>
                <a:lnTo>
                  <a:pt x="234601" y="863932"/>
                </a:lnTo>
                <a:lnTo>
                  <a:pt x="440781" y="983210"/>
                </a:lnTo>
                <a:lnTo>
                  <a:pt x="474477" y="960831"/>
                </a:lnTo>
                <a:cubicBezTo>
                  <a:pt x="488587" y="954940"/>
                  <a:pt x="503980" y="951709"/>
                  <a:pt x="519943" y="951709"/>
                </a:cubicBezTo>
                <a:cubicBezTo>
                  <a:pt x="536667" y="951709"/>
                  <a:pt x="552440" y="955130"/>
                  <a:pt x="566693" y="961258"/>
                </a:cubicBezTo>
                <a:lnTo>
                  <a:pt x="601190" y="984910"/>
                </a:lnTo>
                <a:lnTo>
                  <a:pt x="705420" y="924344"/>
                </a:lnTo>
                <a:lnTo>
                  <a:pt x="785942" y="878642"/>
                </a:lnTo>
                <a:lnTo>
                  <a:pt x="811567" y="863817"/>
                </a:lnTo>
                <a:lnTo>
                  <a:pt x="805759" y="836166"/>
                </a:lnTo>
                <a:cubicBezTo>
                  <a:pt x="805759" y="785996"/>
                  <a:pt x="836545" y="744378"/>
                  <a:pt x="878876" y="726704"/>
                </a:cubicBezTo>
                <a:lnTo>
                  <a:pt x="887857" y="724902"/>
                </a:lnTo>
                <a:lnTo>
                  <a:pt x="887857" y="602041"/>
                </a:lnTo>
                <a:lnTo>
                  <a:pt x="887857" y="479177"/>
                </a:lnTo>
                <a:lnTo>
                  <a:pt x="878877" y="477375"/>
                </a:lnTo>
                <a:cubicBezTo>
                  <a:pt x="836546" y="459702"/>
                  <a:pt x="805760" y="418084"/>
                  <a:pt x="805760" y="367913"/>
                </a:cubicBezTo>
                <a:lnTo>
                  <a:pt x="810313" y="345620"/>
                </a:lnTo>
                <a:lnTo>
                  <a:pt x="607514" y="228297"/>
                </a:lnTo>
                <a:lnTo>
                  <a:pt x="572440" y="252065"/>
                </a:lnTo>
                <a:cubicBezTo>
                  <a:pt x="558268" y="258099"/>
                  <a:pt x="542678" y="261454"/>
                  <a:pt x="526305" y="261493"/>
                </a:cubicBezTo>
                <a:cubicBezTo>
                  <a:pt x="493559" y="261570"/>
                  <a:pt x="463882" y="248367"/>
                  <a:pt x="442371" y="226958"/>
                </a:cubicBezTo>
                <a:close/>
                <a:moveTo>
                  <a:pt x="525745" y="24326"/>
                </a:moveTo>
                <a:cubicBezTo>
                  <a:pt x="591236" y="24171"/>
                  <a:pt x="644453" y="77137"/>
                  <a:pt x="644609" y="142629"/>
                </a:cubicBezTo>
                <a:lnTo>
                  <a:pt x="641709" y="157167"/>
                </a:lnTo>
                <a:lnTo>
                  <a:pt x="747989" y="218924"/>
                </a:lnTo>
                <a:lnTo>
                  <a:pt x="849541" y="277934"/>
                </a:lnTo>
                <a:lnTo>
                  <a:pt x="878877" y="258452"/>
                </a:lnTo>
                <a:cubicBezTo>
                  <a:pt x="892987" y="252560"/>
                  <a:pt x="908380" y="249330"/>
                  <a:pt x="924343" y="249330"/>
                </a:cubicBezTo>
                <a:cubicBezTo>
                  <a:pt x="941066" y="249330"/>
                  <a:pt x="956840" y="252750"/>
                  <a:pt x="971093" y="258879"/>
                </a:cubicBezTo>
                <a:lnTo>
                  <a:pt x="999784" y="278550"/>
                </a:lnTo>
                <a:lnTo>
                  <a:pt x="1112862" y="212843"/>
                </a:lnTo>
                <a:lnTo>
                  <a:pt x="1244810" y="139736"/>
                </a:lnTo>
                <a:lnTo>
                  <a:pt x="1240567" y="118583"/>
                </a:lnTo>
                <a:cubicBezTo>
                  <a:pt x="1240566" y="51690"/>
                  <a:pt x="1295297" y="0"/>
                  <a:pt x="1359150" y="0"/>
                </a:cubicBezTo>
                <a:cubicBezTo>
                  <a:pt x="1426044" y="0"/>
                  <a:pt x="1477734" y="54731"/>
                  <a:pt x="1477734" y="118583"/>
                </a:cubicBezTo>
                <a:lnTo>
                  <a:pt x="1468446" y="164056"/>
                </a:lnTo>
                <a:lnTo>
                  <a:pt x="1562871" y="218924"/>
                </a:lnTo>
                <a:lnTo>
                  <a:pt x="1674171" y="283599"/>
                </a:lnTo>
                <a:lnTo>
                  <a:pt x="1702880" y="264532"/>
                </a:lnTo>
                <a:cubicBezTo>
                  <a:pt x="1716991" y="258640"/>
                  <a:pt x="1732384" y="255410"/>
                  <a:pt x="1748347" y="255410"/>
                </a:cubicBezTo>
                <a:cubicBezTo>
                  <a:pt x="1815241" y="255410"/>
                  <a:pt x="1866931" y="310141"/>
                  <a:pt x="1866931" y="373993"/>
                </a:cubicBezTo>
                <a:cubicBezTo>
                  <a:pt x="1866931" y="424164"/>
                  <a:pt x="1836145" y="465782"/>
                  <a:pt x="1793814" y="483456"/>
                </a:cubicBezTo>
                <a:lnTo>
                  <a:pt x="1787876" y="484647"/>
                </a:lnTo>
                <a:lnTo>
                  <a:pt x="1787876" y="608121"/>
                </a:lnTo>
                <a:lnTo>
                  <a:pt x="1787876" y="710390"/>
                </a:lnTo>
                <a:lnTo>
                  <a:pt x="1810299" y="714970"/>
                </a:lnTo>
                <a:cubicBezTo>
                  <a:pt x="1853058" y="733356"/>
                  <a:pt x="1882134" y="776115"/>
                  <a:pt x="1882134" y="824004"/>
                </a:cubicBezTo>
                <a:cubicBezTo>
                  <a:pt x="1882134" y="890898"/>
                  <a:pt x="1827403" y="942588"/>
                  <a:pt x="1763550" y="942588"/>
                </a:cubicBezTo>
                <a:cubicBezTo>
                  <a:pt x="1746826" y="942588"/>
                  <a:pt x="1731053" y="939357"/>
                  <a:pt x="1716800" y="933466"/>
                </a:cubicBezTo>
                <a:lnTo>
                  <a:pt x="1696290" y="919792"/>
                </a:lnTo>
                <a:lnTo>
                  <a:pt x="1562871" y="997319"/>
                </a:lnTo>
                <a:lnTo>
                  <a:pt x="1452273" y="1058596"/>
                </a:lnTo>
                <a:lnTo>
                  <a:pt x="1456449" y="1079414"/>
                </a:lnTo>
                <a:cubicBezTo>
                  <a:pt x="1456450" y="1129584"/>
                  <a:pt x="1425663" y="1171202"/>
                  <a:pt x="1383332" y="1188876"/>
                </a:cubicBezTo>
                <a:lnTo>
                  <a:pt x="1380434" y="1189457"/>
                </a:lnTo>
                <a:lnTo>
                  <a:pt x="1380434" y="1316581"/>
                </a:lnTo>
                <a:lnTo>
                  <a:pt x="1380434" y="1459744"/>
                </a:lnTo>
                <a:lnTo>
                  <a:pt x="1413121" y="1481535"/>
                </a:lnTo>
                <a:cubicBezTo>
                  <a:pt x="1434405" y="1502819"/>
                  <a:pt x="1447327" y="1532465"/>
                  <a:pt x="1447328" y="1565911"/>
                </a:cubicBezTo>
                <a:cubicBezTo>
                  <a:pt x="1447328" y="1632805"/>
                  <a:pt x="1392597" y="1684495"/>
                  <a:pt x="1328743" y="1684495"/>
                </a:cubicBezTo>
                <a:cubicBezTo>
                  <a:pt x="1312780" y="1684496"/>
                  <a:pt x="1297387" y="1681265"/>
                  <a:pt x="1283277" y="1675374"/>
                </a:cubicBezTo>
                <a:lnTo>
                  <a:pt x="1245755" y="1650453"/>
                </a:lnTo>
                <a:lnTo>
                  <a:pt x="1152389" y="1702738"/>
                </a:lnTo>
                <a:lnTo>
                  <a:pt x="1045590" y="1764797"/>
                </a:lnTo>
                <a:lnTo>
                  <a:pt x="1052050" y="1796996"/>
                </a:lnTo>
                <a:cubicBezTo>
                  <a:pt x="1052050" y="1863890"/>
                  <a:pt x="997319" y="1915580"/>
                  <a:pt x="933465" y="1915580"/>
                </a:cubicBezTo>
                <a:cubicBezTo>
                  <a:pt x="869613" y="1915580"/>
                  <a:pt x="814882" y="1860849"/>
                  <a:pt x="814882" y="1796996"/>
                </a:cubicBezTo>
                <a:lnTo>
                  <a:pt x="820094" y="1770286"/>
                </a:lnTo>
                <a:lnTo>
                  <a:pt x="705420" y="1702738"/>
                </a:lnTo>
                <a:lnTo>
                  <a:pt x="599803" y="1641366"/>
                </a:lnTo>
                <a:lnTo>
                  <a:pt x="571490" y="1660170"/>
                </a:lnTo>
                <a:cubicBezTo>
                  <a:pt x="557380" y="1666061"/>
                  <a:pt x="541987" y="1669291"/>
                  <a:pt x="526023" y="1669292"/>
                </a:cubicBezTo>
                <a:cubicBezTo>
                  <a:pt x="462171" y="1669292"/>
                  <a:pt x="407440" y="1617602"/>
                  <a:pt x="407440" y="1550707"/>
                </a:cubicBezTo>
                <a:cubicBezTo>
                  <a:pt x="407440" y="1517261"/>
                  <a:pt x="421123" y="1487615"/>
                  <a:pt x="442787" y="1466331"/>
                </a:cubicBezTo>
                <a:lnTo>
                  <a:pt x="480415" y="1441340"/>
                </a:lnTo>
                <a:lnTo>
                  <a:pt x="480415" y="1313541"/>
                </a:lnTo>
                <a:lnTo>
                  <a:pt x="480415" y="1180946"/>
                </a:lnTo>
                <a:lnTo>
                  <a:pt x="474477" y="1179755"/>
                </a:lnTo>
                <a:cubicBezTo>
                  <a:pt x="432146" y="1162081"/>
                  <a:pt x="401359" y="1120463"/>
                  <a:pt x="401359" y="1070292"/>
                </a:cubicBezTo>
                <a:lnTo>
                  <a:pt x="403715" y="1058760"/>
                </a:lnTo>
                <a:lnTo>
                  <a:pt x="297980" y="997319"/>
                </a:lnTo>
                <a:lnTo>
                  <a:pt x="197246" y="938785"/>
                </a:lnTo>
                <a:lnTo>
                  <a:pt x="164050" y="960831"/>
                </a:lnTo>
                <a:cubicBezTo>
                  <a:pt x="149940" y="966723"/>
                  <a:pt x="134547" y="969953"/>
                  <a:pt x="118583" y="969953"/>
                </a:cubicBezTo>
                <a:cubicBezTo>
                  <a:pt x="51690" y="969953"/>
                  <a:pt x="0" y="915222"/>
                  <a:pt x="0" y="851369"/>
                </a:cubicBezTo>
                <a:cubicBezTo>
                  <a:pt x="0" y="801199"/>
                  <a:pt x="29076" y="759581"/>
                  <a:pt x="71834" y="741907"/>
                </a:cubicBezTo>
                <a:lnTo>
                  <a:pt x="72975" y="741685"/>
                </a:lnTo>
                <a:lnTo>
                  <a:pt x="72975" y="608121"/>
                </a:lnTo>
                <a:lnTo>
                  <a:pt x="72975" y="483679"/>
                </a:lnTo>
                <a:lnTo>
                  <a:pt x="71834" y="483456"/>
                </a:lnTo>
                <a:cubicBezTo>
                  <a:pt x="29076" y="465783"/>
                  <a:pt x="0" y="424164"/>
                  <a:pt x="0" y="373994"/>
                </a:cubicBezTo>
                <a:cubicBezTo>
                  <a:pt x="0" y="310141"/>
                  <a:pt x="51690" y="255410"/>
                  <a:pt x="118583" y="255410"/>
                </a:cubicBezTo>
                <a:cubicBezTo>
                  <a:pt x="135307" y="255410"/>
                  <a:pt x="151080" y="258831"/>
                  <a:pt x="165333" y="264960"/>
                </a:cubicBezTo>
                <a:lnTo>
                  <a:pt x="189840" y="281762"/>
                </a:lnTo>
                <a:lnTo>
                  <a:pt x="297980" y="218924"/>
                </a:lnTo>
                <a:lnTo>
                  <a:pt x="409656" y="154031"/>
                </a:lnTo>
                <a:lnTo>
                  <a:pt x="407441" y="143189"/>
                </a:lnTo>
                <a:cubicBezTo>
                  <a:pt x="407286" y="77697"/>
                  <a:pt x="460252" y="24480"/>
                  <a:pt x="525745" y="24326"/>
                </a:cubicBezTo>
                <a:close/>
              </a:path>
            </a:pathLst>
          </a:custGeom>
          <a:solidFill>
            <a:schemeClr val="bg2">
              <a:lumMod val="50000"/>
              <a:alpha val="20000"/>
            </a:schemeClr>
          </a:solidFill>
          <a:ln w="43323" cap="flat">
            <a:noFill/>
            <a:prstDash val="solid"/>
            <a:miter/>
          </a:ln>
        </p:spPr>
        <p:txBody>
          <a:bodyPr anchor="ctr"/>
          <a:lstStyle/>
          <a:p>
            <a:pPr>
              <a:defRPr/>
            </a:pPr>
            <a:endParaRPr lang="en-US"/>
          </a:p>
        </p:txBody>
      </p:sp>
      <p:sp>
        <p:nvSpPr>
          <p:cNvPr id="6" name="Freeform: Shape 384">
            <a:extLst>
              <a:ext uri="{FF2B5EF4-FFF2-40B4-BE49-F238E27FC236}">
                <a16:creationId xmlns:a16="http://schemas.microsoft.com/office/drawing/2014/main" id="{702BAAC6-21A0-1D09-B762-265E95225E4B}"/>
              </a:ext>
            </a:extLst>
          </p:cNvPr>
          <p:cNvSpPr/>
          <p:nvPr/>
        </p:nvSpPr>
        <p:spPr>
          <a:xfrm rot="18938666">
            <a:off x="4330700" y="3395663"/>
            <a:ext cx="1077913" cy="881062"/>
          </a:xfrm>
          <a:custGeom>
            <a:avLst/>
            <a:gdLst>
              <a:gd name="connsiteX0" fmla="*/ 618123 w 1077492"/>
              <a:gd name="connsiteY0" fmla="*/ 5091 h 880832"/>
              <a:gd name="connsiteX1" fmla="*/ 649515 w 1077492"/>
              <a:gd name="connsiteY1" fmla="*/ 48 h 880832"/>
              <a:gd name="connsiteX2" fmla="*/ 706766 w 1077492"/>
              <a:gd name="connsiteY2" fmla="*/ 25655 h 880832"/>
              <a:gd name="connsiteX3" fmla="*/ 703831 w 1077492"/>
              <a:gd name="connsiteY3" fmla="*/ 142493 h 880832"/>
              <a:gd name="connsiteX4" fmla="*/ 665641 w 1077492"/>
              <a:gd name="connsiteY4" fmla="*/ 157025 h 880832"/>
              <a:gd name="connsiteX5" fmla="*/ 665641 w 1077492"/>
              <a:gd name="connsiteY5" fmla="*/ 352605 h 880832"/>
              <a:gd name="connsiteX6" fmla="*/ 684786 w 1077492"/>
              <a:gd name="connsiteY6" fmla="*/ 356972 h 880832"/>
              <a:gd name="connsiteX7" fmla="*/ 718689 w 1077492"/>
              <a:gd name="connsiteY7" fmla="*/ 380793 h 880832"/>
              <a:gd name="connsiteX8" fmla="*/ 738749 w 1077492"/>
              <a:gd name="connsiteY8" fmla="*/ 496690 h 880832"/>
              <a:gd name="connsiteX9" fmla="*/ 735230 w 1077492"/>
              <a:gd name="connsiteY9" fmla="*/ 501698 h 880832"/>
              <a:gd name="connsiteX10" fmla="*/ 845060 w 1077492"/>
              <a:gd name="connsiteY10" fmla="*/ 617186 h 880832"/>
              <a:gd name="connsiteX11" fmla="*/ 879258 w 1077492"/>
              <a:gd name="connsiteY11" fmla="*/ 595803 h 880832"/>
              <a:gd name="connsiteX12" fmla="*/ 1037048 w 1077492"/>
              <a:gd name="connsiteY12" fmla="*/ 632408 h 880832"/>
              <a:gd name="connsiteX13" fmla="*/ 1031825 w 1077492"/>
              <a:gd name="connsiteY13" fmla="*/ 840388 h 880832"/>
              <a:gd name="connsiteX14" fmla="*/ 823846 w 1077492"/>
              <a:gd name="connsiteY14" fmla="*/ 835165 h 880832"/>
              <a:gd name="connsiteX15" fmla="*/ 795994 w 1077492"/>
              <a:gd name="connsiteY15" fmla="*/ 674255 h 880832"/>
              <a:gd name="connsiteX16" fmla="*/ 803191 w 1077492"/>
              <a:gd name="connsiteY16" fmla="*/ 664013 h 880832"/>
              <a:gd name="connsiteX17" fmla="*/ 690708 w 1077492"/>
              <a:gd name="connsiteY17" fmla="*/ 545736 h 880832"/>
              <a:gd name="connsiteX18" fmla="*/ 678778 w 1077492"/>
              <a:gd name="connsiteY18" fmla="*/ 553196 h 880832"/>
              <a:gd name="connsiteX19" fmla="*/ 565128 w 1077492"/>
              <a:gd name="connsiteY19" fmla="*/ 526831 h 880832"/>
              <a:gd name="connsiteX20" fmla="*/ 562479 w 1077492"/>
              <a:gd name="connsiteY20" fmla="*/ 522594 h 880832"/>
              <a:gd name="connsiteX21" fmla="*/ 207664 w 1077492"/>
              <a:gd name="connsiteY21" fmla="*/ 608151 h 880832"/>
              <a:gd name="connsiteX22" fmla="*/ 203307 w 1077492"/>
              <a:gd name="connsiteY22" fmla="*/ 628640 h 880832"/>
              <a:gd name="connsiteX23" fmla="*/ 178918 w 1077492"/>
              <a:gd name="connsiteY23" fmla="*/ 663609 h 880832"/>
              <a:gd name="connsiteX24" fmla="*/ 29119 w 1077492"/>
              <a:gd name="connsiteY24" fmla="*/ 659847 h 880832"/>
              <a:gd name="connsiteX25" fmla="*/ 32881 w 1077492"/>
              <a:gd name="connsiteY25" fmla="*/ 510048 h 880832"/>
              <a:gd name="connsiteX26" fmla="*/ 67936 w 1077492"/>
              <a:gd name="connsiteY26" fmla="*/ 487958 h 880832"/>
              <a:gd name="connsiteX27" fmla="*/ 182679 w 1077492"/>
              <a:gd name="connsiteY27" fmla="*/ 513810 h 880832"/>
              <a:gd name="connsiteX28" fmla="*/ 199867 w 1077492"/>
              <a:gd name="connsiteY28" fmla="*/ 541086 h 880832"/>
              <a:gd name="connsiteX29" fmla="*/ 537541 w 1077492"/>
              <a:gd name="connsiteY29" fmla="*/ 459661 h 880832"/>
              <a:gd name="connsiteX30" fmla="*/ 536059 w 1077492"/>
              <a:gd name="connsiteY30" fmla="*/ 450434 h 880832"/>
              <a:gd name="connsiteX31" fmla="*/ 568890 w 1077492"/>
              <a:gd name="connsiteY31" fmla="*/ 377032 h 880832"/>
              <a:gd name="connsiteX32" fmla="*/ 605039 w 1077492"/>
              <a:gd name="connsiteY32" fmla="*/ 354429 h 880832"/>
              <a:gd name="connsiteX33" fmla="*/ 624516 w 1077492"/>
              <a:gd name="connsiteY33" fmla="*/ 351300 h 880832"/>
              <a:gd name="connsiteX34" fmla="*/ 624516 w 1077492"/>
              <a:gd name="connsiteY34" fmla="*/ 160667 h 880832"/>
              <a:gd name="connsiteX35" fmla="*/ 613436 w 1077492"/>
              <a:gd name="connsiteY35" fmla="*/ 158139 h 880832"/>
              <a:gd name="connsiteX36" fmla="*/ 586993 w 1077492"/>
              <a:gd name="connsiteY36" fmla="*/ 139559 h 880832"/>
              <a:gd name="connsiteX37" fmla="*/ 589927 w 1077492"/>
              <a:gd name="connsiteY37" fmla="*/ 22721 h 880832"/>
              <a:gd name="connsiteX38" fmla="*/ 618123 w 1077492"/>
              <a:gd name="connsiteY38" fmla="*/ 5091 h 880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1077492" h="880832">
                <a:moveTo>
                  <a:pt x="618123" y="5091"/>
                </a:moveTo>
                <a:cubicBezTo>
                  <a:pt x="628264" y="1341"/>
                  <a:pt x="638938" y="-311"/>
                  <a:pt x="649515" y="48"/>
                </a:cubicBezTo>
                <a:cubicBezTo>
                  <a:pt x="670668" y="767"/>
                  <a:pt x="691432" y="9532"/>
                  <a:pt x="706766" y="25655"/>
                </a:cubicBezTo>
                <a:cubicBezTo>
                  <a:pt x="738893" y="59437"/>
                  <a:pt x="736078" y="111827"/>
                  <a:pt x="703831" y="142493"/>
                </a:cubicBezTo>
                <a:lnTo>
                  <a:pt x="665641" y="157025"/>
                </a:lnTo>
                <a:lnTo>
                  <a:pt x="665641" y="352605"/>
                </a:lnTo>
                <a:lnTo>
                  <a:pt x="684786" y="356972"/>
                </a:lnTo>
                <a:cubicBezTo>
                  <a:pt x="697289" y="362480"/>
                  <a:pt x="708859" y="370458"/>
                  <a:pt x="718689" y="380793"/>
                </a:cubicBezTo>
                <a:cubicBezTo>
                  <a:pt x="749581" y="413278"/>
                  <a:pt x="755275" y="459181"/>
                  <a:pt x="738749" y="496690"/>
                </a:cubicBezTo>
                <a:lnTo>
                  <a:pt x="735230" y="501698"/>
                </a:lnTo>
                <a:lnTo>
                  <a:pt x="845060" y="617186"/>
                </a:lnTo>
                <a:lnTo>
                  <a:pt x="879258" y="595803"/>
                </a:lnTo>
                <a:cubicBezTo>
                  <a:pt x="933414" y="575777"/>
                  <a:pt x="996107" y="589357"/>
                  <a:pt x="1037048" y="632408"/>
                </a:cubicBezTo>
                <a:cubicBezTo>
                  <a:pt x="1094236" y="692542"/>
                  <a:pt x="1089226" y="785799"/>
                  <a:pt x="1031825" y="840388"/>
                </a:cubicBezTo>
                <a:cubicBezTo>
                  <a:pt x="971691" y="897576"/>
                  <a:pt x="878434" y="892566"/>
                  <a:pt x="823846" y="835165"/>
                </a:cubicBezTo>
                <a:cubicBezTo>
                  <a:pt x="780955" y="790064"/>
                  <a:pt x="773050" y="726332"/>
                  <a:pt x="795994" y="674255"/>
                </a:cubicBezTo>
                <a:lnTo>
                  <a:pt x="803191" y="664013"/>
                </a:lnTo>
                <a:lnTo>
                  <a:pt x="690708" y="545736"/>
                </a:lnTo>
                <a:lnTo>
                  <a:pt x="678778" y="553196"/>
                </a:lnTo>
                <a:cubicBezTo>
                  <a:pt x="639771" y="567620"/>
                  <a:pt x="594617" y="557839"/>
                  <a:pt x="565128" y="526831"/>
                </a:cubicBezTo>
                <a:lnTo>
                  <a:pt x="562479" y="522594"/>
                </a:lnTo>
                <a:lnTo>
                  <a:pt x="207664" y="608151"/>
                </a:lnTo>
                <a:lnTo>
                  <a:pt x="203307" y="628640"/>
                </a:lnTo>
                <a:cubicBezTo>
                  <a:pt x="197853" y="641384"/>
                  <a:pt x="189746" y="653311"/>
                  <a:pt x="178918" y="663609"/>
                </a:cubicBezTo>
                <a:cubicBezTo>
                  <a:pt x="137575" y="702927"/>
                  <a:pt x="70309" y="703160"/>
                  <a:pt x="29119" y="659847"/>
                </a:cubicBezTo>
                <a:cubicBezTo>
                  <a:pt x="-10199" y="618504"/>
                  <a:pt x="-10431" y="551239"/>
                  <a:pt x="32881" y="510048"/>
                </a:cubicBezTo>
                <a:cubicBezTo>
                  <a:pt x="43217" y="500219"/>
                  <a:pt x="55173" y="492832"/>
                  <a:pt x="67936" y="487958"/>
                </a:cubicBezTo>
                <a:cubicBezTo>
                  <a:pt x="106227" y="473336"/>
                  <a:pt x="151787" y="481326"/>
                  <a:pt x="182679" y="513810"/>
                </a:cubicBezTo>
                <a:lnTo>
                  <a:pt x="199867" y="541086"/>
                </a:lnTo>
                <a:lnTo>
                  <a:pt x="537541" y="459661"/>
                </a:lnTo>
                <a:lnTo>
                  <a:pt x="536059" y="450434"/>
                </a:lnTo>
                <a:cubicBezTo>
                  <a:pt x="536980" y="423313"/>
                  <a:pt x="548218" y="396691"/>
                  <a:pt x="568890" y="377032"/>
                </a:cubicBezTo>
                <a:cubicBezTo>
                  <a:pt x="579718" y="366735"/>
                  <a:pt x="592037" y="359237"/>
                  <a:pt x="605039" y="354429"/>
                </a:cubicBezTo>
                <a:lnTo>
                  <a:pt x="624516" y="351300"/>
                </a:lnTo>
                <a:lnTo>
                  <a:pt x="624516" y="160667"/>
                </a:lnTo>
                <a:lnTo>
                  <a:pt x="613436" y="158139"/>
                </a:lnTo>
                <a:cubicBezTo>
                  <a:pt x="603685" y="153843"/>
                  <a:pt x="594660" y="147621"/>
                  <a:pt x="586993" y="139559"/>
                </a:cubicBezTo>
                <a:cubicBezTo>
                  <a:pt x="554867" y="105778"/>
                  <a:pt x="557681" y="53388"/>
                  <a:pt x="589927" y="22721"/>
                </a:cubicBezTo>
                <a:cubicBezTo>
                  <a:pt x="598373" y="14690"/>
                  <a:pt x="607982" y="8842"/>
                  <a:pt x="618123" y="5091"/>
                </a:cubicBezTo>
                <a:close/>
              </a:path>
            </a:pathLst>
          </a:custGeom>
          <a:solidFill>
            <a:schemeClr val="bg2">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Freeform: Shape 381">
            <a:extLst>
              <a:ext uri="{FF2B5EF4-FFF2-40B4-BE49-F238E27FC236}">
                <a16:creationId xmlns:a16="http://schemas.microsoft.com/office/drawing/2014/main" id="{AD9DB22F-1605-6327-BED6-9AD68F07AF81}"/>
              </a:ext>
            </a:extLst>
          </p:cNvPr>
          <p:cNvSpPr/>
          <p:nvPr/>
        </p:nvSpPr>
        <p:spPr>
          <a:xfrm rot="11654967" flipH="1">
            <a:off x="2413000" y="1868488"/>
            <a:ext cx="1941513" cy="1833562"/>
          </a:xfrm>
          <a:custGeom>
            <a:avLst/>
            <a:gdLst>
              <a:gd name="connsiteX0" fmla="*/ 943257 w 2013900"/>
              <a:gd name="connsiteY0" fmla="*/ 1501970 h 1900583"/>
              <a:gd name="connsiteX1" fmla="*/ 744074 w 2013900"/>
              <a:gd name="connsiteY1" fmla="*/ 1348088 h 1900583"/>
              <a:gd name="connsiteX2" fmla="*/ 748630 w 2013900"/>
              <a:gd name="connsiteY2" fmla="*/ 1338807 h 1900583"/>
              <a:gd name="connsiteX3" fmla="*/ 706808 w 2013900"/>
              <a:gd name="connsiteY3" fmla="*/ 1216890 h 1900583"/>
              <a:gd name="connsiteX4" fmla="*/ 695446 w 2013900"/>
              <a:gd name="connsiteY4" fmla="*/ 1211313 h 1900583"/>
              <a:gd name="connsiteX5" fmla="*/ 726700 w 2013900"/>
              <a:gd name="connsiteY5" fmla="*/ 978267 h 1900583"/>
              <a:gd name="connsiteX6" fmla="*/ 764518 w 2013900"/>
              <a:gd name="connsiteY6" fmla="*/ 965451 h 1900583"/>
              <a:gd name="connsiteX7" fmla="*/ 799083 w 2013900"/>
              <a:gd name="connsiteY7" fmla="*/ 935439 h 1900583"/>
              <a:gd name="connsiteX8" fmla="*/ 819837 w 2013900"/>
              <a:gd name="connsiteY8" fmla="*/ 893157 h 1900583"/>
              <a:gd name="connsiteX9" fmla="*/ 822213 w 2013900"/>
              <a:gd name="connsiteY9" fmla="*/ 851356 h 1900583"/>
              <a:gd name="connsiteX10" fmla="*/ 1043738 w 2013900"/>
              <a:gd name="connsiteY10" fmla="*/ 760675 h 1900583"/>
              <a:gd name="connsiteX11" fmla="*/ 1061832 w 2013900"/>
              <a:gd name="connsiteY11" fmla="*/ 781899 h 1900583"/>
              <a:gd name="connsiteX12" fmla="*/ 1191467 w 2013900"/>
              <a:gd name="connsiteY12" fmla="*/ 790843 h 1900583"/>
              <a:gd name="connsiteX13" fmla="*/ 1200605 w 2013900"/>
              <a:gd name="connsiteY13" fmla="*/ 782908 h 1900583"/>
              <a:gd name="connsiteX14" fmla="*/ 1391604 w 2013900"/>
              <a:gd name="connsiteY14" fmla="*/ 930468 h 1900583"/>
              <a:gd name="connsiteX15" fmla="*/ 1386234 w 2013900"/>
              <a:gd name="connsiteY15" fmla="*/ 941312 h 1900583"/>
              <a:gd name="connsiteX16" fmla="*/ 1427616 w 2013900"/>
              <a:gd name="connsiteY16" fmla="*/ 1064490 h 1900583"/>
              <a:gd name="connsiteX17" fmla="*/ 1447779 w 2013900"/>
              <a:gd name="connsiteY17" fmla="*/ 1074387 h 1900583"/>
              <a:gd name="connsiteX18" fmla="*/ 1417037 w 2013900"/>
              <a:gd name="connsiteY18" fmla="*/ 1303612 h 1900583"/>
              <a:gd name="connsiteX19" fmla="*/ 1377304 w 2013900"/>
              <a:gd name="connsiteY19" fmla="*/ 1316666 h 1900583"/>
              <a:gd name="connsiteX20" fmla="*/ 1342096 w 2013900"/>
              <a:gd name="connsiteY20" fmla="*/ 1347016 h 1900583"/>
              <a:gd name="connsiteX21" fmla="*/ 1318419 w 2013900"/>
              <a:gd name="connsiteY21" fmla="*/ 1433424 h 1900583"/>
              <a:gd name="connsiteX22" fmla="*/ 1318667 w 2013900"/>
              <a:gd name="connsiteY22" fmla="*/ 1434179 h 1900583"/>
              <a:gd name="connsiteX23" fmla="*/ 1097018 w 2013900"/>
              <a:gd name="connsiteY23" fmla="*/ 1524911 h 1900583"/>
              <a:gd name="connsiteX24" fmla="*/ 1079718 w 2013900"/>
              <a:gd name="connsiteY24" fmla="*/ 1504987 h 1900583"/>
              <a:gd name="connsiteX25" fmla="*/ 950083 w 2013900"/>
              <a:gd name="connsiteY25" fmla="*/ 1496043 h 1900583"/>
              <a:gd name="connsiteX26" fmla="*/ 75043 w 2013900"/>
              <a:gd name="connsiteY26" fmla="*/ 1597161 h 1900583"/>
              <a:gd name="connsiteX27" fmla="*/ 108134 w 2013900"/>
              <a:gd name="connsiteY27" fmla="*/ 1604721 h 1900583"/>
              <a:gd name="connsiteX28" fmla="*/ 154857 w 2013900"/>
              <a:gd name="connsiteY28" fmla="*/ 1598764 h 1900583"/>
              <a:gd name="connsiteX29" fmla="*/ 233875 w 2013900"/>
              <a:gd name="connsiteY29" fmla="*/ 1496935 h 1900583"/>
              <a:gd name="connsiteX30" fmla="*/ 231813 w 2013900"/>
              <a:gd name="connsiteY30" fmla="*/ 1480763 h 1900583"/>
              <a:gd name="connsiteX31" fmla="*/ 540598 w 2013900"/>
              <a:gd name="connsiteY31" fmla="*/ 1375577 h 1900583"/>
              <a:gd name="connsiteX32" fmla="*/ 563677 w 2013900"/>
              <a:gd name="connsiteY32" fmla="*/ 1402157 h 1900583"/>
              <a:gd name="connsiteX33" fmla="*/ 692537 w 2013900"/>
              <a:gd name="connsiteY33" fmla="*/ 1412103 h 1900583"/>
              <a:gd name="connsiteX34" fmla="*/ 693400 w 2013900"/>
              <a:gd name="connsiteY34" fmla="*/ 1411346 h 1900583"/>
              <a:gd name="connsiteX35" fmla="*/ 797736 w 2013900"/>
              <a:gd name="connsiteY35" fmla="*/ 1491953 h 1900583"/>
              <a:gd name="connsiteX36" fmla="*/ 894945 w 2013900"/>
              <a:gd name="connsiteY36" fmla="*/ 1567053 h 1900583"/>
              <a:gd name="connsiteX37" fmla="*/ 894430 w 2013900"/>
              <a:gd name="connsiteY37" fmla="*/ 1568079 h 1900583"/>
              <a:gd name="connsiteX38" fmla="*/ 936587 w 2013900"/>
              <a:gd name="connsiteY38" fmla="*/ 1690255 h 1900583"/>
              <a:gd name="connsiteX39" fmla="*/ 1100786 w 2013900"/>
              <a:gd name="connsiteY39" fmla="*/ 1669186 h 1900583"/>
              <a:gd name="connsiteX40" fmla="*/ 1121540 w 2013900"/>
              <a:gd name="connsiteY40" fmla="*/ 1626904 h 1900583"/>
              <a:gd name="connsiteX41" fmla="*/ 1123204 w 2013900"/>
              <a:gd name="connsiteY41" fmla="*/ 1597620 h 1900583"/>
              <a:gd name="connsiteX42" fmla="*/ 1237555 w 2013900"/>
              <a:gd name="connsiteY42" fmla="*/ 1551067 h 1900583"/>
              <a:gd name="connsiteX43" fmla="*/ 1355644 w 2013900"/>
              <a:gd name="connsiteY43" fmla="*/ 1502993 h 1900583"/>
              <a:gd name="connsiteX44" fmla="*/ 1362776 w 2013900"/>
              <a:gd name="connsiteY44" fmla="*/ 1511266 h 1900583"/>
              <a:gd name="connsiteX45" fmla="*/ 1491817 w 2013900"/>
              <a:gd name="connsiteY45" fmla="*/ 1520936 h 1900583"/>
              <a:gd name="connsiteX46" fmla="*/ 1499270 w 2013900"/>
              <a:gd name="connsiteY46" fmla="*/ 1514511 h 1900583"/>
              <a:gd name="connsiteX47" fmla="*/ 1790657 w 2013900"/>
              <a:gd name="connsiteY47" fmla="*/ 1739626 h 1900583"/>
              <a:gd name="connsiteX48" fmla="*/ 1783473 w 2013900"/>
              <a:gd name="connsiteY48" fmla="*/ 1754261 h 1900583"/>
              <a:gd name="connsiteX49" fmla="*/ 1825296 w 2013900"/>
              <a:gd name="connsiteY49" fmla="*/ 1876178 h 1900583"/>
              <a:gd name="connsiteX50" fmla="*/ 1867578 w 2013900"/>
              <a:gd name="connsiteY50" fmla="*/ 1896932 h 1900583"/>
              <a:gd name="connsiteX51" fmla="*/ 1989494 w 2013900"/>
              <a:gd name="connsiteY51" fmla="*/ 1855110 h 1900583"/>
              <a:gd name="connsiteX52" fmla="*/ 1968427 w 2013900"/>
              <a:gd name="connsiteY52" fmla="*/ 1690911 h 1900583"/>
              <a:gd name="connsiteX53" fmla="*/ 1838792 w 2013900"/>
              <a:gd name="connsiteY53" fmla="*/ 1681967 h 1900583"/>
              <a:gd name="connsiteX54" fmla="*/ 1838014 w 2013900"/>
              <a:gd name="connsiteY54" fmla="*/ 1682642 h 1900583"/>
              <a:gd name="connsiteX55" fmla="*/ 1544325 w 2013900"/>
              <a:gd name="connsiteY55" fmla="*/ 1455749 h 1900583"/>
              <a:gd name="connsiteX56" fmla="*/ 1547700 w 2013900"/>
              <a:gd name="connsiteY56" fmla="*/ 1448953 h 1900583"/>
              <a:gd name="connsiteX57" fmla="*/ 1506345 w 2013900"/>
              <a:gd name="connsiteY57" fmla="*/ 1326336 h 1900583"/>
              <a:gd name="connsiteX58" fmla="*/ 1493239 w 2013900"/>
              <a:gd name="connsiteY58" fmla="*/ 1319828 h 1900583"/>
              <a:gd name="connsiteX59" fmla="*/ 1509136 w 2013900"/>
              <a:gd name="connsiteY59" fmla="*/ 1199535 h 1900583"/>
              <a:gd name="connsiteX60" fmla="*/ 1524327 w 2013900"/>
              <a:gd name="connsiteY60" fmla="*/ 1084591 h 1900583"/>
              <a:gd name="connsiteX61" fmla="*/ 1557251 w 2013900"/>
              <a:gd name="connsiteY61" fmla="*/ 1073434 h 1900583"/>
              <a:gd name="connsiteX62" fmla="*/ 1591815 w 2013900"/>
              <a:gd name="connsiteY62" fmla="*/ 1043422 h 1900583"/>
              <a:gd name="connsiteX63" fmla="*/ 1570748 w 2013900"/>
              <a:gd name="connsiteY63" fmla="*/ 879222 h 1900583"/>
              <a:gd name="connsiteX64" fmla="*/ 1483503 w 2013900"/>
              <a:gd name="connsiteY64" fmla="*/ 855912 h 1900583"/>
              <a:gd name="connsiteX65" fmla="*/ 1444684 w 2013900"/>
              <a:gd name="connsiteY65" fmla="*/ 869068 h 1900583"/>
              <a:gd name="connsiteX66" fmla="*/ 1340899 w 2013900"/>
              <a:gd name="connsiteY66" fmla="*/ 788887 h 1900583"/>
              <a:gd name="connsiteX67" fmla="*/ 1246914 w 2013900"/>
              <a:gd name="connsiteY67" fmla="*/ 716278 h 1900583"/>
              <a:gd name="connsiteX68" fmla="*/ 1249341 w 2013900"/>
              <a:gd name="connsiteY68" fmla="*/ 673586 h 1900583"/>
              <a:gd name="connsiteX69" fmla="*/ 1204964 w 2013900"/>
              <a:gd name="connsiteY69" fmla="*/ 596631 h 1900583"/>
              <a:gd name="connsiteX70" fmla="*/ 1168993 w 2013900"/>
              <a:gd name="connsiteY70" fmla="*/ 578975 h 1900583"/>
              <a:gd name="connsiteX71" fmla="*/ 1168993 w 2013900"/>
              <a:gd name="connsiteY71" fmla="*/ 225315 h 1900583"/>
              <a:gd name="connsiteX72" fmla="*/ 1170003 w 2013900"/>
              <a:gd name="connsiteY72" fmla="*/ 225113 h 1900583"/>
              <a:gd name="connsiteX73" fmla="*/ 1242179 w 2013900"/>
              <a:gd name="connsiteY73" fmla="*/ 117058 h 1900583"/>
              <a:gd name="connsiteX74" fmla="*/ 1125121 w 2013900"/>
              <a:gd name="connsiteY74" fmla="*/ 1 h 1900583"/>
              <a:gd name="connsiteX75" fmla="*/ 1008063 w 2013900"/>
              <a:gd name="connsiteY75" fmla="*/ 117059 h 1900583"/>
              <a:gd name="connsiteX76" fmla="*/ 1078973 w 2013900"/>
              <a:gd name="connsiteY76" fmla="*/ 224691 h 1900583"/>
              <a:gd name="connsiteX77" fmla="*/ 1094946 w 2013900"/>
              <a:gd name="connsiteY77" fmla="*/ 227954 h 1900583"/>
              <a:gd name="connsiteX78" fmla="*/ 1094946 w 2013900"/>
              <a:gd name="connsiteY78" fmla="*/ 580718 h 1900583"/>
              <a:gd name="connsiteX79" fmla="*/ 1086671 w 2013900"/>
              <a:gd name="connsiteY79" fmla="*/ 583843 h 1900583"/>
              <a:gd name="connsiteX80" fmla="*/ 1075329 w 2013900"/>
              <a:gd name="connsiteY80" fmla="*/ 587687 h 1900583"/>
              <a:gd name="connsiteX81" fmla="*/ 1040783 w 2013900"/>
              <a:gd name="connsiteY81" fmla="*/ 617683 h 1900583"/>
              <a:gd name="connsiteX82" fmla="*/ 1040763 w 2013900"/>
              <a:gd name="connsiteY82" fmla="*/ 617700 h 1900583"/>
              <a:gd name="connsiteX83" fmla="*/ 1021723 w 2013900"/>
              <a:gd name="connsiteY83" fmla="*/ 656920 h 1900583"/>
              <a:gd name="connsiteX84" fmla="*/ 1021715 w 2013900"/>
              <a:gd name="connsiteY84" fmla="*/ 657057 h 1900583"/>
              <a:gd name="connsiteX85" fmla="*/ 1020784 w 2013900"/>
              <a:gd name="connsiteY85" fmla="*/ 658980 h 1900583"/>
              <a:gd name="connsiteX86" fmla="*/ 1019460 w 2013900"/>
              <a:gd name="connsiteY86" fmla="*/ 681579 h 1900583"/>
              <a:gd name="connsiteX87" fmla="*/ 901080 w 2013900"/>
              <a:gd name="connsiteY87" fmla="*/ 729772 h 1900583"/>
              <a:gd name="connsiteX88" fmla="*/ 783553 w 2013900"/>
              <a:gd name="connsiteY88" fmla="*/ 777618 h 1900583"/>
              <a:gd name="connsiteX89" fmla="*/ 778015 w 2013900"/>
              <a:gd name="connsiteY89" fmla="*/ 771240 h 1900583"/>
              <a:gd name="connsiteX90" fmla="*/ 613815 w 2013900"/>
              <a:gd name="connsiteY90" fmla="*/ 792308 h 1900583"/>
              <a:gd name="connsiteX91" fmla="*/ 634884 w 2013900"/>
              <a:gd name="connsiteY91" fmla="*/ 956507 h 1900583"/>
              <a:gd name="connsiteX92" fmla="*/ 645314 w 2013900"/>
              <a:gd name="connsiteY92" fmla="*/ 961627 h 1900583"/>
              <a:gd name="connsiteX93" fmla="*/ 629499 w 2013900"/>
              <a:gd name="connsiteY93" fmla="*/ 1081304 h 1900583"/>
              <a:gd name="connsiteX94" fmla="*/ 614430 w 2013900"/>
              <a:gd name="connsiteY94" fmla="*/ 1195319 h 1900583"/>
              <a:gd name="connsiteX95" fmla="*/ 577174 w 2013900"/>
              <a:gd name="connsiteY95" fmla="*/ 1207946 h 1900583"/>
              <a:gd name="connsiteX96" fmla="*/ 542608 w 2013900"/>
              <a:gd name="connsiteY96" fmla="*/ 1237958 h 1900583"/>
              <a:gd name="connsiteX97" fmla="*/ 521855 w 2013900"/>
              <a:gd name="connsiteY97" fmla="*/ 1280240 h 1900583"/>
              <a:gd name="connsiteX98" fmla="*/ 520493 w 2013900"/>
              <a:gd name="connsiteY98" fmla="*/ 1304200 h 1900583"/>
              <a:gd name="connsiteX99" fmla="*/ 205439 w 2013900"/>
              <a:gd name="connsiteY99" fmla="*/ 1411522 h 1900583"/>
              <a:gd name="connsiteX100" fmla="*/ 204922 w 2013900"/>
              <a:gd name="connsiteY100" fmla="*/ 1410631 h 1900583"/>
              <a:gd name="connsiteX101" fmla="*/ 79366 w 2013900"/>
              <a:gd name="connsiteY101" fmla="*/ 1377152 h 1900583"/>
              <a:gd name="connsiteX102" fmla="*/ 6306 w 2013900"/>
              <a:gd name="connsiteY102" fmla="*/ 1525703 h 1900583"/>
              <a:gd name="connsiteX103" fmla="*/ 75043 w 2013900"/>
              <a:gd name="connsiteY103" fmla="*/ 1597161 h 1900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2013900" h="1900583">
                <a:moveTo>
                  <a:pt x="943257" y="1501970"/>
                </a:moveTo>
                <a:lnTo>
                  <a:pt x="744074" y="1348088"/>
                </a:lnTo>
                <a:lnTo>
                  <a:pt x="748630" y="1338807"/>
                </a:lnTo>
                <a:cubicBezTo>
                  <a:pt x="760072" y="1294309"/>
                  <a:pt x="744218" y="1245791"/>
                  <a:pt x="706808" y="1216890"/>
                </a:cubicBezTo>
                <a:lnTo>
                  <a:pt x="695446" y="1211313"/>
                </a:lnTo>
                <a:lnTo>
                  <a:pt x="726700" y="978267"/>
                </a:lnTo>
                <a:lnTo>
                  <a:pt x="764518" y="965451"/>
                </a:lnTo>
                <a:cubicBezTo>
                  <a:pt x="777636" y="957984"/>
                  <a:pt x="789449" y="947909"/>
                  <a:pt x="799083" y="935439"/>
                </a:cubicBezTo>
                <a:cubicBezTo>
                  <a:pt x="809176" y="922375"/>
                  <a:pt x="816023" y="907989"/>
                  <a:pt x="819837" y="893157"/>
                </a:cubicBezTo>
                <a:lnTo>
                  <a:pt x="822213" y="851356"/>
                </a:lnTo>
                <a:lnTo>
                  <a:pt x="1043738" y="760675"/>
                </a:lnTo>
                <a:lnTo>
                  <a:pt x="1061832" y="781899"/>
                </a:lnTo>
                <a:cubicBezTo>
                  <a:pt x="1101024" y="812177"/>
                  <a:pt x="1152114" y="813244"/>
                  <a:pt x="1191467" y="790843"/>
                </a:cubicBezTo>
                <a:lnTo>
                  <a:pt x="1200605" y="782908"/>
                </a:lnTo>
                <a:lnTo>
                  <a:pt x="1391604" y="930468"/>
                </a:lnTo>
                <a:lnTo>
                  <a:pt x="1386234" y="941312"/>
                </a:lnTo>
                <a:cubicBezTo>
                  <a:pt x="1374493" y="985046"/>
                  <a:pt x="1388425" y="1034212"/>
                  <a:pt x="1427616" y="1064490"/>
                </a:cubicBezTo>
                <a:lnTo>
                  <a:pt x="1447779" y="1074387"/>
                </a:lnTo>
                <a:lnTo>
                  <a:pt x="1417037" y="1303612"/>
                </a:lnTo>
                <a:lnTo>
                  <a:pt x="1377304" y="1316666"/>
                </a:lnTo>
                <a:cubicBezTo>
                  <a:pt x="1364036" y="1324096"/>
                  <a:pt x="1352007" y="1334250"/>
                  <a:pt x="1342096" y="1347016"/>
                </a:cubicBezTo>
                <a:cubicBezTo>
                  <a:pt x="1322273" y="1372550"/>
                  <a:pt x="1314676" y="1403701"/>
                  <a:pt x="1318419" y="1433424"/>
                </a:cubicBezTo>
                <a:lnTo>
                  <a:pt x="1318667" y="1434179"/>
                </a:lnTo>
                <a:lnTo>
                  <a:pt x="1097018" y="1524911"/>
                </a:lnTo>
                <a:lnTo>
                  <a:pt x="1079718" y="1504987"/>
                </a:lnTo>
                <a:cubicBezTo>
                  <a:pt x="1040526" y="1474709"/>
                  <a:pt x="989436" y="1473641"/>
                  <a:pt x="950083" y="1496043"/>
                </a:cubicBezTo>
                <a:close/>
                <a:moveTo>
                  <a:pt x="75043" y="1597161"/>
                </a:moveTo>
                <a:cubicBezTo>
                  <a:pt x="85545" y="1601240"/>
                  <a:pt x="96683" y="1603828"/>
                  <a:pt x="108134" y="1604721"/>
                </a:cubicBezTo>
                <a:cubicBezTo>
                  <a:pt x="123403" y="1605911"/>
                  <a:pt x="139230" y="1604086"/>
                  <a:pt x="154857" y="1598764"/>
                </a:cubicBezTo>
                <a:cubicBezTo>
                  <a:pt x="199605" y="1583520"/>
                  <a:pt x="230305" y="1542741"/>
                  <a:pt x="233875" y="1496935"/>
                </a:cubicBezTo>
                <a:lnTo>
                  <a:pt x="231813" y="1480763"/>
                </a:lnTo>
                <a:lnTo>
                  <a:pt x="540598" y="1375577"/>
                </a:lnTo>
                <a:lnTo>
                  <a:pt x="563677" y="1402157"/>
                </a:lnTo>
                <a:cubicBezTo>
                  <a:pt x="602868" y="1432435"/>
                  <a:pt x="652926" y="1434839"/>
                  <a:pt x="692537" y="1412103"/>
                </a:cubicBezTo>
                <a:lnTo>
                  <a:pt x="693400" y="1411346"/>
                </a:lnTo>
                <a:lnTo>
                  <a:pt x="797736" y="1491953"/>
                </a:lnTo>
                <a:lnTo>
                  <a:pt x="894945" y="1567053"/>
                </a:lnTo>
                <a:lnTo>
                  <a:pt x="894430" y="1568079"/>
                </a:lnTo>
                <a:cubicBezTo>
                  <a:pt x="882432" y="1612147"/>
                  <a:pt x="897395" y="1659977"/>
                  <a:pt x="936587" y="1690255"/>
                </a:cubicBezTo>
                <a:cubicBezTo>
                  <a:pt x="986466" y="1728790"/>
                  <a:pt x="1060415" y="1721441"/>
                  <a:pt x="1100786" y="1669186"/>
                </a:cubicBezTo>
                <a:cubicBezTo>
                  <a:pt x="1110878" y="1656123"/>
                  <a:pt x="1117725" y="1641737"/>
                  <a:pt x="1121540" y="1626904"/>
                </a:cubicBezTo>
                <a:lnTo>
                  <a:pt x="1123204" y="1597620"/>
                </a:lnTo>
                <a:lnTo>
                  <a:pt x="1237555" y="1551067"/>
                </a:lnTo>
                <a:lnTo>
                  <a:pt x="1355644" y="1502993"/>
                </a:lnTo>
                <a:lnTo>
                  <a:pt x="1362776" y="1511266"/>
                </a:lnTo>
                <a:cubicBezTo>
                  <a:pt x="1401076" y="1541000"/>
                  <a:pt x="1452016" y="1543225"/>
                  <a:pt x="1491817" y="1520936"/>
                </a:cubicBezTo>
                <a:lnTo>
                  <a:pt x="1499270" y="1514511"/>
                </a:lnTo>
                <a:lnTo>
                  <a:pt x="1790657" y="1739626"/>
                </a:lnTo>
                <a:lnTo>
                  <a:pt x="1783473" y="1754261"/>
                </a:lnTo>
                <a:cubicBezTo>
                  <a:pt x="1772031" y="1798759"/>
                  <a:pt x="1787886" y="1847276"/>
                  <a:pt x="1825296" y="1876178"/>
                </a:cubicBezTo>
                <a:cubicBezTo>
                  <a:pt x="1838359" y="1886271"/>
                  <a:pt x="1852745" y="1893118"/>
                  <a:pt x="1867578" y="1896932"/>
                </a:cubicBezTo>
                <a:cubicBezTo>
                  <a:pt x="1912075" y="1908374"/>
                  <a:pt x="1960593" y="1892520"/>
                  <a:pt x="1989494" y="1855110"/>
                </a:cubicBezTo>
                <a:cubicBezTo>
                  <a:pt x="2029865" y="1802855"/>
                  <a:pt x="2018306" y="1729446"/>
                  <a:pt x="1968427" y="1690911"/>
                </a:cubicBezTo>
                <a:cubicBezTo>
                  <a:pt x="1929235" y="1660633"/>
                  <a:pt x="1878145" y="1659565"/>
                  <a:pt x="1838792" y="1681967"/>
                </a:cubicBezTo>
                <a:lnTo>
                  <a:pt x="1838014" y="1682642"/>
                </a:lnTo>
                <a:lnTo>
                  <a:pt x="1544325" y="1455749"/>
                </a:lnTo>
                <a:lnTo>
                  <a:pt x="1547700" y="1448953"/>
                </a:lnTo>
                <a:cubicBezTo>
                  <a:pt x="1559428" y="1404868"/>
                  <a:pt x="1544645" y="1356070"/>
                  <a:pt x="1506345" y="1326336"/>
                </a:cubicBezTo>
                <a:lnTo>
                  <a:pt x="1493239" y="1319828"/>
                </a:lnTo>
                <a:lnTo>
                  <a:pt x="1509136" y="1199535"/>
                </a:lnTo>
                <a:lnTo>
                  <a:pt x="1524327" y="1084591"/>
                </a:lnTo>
                <a:lnTo>
                  <a:pt x="1557251" y="1073434"/>
                </a:lnTo>
                <a:cubicBezTo>
                  <a:pt x="1570368" y="1065966"/>
                  <a:pt x="1582182" y="1055892"/>
                  <a:pt x="1591815" y="1043422"/>
                </a:cubicBezTo>
                <a:cubicBezTo>
                  <a:pt x="1632186" y="991167"/>
                  <a:pt x="1620627" y="917758"/>
                  <a:pt x="1570748" y="879222"/>
                </a:cubicBezTo>
                <a:cubicBezTo>
                  <a:pt x="1544620" y="859037"/>
                  <a:pt x="1513204" y="851834"/>
                  <a:pt x="1483503" y="855912"/>
                </a:cubicBezTo>
                <a:lnTo>
                  <a:pt x="1444684" y="869068"/>
                </a:lnTo>
                <a:lnTo>
                  <a:pt x="1340899" y="788887"/>
                </a:lnTo>
                <a:lnTo>
                  <a:pt x="1246914" y="716278"/>
                </a:lnTo>
                <a:lnTo>
                  <a:pt x="1249341" y="673586"/>
                </a:lnTo>
                <a:cubicBezTo>
                  <a:pt x="1245263" y="643885"/>
                  <a:pt x="1229903" y="615899"/>
                  <a:pt x="1204964" y="596631"/>
                </a:cubicBezTo>
                <a:lnTo>
                  <a:pt x="1168993" y="578975"/>
                </a:lnTo>
                <a:lnTo>
                  <a:pt x="1168993" y="225315"/>
                </a:lnTo>
                <a:lnTo>
                  <a:pt x="1170003" y="225113"/>
                </a:lnTo>
                <a:cubicBezTo>
                  <a:pt x="1211789" y="207666"/>
                  <a:pt x="1242179" y="166584"/>
                  <a:pt x="1242179" y="117058"/>
                </a:cubicBezTo>
                <a:cubicBezTo>
                  <a:pt x="1242179" y="54028"/>
                  <a:pt x="1191154" y="0"/>
                  <a:pt x="1125121" y="1"/>
                </a:cubicBezTo>
                <a:cubicBezTo>
                  <a:pt x="1062090" y="1"/>
                  <a:pt x="1008063" y="51026"/>
                  <a:pt x="1008063" y="117059"/>
                </a:cubicBezTo>
                <a:cubicBezTo>
                  <a:pt x="1008063" y="164333"/>
                  <a:pt x="1036765" y="206541"/>
                  <a:pt x="1078973" y="224691"/>
                </a:cubicBezTo>
                <a:lnTo>
                  <a:pt x="1094946" y="227954"/>
                </a:lnTo>
                <a:lnTo>
                  <a:pt x="1094946" y="580718"/>
                </a:lnTo>
                <a:lnTo>
                  <a:pt x="1086671" y="583843"/>
                </a:lnTo>
                <a:lnTo>
                  <a:pt x="1075329" y="587687"/>
                </a:lnTo>
                <a:lnTo>
                  <a:pt x="1040783" y="617683"/>
                </a:lnTo>
                <a:lnTo>
                  <a:pt x="1040763" y="617700"/>
                </a:lnTo>
                <a:cubicBezTo>
                  <a:pt x="1031588" y="629576"/>
                  <a:pt x="1025281" y="642956"/>
                  <a:pt x="1021723" y="656920"/>
                </a:cubicBezTo>
                <a:lnTo>
                  <a:pt x="1021715" y="657057"/>
                </a:lnTo>
                <a:lnTo>
                  <a:pt x="1020784" y="658980"/>
                </a:lnTo>
                <a:lnTo>
                  <a:pt x="1019460" y="681579"/>
                </a:lnTo>
                <a:lnTo>
                  <a:pt x="901080" y="729772"/>
                </a:lnTo>
                <a:lnTo>
                  <a:pt x="783553" y="777618"/>
                </a:lnTo>
                <a:lnTo>
                  <a:pt x="778015" y="771240"/>
                </a:lnTo>
                <a:cubicBezTo>
                  <a:pt x="725760" y="730869"/>
                  <a:pt x="652351" y="742428"/>
                  <a:pt x="613815" y="792308"/>
                </a:cubicBezTo>
                <a:cubicBezTo>
                  <a:pt x="575280" y="842187"/>
                  <a:pt x="582629" y="916137"/>
                  <a:pt x="634884" y="956507"/>
                </a:cubicBezTo>
                <a:lnTo>
                  <a:pt x="645314" y="961627"/>
                </a:lnTo>
                <a:lnTo>
                  <a:pt x="629499" y="1081304"/>
                </a:lnTo>
                <a:lnTo>
                  <a:pt x="614430" y="1195319"/>
                </a:lnTo>
                <a:lnTo>
                  <a:pt x="577174" y="1207946"/>
                </a:lnTo>
                <a:cubicBezTo>
                  <a:pt x="564056" y="1215413"/>
                  <a:pt x="552242" y="1225488"/>
                  <a:pt x="542608" y="1237958"/>
                </a:cubicBezTo>
                <a:cubicBezTo>
                  <a:pt x="532516" y="1251022"/>
                  <a:pt x="525669" y="1265407"/>
                  <a:pt x="521855" y="1280240"/>
                </a:cubicBezTo>
                <a:lnTo>
                  <a:pt x="520493" y="1304200"/>
                </a:lnTo>
                <a:lnTo>
                  <a:pt x="205439" y="1411522"/>
                </a:lnTo>
                <a:lnTo>
                  <a:pt x="204922" y="1410631"/>
                </a:lnTo>
                <a:cubicBezTo>
                  <a:pt x="174933" y="1376702"/>
                  <a:pt x="126246" y="1361182"/>
                  <a:pt x="79366" y="1377152"/>
                </a:cubicBezTo>
                <a:cubicBezTo>
                  <a:pt x="19701" y="1397476"/>
                  <a:pt x="-14987" y="1463197"/>
                  <a:pt x="6306" y="1525703"/>
                </a:cubicBezTo>
                <a:cubicBezTo>
                  <a:pt x="17738" y="1559264"/>
                  <a:pt x="43535" y="1584923"/>
                  <a:pt x="75043" y="1597161"/>
                </a:cubicBezTo>
                <a:close/>
              </a:path>
            </a:pathLst>
          </a:custGeom>
          <a:solidFill>
            <a:schemeClr val="bg2">
              <a:lumMod val="50000"/>
              <a:alpha val="20000"/>
            </a:schemeClr>
          </a:solidFill>
          <a:ln w="43323" cap="flat">
            <a:noFill/>
            <a:prstDash val="solid"/>
            <a:miter/>
          </a:ln>
        </p:spPr>
        <p:txBody>
          <a:bodyPr anchor="ctr"/>
          <a:lstStyle/>
          <a:p>
            <a:pPr>
              <a:defRPr/>
            </a:pPr>
            <a:endParaRPr lang="en-US" dirty="0"/>
          </a:p>
        </p:txBody>
      </p:sp>
      <p:sp>
        <p:nvSpPr>
          <p:cNvPr id="8" name="Freeform: Shape 386">
            <a:extLst>
              <a:ext uri="{FF2B5EF4-FFF2-40B4-BE49-F238E27FC236}">
                <a16:creationId xmlns:a16="http://schemas.microsoft.com/office/drawing/2014/main" id="{FE6D9649-62F3-B7FB-832D-DEEDAC360A52}"/>
              </a:ext>
            </a:extLst>
          </p:cNvPr>
          <p:cNvSpPr/>
          <p:nvPr/>
        </p:nvSpPr>
        <p:spPr>
          <a:xfrm rot="6936088">
            <a:off x="6863556" y="2318545"/>
            <a:ext cx="1076325" cy="881062"/>
          </a:xfrm>
          <a:custGeom>
            <a:avLst/>
            <a:gdLst>
              <a:gd name="connsiteX0" fmla="*/ 618123 w 1077492"/>
              <a:gd name="connsiteY0" fmla="*/ 5091 h 880832"/>
              <a:gd name="connsiteX1" fmla="*/ 649515 w 1077492"/>
              <a:gd name="connsiteY1" fmla="*/ 48 h 880832"/>
              <a:gd name="connsiteX2" fmla="*/ 706766 w 1077492"/>
              <a:gd name="connsiteY2" fmla="*/ 25655 h 880832"/>
              <a:gd name="connsiteX3" fmla="*/ 703831 w 1077492"/>
              <a:gd name="connsiteY3" fmla="*/ 142493 h 880832"/>
              <a:gd name="connsiteX4" fmla="*/ 665641 w 1077492"/>
              <a:gd name="connsiteY4" fmla="*/ 157025 h 880832"/>
              <a:gd name="connsiteX5" fmla="*/ 665641 w 1077492"/>
              <a:gd name="connsiteY5" fmla="*/ 352605 h 880832"/>
              <a:gd name="connsiteX6" fmla="*/ 684786 w 1077492"/>
              <a:gd name="connsiteY6" fmla="*/ 356972 h 880832"/>
              <a:gd name="connsiteX7" fmla="*/ 718689 w 1077492"/>
              <a:gd name="connsiteY7" fmla="*/ 380793 h 880832"/>
              <a:gd name="connsiteX8" fmla="*/ 738749 w 1077492"/>
              <a:gd name="connsiteY8" fmla="*/ 496690 h 880832"/>
              <a:gd name="connsiteX9" fmla="*/ 735230 w 1077492"/>
              <a:gd name="connsiteY9" fmla="*/ 501698 h 880832"/>
              <a:gd name="connsiteX10" fmla="*/ 845060 w 1077492"/>
              <a:gd name="connsiteY10" fmla="*/ 617186 h 880832"/>
              <a:gd name="connsiteX11" fmla="*/ 879258 w 1077492"/>
              <a:gd name="connsiteY11" fmla="*/ 595803 h 880832"/>
              <a:gd name="connsiteX12" fmla="*/ 1037048 w 1077492"/>
              <a:gd name="connsiteY12" fmla="*/ 632408 h 880832"/>
              <a:gd name="connsiteX13" fmla="*/ 1031825 w 1077492"/>
              <a:gd name="connsiteY13" fmla="*/ 840388 h 880832"/>
              <a:gd name="connsiteX14" fmla="*/ 823846 w 1077492"/>
              <a:gd name="connsiteY14" fmla="*/ 835165 h 880832"/>
              <a:gd name="connsiteX15" fmla="*/ 795994 w 1077492"/>
              <a:gd name="connsiteY15" fmla="*/ 674255 h 880832"/>
              <a:gd name="connsiteX16" fmla="*/ 803191 w 1077492"/>
              <a:gd name="connsiteY16" fmla="*/ 664013 h 880832"/>
              <a:gd name="connsiteX17" fmla="*/ 690708 w 1077492"/>
              <a:gd name="connsiteY17" fmla="*/ 545736 h 880832"/>
              <a:gd name="connsiteX18" fmla="*/ 678778 w 1077492"/>
              <a:gd name="connsiteY18" fmla="*/ 553196 h 880832"/>
              <a:gd name="connsiteX19" fmla="*/ 565128 w 1077492"/>
              <a:gd name="connsiteY19" fmla="*/ 526831 h 880832"/>
              <a:gd name="connsiteX20" fmla="*/ 562479 w 1077492"/>
              <a:gd name="connsiteY20" fmla="*/ 522594 h 880832"/>
              <a:gd name="connsiteX21" fmla="*/ 207664 w 1077492"/>
              <a:gd name="connsiteY21" fmla="*/ 608151 h 880832"/>
              <a:gd name="connsiteX22" fmla="*/ 203307 w 1077492"/>
              <a:gd name="connsiteY22" fmla="*/ 628640 h 880832"/>
              <a:gd name="connsiteX23" fmla="*/ 178918 w 1077492"/>
              <a:gd name="connsiteY23" fmla="*/ 663609 h 880832"/>
              <a:gd name="connsiteX24" fmla="*/ 29119 w 1077492"/>
              <a:gd name="connsiteY24" fmla="*/ 659847 h 880832"/>
              <a:gd name="connsiteX25" fmla="*/ 32881 w 1077492"/>
              <a:gd name="connsiteY25" fmla="*/ 510048 h 880832"/>
              <a:gd name="connsiteX26" fmla="*/ 67936 w 1077492"/>
              <a:gd name="connsiteY26" fmla="*/ 487958 h 880832"/>
              <a:gd name="connsiteX27" fmla="*/ 182679 w 1077492"/>
              <a:gd name="connsiteY27" fmla="*/ 513810 h 880832"/>
              <a:gd name="connsiteX28" fmla="*/ 199867 w 1077492"/>
              <a:gd name="connsiteY28" fmla="*/ 541086 h 880832"/>
              <a:gd name="connsiteX29" fmla="*/ 537541 w 1077492"/>
              <a:gd name="connsiteY29" fmla="*/ 459661 h 880832"/>
              <a:gd name="connsiteX30" fmla="*/ 536059 w 1077492"/>
              <a:gd name="connsiteY30" fmla="*/ 450434 h 880832"/>
              <a:gd name="connsiteX31" fmla="*/ 568890 w 1077492"/>
              <a:gd name="connsiteY31" fmla="*/ 377032 h 880832"/>
              <a:gd name="connsiteX32" fmla="*/ 605039 w 1077492"/>
              <a:gd name="connsiteY32" fmla="*/ 354429 h 880832"/>
              <a:gd name="connsiteX33" fmla="*/ 624516 w 1077492"/>
              <a:gd name="connsiteY33" fmla="*/ 351300 h 880832"/>
              <a:gd name="connsiteX34" fmla="*/ 624516 w 1077492"/>
              <a:gd name="connsiteY34" fmla="*/ 160667 h 880832"/>
              <a:gd name="connsiteX35" fmla="*/ 613436 w 1077492"/>
              <a:gd name="connsiteY35" fmla="*/ 158139 h 880832"/>
              <a:gd name="connsiteX36" fmla="*/ 586993 w 1077492"/>
              <a:gd name="connsiteY36" fmla="*/ 139559 h 880832"/>
              <a:gd name="connsiteX37" fmla="*/ 589927 w 1077492"/>
              <a:gd name="connsiteY37" fmla="*/ 22721 h 880832"/>
              <a:gd name="connsiteX38" fmla="*/ 618123 w 1077492"/>
              <a:gd name="connsiteY38" fmla="*/ 5091 h 880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1077492" h="880832">
                <a:moveTo>
                  <a:pt x="618123" y="5091"/>
                </a:moveTo>
                <a:cubicBezTo>
                  <a:pt x="628264" y="1341"/>
                  <a:pt x="638938" y="-311"/>
                  <a:pt x="649515" y="48"/>
                </a:cubicBezTo>
                <a:cubicBezTo>
                  <a:pt x="670668" y="767"/>
                  <a:pt x="691432" y="9532"/>
                  <a:pt x="706766" y="25655"/>
                </a:cubicBezTo>
                <a:cubicBezTo>
                  <a:pt x="738893" y="59437"/>
                  <a:pt x="736078" y="111827"/>
                  <a:pt x="703831" y="142493"/>
                </a:cubicBezTo>
                <a:lnTo>
                  <a:pt x="665641" y="157025"/>
                </a:lnTo>
                <a:lnTo>
                  <a:pt x="665641" y="352605"/>
                </a:lnTo>
                <a:lnTo>
                  <a:pt x="684786" y="356972"/>
                </a:lnTo>
                <a:cubicBezTo>
                  <a:pt x="697289" y="362480"/>
                  <a:pt x="708859" y="370458"/>
                  <a:pt x="718689" y="380793"/>
                </a:cubicBezTo>
                <a:cubicBezTo>
                  <a:pt x="749581" y="413278"/>
                  <a:pt x="755275" y="459181"/>
                  <a:pt x="738749" y="496690"/>
                </a:cubicBezTo>
                <a:lnTo>
                  <a:pt x="735230" y="501698"/>
                </a:lnTo>
                <a:lnTo>
                  <a:pt x="845060" y="617186"/>
                </a:lnTo>
                <a:lnTo>
                  <a:pt x="879258" y="595803"/>
                </a:lnTo>
                <a:cubicBezTo>
                  <a:pt x="933414" y="575777"/>
                  <a:pt x="996107" y="589357"/>
                  <a:pt x="1037048" y="632408"/>
                </a:cubicBezTo>
                <a:cubicBezTo>
                  <a:pt x="1094236" y="692542"/>
                  <a:pt x="1089226" y="785799"/>
                  <a:pt x="1031825" y="840388"/>
                </a:cubicBezTo>
                <a:cubicBezTo>
                  <a:pt x="971691" y="897576"/>
                  <a:pt x="878434" y="892566"/>
                  <a:pt x="823846" y="835165"/>
                </a:cubicBezTo>
                <a:cubicBezTo>
                  <a:pt x="780955" y="790064"/>
                  <a:pt x="773050" y="726332"/>
                  <a:pt x="795994" y="674255"/>
                </a:cubicBezTo>
                <a:lnTo>
                  <a:pt x="803191" y="664013"/>
                </a:lnTo>
                <a:lnTo>
                  <a:pt x="690708" y="545736"/>
                </a:lnTo>
                <a:lnTo>
                  <a:pt x="678778" y="553196"/>
                </a:lnTo>
                <a:cubicBezTo>
                  <a:pt x="639771" y="567620"/>
                  <a:pt x="594617" y="557839"/>
                  <a:pt x="565128" y="526831"/>
                </a:cubicBezTo>
                <a:lnTo>
                  <a:pt x="562479" y="522594"/>
                </a:lnTo>
                <a:lnTo>
                  <a:pt x="207664" y="608151"/>
                </a:lnTo>
                <a:lnTo>
                  <a:pt x="203307" y="628640"/>
                </a:lnTo>
                <a:cubicBezTo>
                  <a:pt x="197853" y="641384"/>
                  <a:pt x="189746" y="653311"/>
                  <a:pt x="178918" y="663609"/>
                </a:cubicBezTo>
                <a:cubicBezTo>
                  <a:pt x="137575" y="702927"/>
                  <a:pt x="70309" y="703160"/>
                  <a:pt x="29119" y="659847"/>
                </a:cubicBezTo>
                <a:cubicBezTo>
                  <a:pt x="-10199" y="618504"/>
                  <a:pt x="-10431" y="551239"/>
                  <a:pt x="32881" y="510048"/>
                </a:cubicBezTo>
                <a:cubicBezTo>
                  <a:pt x="43217" y="500219"/>
                  <a:pt x="55173" y="492832"/>
                  <a:pt x="67936" y="487958"/>
                </a:cubicBezTo>
                <a:cubicBezTo>
                  <a:pt x="106227" y="473336"/>
                  <a:pt x="151787" y="481326"/>
                  <a:pt x="182679" y="513810"/>
                </a:cubicBezTo>
                <a:lnTo>
                  <a:pt x="199867" y="541086"/>
                </a:lnTo>
                <a:lnTo>
                  <a:pt x="537541" y="459661"/>
                </a:lnTo>
                <a:lnTo>
                  <a:pt x="536059" y="450434"/>
                </a:lnTo>
                <a:cubicBezTo>
                  <a:pt x="536980" y="423313"/>
                  <a:pt x="548218" y="396691"/>
                  <a:pt x="568890" y="377032"/>
                </a:cubicBezTo>
                <a:cubicBezTo>
                  <a:pt x="579718" y="366735"/>
                  <a:pt x="592037" y="359237"/>
                  <a:pt x="605039" y="354429"/>
                </a:cubicBezTo>
                <a:lnTo>
                  <a:pt x="624516" y="351300"/>
                </a:lnTo>
                <a:lnTo>
                  <a:pt x="624516" y="160667"/>
                </a:lnTo>
                <a:lnTo>
                  <a:pt x="613436" y="158139"/>
                </a:lnTo>
                <a:cubicBezTo>
                  <a:pt x="603685" y="153843"/>
                  <a:pt x="594660" y="147621"/>
                  <a:pt x="586993" y="139559"/>
                </a:cubicBezTo>
                <a:cubicBezTo>
                  <a:pt x="554867" y="105778"/>
                  <a:pt x="557681" y="53388"/>
                  <a:pt x="589927" y="22721"/>
                </a:cubicBezTo>
                <a:cubicBezTo>
                  <a:pt x="598373" y="14690"/>
                  <a:pt x="607982" y="8842"/>
                  <a:pt x="618123" y="5091"/>
                </a:cubicBezTo>
                <a:close/>
              </a:path>
            </a:pathLst>
          </a:custGeom>
          <a:solidFill>
            <a:schemeClr val="bg2">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Freeform: Shape 388">
            <a:extLst>
              <a:ext uri="{FF2B5EF4-FFF2-40B4-BE49-F238E27FC236}">
                <a16:creationId xmlns:a16="http://schemas.microsoft.com/office/drawing/2014/main" id="{50C125C7-BD6C-E343-B214-FE2657CB7F6F}"/>
              </a:ext>
            </a:extLst>
          </p:cNvPr>
          <p:cNvSpPr/>
          <p:nvPr/>
        </p:nvSpPr>
        <p:spPr>
          <a:xfrm rot="1022389">
            <a:off x="9542463" y="315913"/>
            <a:ext cx="1025525" cy="838200"/>
          </a:xfrm>
          <a:custGeom>
            <a:avLst/>
            <a:gdLst>
              <a:gd name="connsiteX0" fmla="*/ 618123 w 1077492"/>
              <a:gd name="connsiteY0" fmla="*/ 5091 h 880832"/>
              <a:gd name="connsiteX1" fmla="*/ 649515 w 1077492"/>
              <a:gd name="connsiteY1" fmla="*/ 48 h 880832"/>
              <a:gd name="connsiteX2" fmla="*/ 706766 w 1077492"/>
              <a:gd name="connsiteY2" fmla="*/ 25655 h 880832"/>
              <a:gd name="connsiteX3" fmla="*/ 703831 w 1077492"/>
              <a:gd name="connsiteY3" fmla="*/ 142493 h 880832"/>
              <a:gd name="connsiteX4" fmla="*/ 665641 w 1077492"/>
              <a:gd name="connsiteY4" fmla="*/ 157025 h 880832"/>
              <a:gd name="connsiteX5" fmla="*/ 665641 w 1077492"/>
              <a:gd name="connsiteY5" fmla="*/ 352605 h 880832"/>
              <a:gd name="connsiteX6" fmla="*/ 684786 w 1077492"/>
              <a:gd name="connsiteY6" fmla="*/ 356972 h 880832"/>
              <a:gd name="connsiteX7" fmla="*/ 718689 w 1077492"/>
              <a:gd name="connsiteY7" fmla="*/ 380793 h 880832"/>
              <a:gd name="connsiteX8" fmla="*/ 738749 w 1077492"/>
              <a:gd name="connsiteY8" fmla="*/ 496690 h 880832"/>
              <a:gd name="connsiteX9" fmla="*/ 735230 w 1077492"/>
              <a:gd name="connsiteY9" fmla="*/ 501698 h 880832"/>
              <a:gd name="connsiteX10" fmla="*/ 845060 w 1077492"/>
              <a:gd name="connsiteY10" fmla="*/ 617186 h 880832"/>
              <a:gd name="connsiteX11" fmla="*/ 879258 w 1077492"/>
              <a:gd name="connsiteY11" fmla="*/ 595803 h 880832"/>
              <a:gd name="connsiteX12" fmla="*/ 1037048 w 1077492"/>
              <a:gd name="connsiteY12" fmla="*/ 632408 h 880832"/>
              <a:gd name="connsiteX13" fmla="*/ 1031825 w 1077492"/>
              <a:gd name="connsiteY13" fmla="*/ 840388 h 880832"/>
              <a:gd name="connsiteX14" fmla="*/ 823846 w 1077492"/>
              <a:gd name="connsiteY14" fmla="*/ 835165 h 880832"/>
              <a:gd name="connsiteX15" fmla="*/ 795994 w 1077492"/>
              <a:gd name="connsiteY15" fmla="*/ 674255 h 880832"/>
              <a:gd name="connsiteX16" fmla="*/ 803191 w 1077492"/>
              <a:gd name="connsiteY16" fmla="*/ 664013 h 880832"/>
              <a:gd name="connsiteX17" fmla="*/ 690708 w 1077492"/>
              <a:gd name="connsiteY17" fmla="*/ 545736 h 880832"/>
              <a:gd name="connsiteX18" fmla="*/ 678778 w 1077492"/>
              <a:gd name="connsiteY18" fmla="*/ 553196 h 880832"/>
              <a:gd name="connsiteX19" fmla="*/ 565128 w 1077492"/>
              <a:gd name="connsiteY19" fmla="*/ 526831 h 880832"/>
              <a:gd name="connsiteX20" fmla="*/ 562479 w 1077492"/>
              <a:gd name="connsiteY20" fmla="*/ 522594 h 880832"/>
              <a:gd name="connsiteX21" fmla="*/ 207664 w 1077492"/>
              <a:gd name="connsiteY21" fmla="*/ 608151 h 880832"/>
              <a:gd name="connsiteX22" fmla="*/ 203307 w 1077492"/>
              <a:gd name="connsiteY22" fmla="*/ 628640 h 880832"/>
              <a:gd name="connsiteX23" fmla="*/ 178918 w 1077492"/>
              <a:gd name="connsiteY23" fmla="*/ 663609 h 880832"/>
              <a:gd name="connsiteX24" fmla="*/ 29119 w 1077492"/>
              <a:gd name="connsiteY24" fmla="*/ 659847 h 880832"/>
              <a:gd name="connsiteX25" fmla="*/ 32881 w 1077492"/>
              <a:gd name="connsiteY25" fmla="*/ 510048 h 880832"/>
              <a:gd name="connsiteX26" fmla="*/ 67936 w 1077492"/>
              <a:gd name="connsiteY26" fmla="*/ 487958 h 880832"/>
              <a:gd name="connsiteX27" fmla="*/ 182679 w 1077492"/>
              <a:gd name="connsiteY27" fmla="*/ 513810 h 880832"/>
              <a:gd name="connsiteX28" fmla="*/ 199867 w 1077492"/>
              <a:gd name="connsiteY28" fmla="*/ 541086 h 880832"/>
              <a:gd name="connsiteX29" fmla="*/ 537541 w 1077492"/>
              <a:gd name="connsiteY29" fmla="*/ 459661 h 880832"/>
              <a:gd name="connsiteX30" fmla="*/ 536059 w 1077492"/>
              <a:gd name="connsiteY30" fmla="*/ 450434 h 880832"/>
              <a:gd name="connsiteX31" fmla="*/ 568890 w 1077492"/>
              <a:gd name="connsiteY31" fmla="*/ 377032 h 880832"/>
              <a:gd name="connsiteX32" fmla="*/ 605039 w 1077492"/>
              <a:gd name="connsiteY32" fmla="*/ 354429 h 880832"/>
              <a:gd name="connsiteX33" fmla="*/ 624516 w 1077492"/>
              <a:gd name="connsiteY33" fmla="*/ 351300 h 880832"/>
              <a:gd name="connsiteX34" fmla="*/ 624516 w 1077492"/>
              <a:gd name="connsiteY34" fmla="*/ 160667 h 880832"/>
              <a:gd name="connsiteX35" fmla="*/ 613436 w 1077492"/>
              <a:gd name="connsiteY35" fmla="*/ 158139 h 880832"/>
              <a:gd name="connsiteX36" fmla="*/ 586993 w 1077492"/>
              <a:gd name="connsiteY36" fmla="*/ 139559 h 880832"/>
              <a:gd name="connsiteX37" fmla="*/ 589927 w 1077492"/>
              <a:gd name="connsiteY37" fmla="*/ 22721 h 880832"/>
              <a:gd name="connsiteX38" fmla="*/ 618123 w 1077492"/>
              <a:gd name="connsiteY38" fmla="*/ 5091 h 880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1077492" h="880832">
                <a:moveTo>
                  <a:pt x="618123" y="5091"/>
                </a:moveTo>
                <a:cubicBezTo>
                  <a:pt x="628264" y="1341"/>
                  <a:pt x="638938" y="-311"/>
                  <a:pt x="649515" y="48"/>
                </a:cubicBezTo>
                <a:cubicBezTo>
                  <a:pt x="670668" y="767"/>
                  <a:pt x="691432" y="9532"/>
                  <a:pt x="706766" y="25655"/>
                </a:cubicBezTo>
                <a:cubicBezTo>
                  <a:pt x="738893" y="59437"/>
                  <a:pt x="736078" y="111827"/>
                  <a:pt x="703831" y="142493"/>
                </a:cubicBezTo>
                <a:lnTo>
                  <a:pt x="665641" y="157025"/>
                </a:lnTo>
                <a:lnTo>
                  <a:pt x="665641" y="352605"/>
                </a:lnTo>
                <a:lnTo>
                  <a:pt x="684786" y="356972"/>
                </a:lnTo>
                <a:cubicBezTo>
                  <a:pt x="697289" y="362480"/>
                  <a:pt x="708859" y="370458"/>
                  <a:pt x="718689" y="380793"/>
                </a:cubicBezTo>
                <a:cubicBezTo>
                  <a:pt x="749581" y="413278"/>
                  <a:pt x="755275" y="459181"/>
                  <a:pt x="738749" y="496690"/>
                </a:cubicBezTo>
                <a:lnTo>
                  <a:pt x="735230" y="501698"/>
                </a:lnTo>
                <a:lnTo>
                  <a:pt x="845060" y="617186"/>
                </a:lnTo>
                <a:lnTo>
                  <a:pt x="879258" y="595803"/>
                </a:lnTo>
                <a:cubicBezTo>
                  <a:pt x="933414" y="575777"/>
                  <a:pt x="996107" y="589357"/>
                  <a:pt x="1037048" y="632408"/>
                </a:cubicBezTo>
                <a:cubicBezTo>
                  <a:pt x="1094236" y="692542"/>
                  <a:pt x="1089226" y="785799"/>
                  <a:pt x="1031825" y="840388"/>
                </a:cubicBezTo>
                <a:cubicBezTo>
                  <a:pt x="971691" y="897576"/>
                  <a:pt x="878434" y="892566"/>
                  <a:pt x="823846" y="835165"/>
                </a:cubicBezTo>
                <a:cubicBezTo>
                  <a:pt x="780955" y="790064"/>
                  <a:pt x="773050" y="726332"/>
                  <a:pt x="795994" y="674255"/>
                </a:cubicBezTo>
                <a:lnTo>
                  <a:pt x="803191" y="664013"/>
                </a:lnTo>
                <a:lnTo>
                  <a:pt x="690708" y="545736"/>
                </a:lnTo>
                <a:lnTo>
                  <a:pt x="678778" y="553196"/>
                </a:lnTo>
                <a:cubicBezTo>
                  <a:pt x="639771" y="567620"/>
                  <a:pt x="594617" y="557839"/>
                  <a:pt x="565128" y="526831"/>
                </a:cubicBezTo>
                <a:lnTo>
                  <a:pt x="562479" y="522594"/>
                </a:lnTo>
                <a:lnTo>
                  <a:pt x="207664" y="608151"/>
                </a:lnTo>
                <a:lnTo>
                  <a:pt x="203307" y="628640"/>
                </a:lnTo>
                <a:cubicBezTo>
                  <a:pt x="197853" y="641384"/>
                  <a:pt x="189746" y="653311"/>
                  <a:pt x="178918" y="663609"/>
                </a:cubicBezTo>
                <a:cubicBezTo>
                  <a:pt x="137575" y="702927"/>
                  <a:pt x="70309" y="703160"/>
                  <a:pt x="29119" y="659847"/>
                </a:cubicBezTo>
                <a:cubicBezTo>
                  <a:pt x="-10199" y="618504"/>
                  <a:pt x="-10431" y="551239"/>
                  <a:pt x="32881" y="510048"/>
                </a:cubicBezTo>
                <a:cubicBezTo>
                  <a:pt x="43217" y="500219"/>
                  <a:pt x="55173" y="492832"/>
                  <a:pt x="67936" y="487958"/>
                </a:cubicBezTo>
                <a:cubicBezTo>
                  <a:pt x="106227" y="473336"/>
                  <a:pt x="151787" y="481326"/>
                  <a:pt x="182679" y="513810"/>
                </a:cubicBezTo>
                <a:lnTo>
                  <a:pt x="199867" y="541086"/>
                </a:lnTo>
                <a:lnTo>
                  <a:pt x="537541" y="459661"/>
                </a:lnTo>
                <a:lnTo>
                  <a:pt x="536059" y="450434"/>
                </a:lnTo>
                <a:cubicBezTo>
                  <a:pt x="536980" y="423313"/>
                  <a:pt x="548218" y="396691"/>
                  <a:pt x="568890" y="377032"/>
                </a:cubicBezTo>
                <a:cubicBezTo>
                  <a:pt x="579718" y="366735"/>
                  <a:pt x="592037" y="359237"/>
                  <a:pt x="605039" y="354429"/>
                </a:cubicBezTo>
                <a:lnTo>
                  <a:pt x="624516" y="351300"/>
                </a:lnTo>
                <a:lnTo>
                  <a:pt x="624516" y="160667"/>
                </a:lnTo>
                <a:lnTo>
                  <a:pt x="613436" y="158139"/>
                </a:lnTo>
                <a:cubicBezTo>
                  <a:pt x="603685" y="153843"/>
                  <a:pt x="594660" y="147621"/>
                  <a:pt x="586993" y="139559"/>
                </a:cubicBezTo>
                <a:cubicBezTo>
                  <a:pt x="554867" y="105778"/>
                  <a:pt x="557681" y="53388"/>
                  <a:pt x="589927" y="22721"/>
                </a:cubicBezTo>
                <a:cubicBezTo>
                  <a:pt x="598373" y="14690"/>
                  <a:pt x="607982" y="8842"/>
                  <a:pt x="618123" y="5091"/>
                </a:cubicBezTo>
                <a:close/>
              </a:path>
            </a:pathLst>
          </a:custGeom>
          <a:solidFill>
            <a:schemeClr val="bg2">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 name="Freeform: Shape 384">
            <a:extLst>
              <a:ext uri="{FF2B5EF4-FFF2-40B4-BE49-F238E27FC236}">
                <a16:creationId xmlns:a16="http://schemas.microsoft.com/office/drawing/2014/main" id="{0F511ECC-FF35-7FE9-25F0-F88B933567E1}"/>
              </a:ext>
            </a:extLst>
          </p:cNvPr>
          <p:cNvSpPr/>
          <p:nvPr/>
        </p:nvSpPr>
        <p:spPr>
          <a:xfrm rot="1022389">
            <a:off x="2794000" y="401638"/>
            <a:ext cx="1076325" cy="881062"/>
          </a:xfrm>
          <a:custGeom>
            <a:avLst/>
            <a:gdLst>
              <a:gd name="connsiteX0" fmla="*/ 618123 w 1077492"/>
              <a:gd name="connsiteY0" fmla="*/ 5091 h 880832"/>
              <a:gd name="connsiteX1" fmla="*/ 649515 w 1077492"/>
              <a:gd name="connsiteY1" fmla="*/ 48 h 880832"/>
              <a:gd name="connsiteX2" fmla="*/ 706766 w 1077492"/>
              <a:gd name="connsiteY2" fmla="*/ 25655 h 880832"/>
              <a:gd name="connsiteX3" fmla="*/ 703831 w 1077492"/>
              <a:gd name="connsiteY3" fmla="*/ 142493 h 880832"/>
              <a:gd name="connsiteX4" fmla="*/ 665641 w 1077492"/>
              <a:gd name="connsiteY4" fmla="*/ 157025 h 880832"/>
              <a:gd name="connsiteX5" fmla="*/ 665641 w 1077492"/>
              <a:gd name="connsiteY5" fmla="*/ 352605 h 880832"/>
              <a:gd name="connsiteX6" fmla="*/ 684786 w 1077492"/>
              <a:gd name="connsiteY6" fmla="*/ 356972 h 880832"/>
              <a:gd name="connsiteX7" fmla="*/ 718689 w 1077492"/>
              <a:gd name="connsiteY7" fmla="*/ 380793 h 880832"/>
              <a:gd name="connsiteX8" fmla="*/ 738749 w 1077492"/>
              <a:gd name="connsiteY8" fmla="*/ 496690 h 880832"/>
              <a:gd name="connsiteX9" fmla="*/ 735230 w 1077492"/>
              <a:gd name="connsiteY9" fmla="*/ 501698 h 880832"/>
              <a:gd name="connsiteX10" fmla="*/ 845060 w 1077492"/>
              <a:gd name="connsiteY10" fmla="*/ 617186 h 880832"/>
              <a:gd name="connsiteX11" fmla="*/ 879258 w 1077492"/>
              <a:gd name="connsiteY11" fmla="*/ 595803 h 880832"/>
              <a:gd name="connsiteX12" fmla="*/ 1037048 w 1077492"/>
              <a:gd name="connsiteY12" fmla="*/ 632408 h 880832"/>
              <a:gd name="connsiteX13" fmla="*/ 1031825 w 1077492"/>
              <a:gd name="connsiteY13" fmla="*/ 840388 h 880832"/>
              <a:gd name="connsiteX14" fmla="*/ 823846 w 1077492"/>
              <a:gd name="connsiteY14" fmla="*/ 835165 h 880832"/>
              <a:gd name="connsiteX15" fmla="*/ 795994 w 1077492"/>
              <a:gd name="connsiteY15" fmla="*/ 674255 h 880832"/>
              <a:gd name="connsiteX16" fmla="*/ 803191 w 1077492"/>
              <a:gd name="connsiteY16" fmla="*/ 664013 h 880832"/>
              <a:gd name="connsiteX17" fmla="*/ 690708 w 1077492"/>
              <a:gd name="connsiteY17" fmla="*/ 545736 h 880832"/>
              <a:gd name="connsiteX18" fmla="*/ 678778 w 1077492"/>
              <a:gd name="connsiteY18" fmla="*/ 553196 h 880832"/>
              <a:gd name="connsiteX19" fmla="*/ 565128 w 1077492"/>
              <a:gd name="connsiteY19" fmla="*/ 526831 h 880832"/>
              <a:gd name="connsiteX20" fmla="*/ 562479 w 1077492"/>
              <a:gd name="connsiteY20" fmla="*/ 522594 h 880832"/>
              <a:gd name="connsiteX21" fmla="*/ 207664 w 1077492"/>
              <a:gd name="connsiteY21" fmla="*/ 608151 h 880832"/>
              <a:gd name="connsiteX22" fmla="*/ 203307 w 1077492"/>
              <a:gd name="connsiteY22" fmla="*/ 628640 h 880832"/>
              <a:gd name="connsiteX23" fmla="*/ 178918 w 1077492"/>
              <a:gd name="connsiteY23" fmla="*/ 663609 h 880832"/>
              <a:gd name="connsiteX24" fmla="*/ 29119 w 1077492"/>
              <a:gd name="connsiteY24" fmla="*/ 659847 h 880832"/>
              <a:gd name="connsiteX25" fmla="*/ 32881 w 1077492"/>
              <a:gd name="connsiteY25" fmla="*/ 510048 h 880832"/>
              <a:gd name="connsiteX26" fmla="*/ 67936 w 1077492"/>
              <a:gd name="connsiteY26" fmla="*/ 487958 h 880832"/>
              <a:gd name="connsiteX27" fmla="*/ 182679 w 1077492"/>
              <a:gd name="connsiteY27" fmla="*/ 513810 h 880832"/>
              <a:gd name="connsiteX28" fmla="*/ 199867 w 1077492"/>
              <a:gd name="connsiteY28" fmla="*/ 541086 h 880832"/>
              <a:gd name="connsiteX29" fmla="*/ 537541 w 1077492"/>
              <a:gd name="connsiteY29" fmla="*/ 459661 h 880832"/>
              <a:gd name="connsiteX30" fmla="*/ 536059 w 1077492"/>
              <a:gd name="connsiteY30" fmla="*/ 450434 h 880832"/>
              <a:gd name="connsiteX31" fmla="*/ 568890 w 1077492"/>
              <a:gd name="connsiteY31" fmla="*/ 377032 h 880832"/>
              <a:gd name="connsiteX32" fmla="*/ 605039 w 1077492"/>
              <a:gd name="connsiteY32" fmla="*/ 354429 h 880832"/>
              <a:gd name="connsiteX33" fmla="*/ 624516 w 1077492"/>
              <a:gd name="connsiteY33" fmla="*/ 351300 h 880832"/>
              <a:gd name="connsiteX34" fmla="*/ 624516 w 1077492"/>
              <a:gd name="connsiteY34" fmla="*/ 160667 h 880832"/>
              <a:gd name="connsiteX35" fmla="*/ 613436 w 1077492"/>
              <a:gd name="connsiteY35" fmla="*/ 158139 h 880832"/>
              <a:gd name="connsiteX36" fmla="*/ 586993 w 1077492"/>
              <a:gd name="connsiteY36" fmla="*/ 139559 h 880832"/>
              <a:gd name="connsiteX37" fmla="*/ 589927 w 1077492"/>
              <a:gd name="connsiteY37" fmla="*/ 22721 h 880832"/>
              <a:gd name="connsiteX38" fmla="*/ 618123 w 1077492"/>
              <a:gd name="connsiteY38" fmla="*/ 5091 h 880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1077492" h="880832">
                <a:moveTo>
                  <a:pt x="618123" y="5091"/>
                </a:moveTo>
                <a:cubicBezTo>
                  <a:pt x="628264" y="1341"/>
                  <a:pt x="638938" y="-311"/>
                  <a:pt x="649515" y="48"/>
                </a:cubicBezTo>
                <a:cubicBezTo>
                  <a:pt x="670668" y="767"/>
                  <a:pt x="691432" y="9532"/>
                  <a:pt x="706766" y="25655"/>
                </a:cubicBezTo>
                <a:cubicBezTo>
                  <a:pt x="738893" y="59437"/>
                  <a:pt x="736078" y="111827"/>
                  <a:pt x="703831" y="142493"/>
                </a:cubicBezTo>
                <a:lnTo>
                  <a:pt x="665641" y="157025"/>
                </a:lnTo>
                <a:lnTo>
                  <a:pt x="665641" y="352605"/>
                </a:lnTo>
                <a:lnTo>
                  <a:pt x="684786" y="356972"/>
                </a:lnTo>
                <a:cubicBezTo>
                  <a:pt x="697289" y="362480"/>
                  <a:pt x="708859" y="370458"/>
                  <a:pt x="718689" y="380793"/>
                </a:cubicBezTo>
                <a:cubicBezTo>
                  <a:pt x="749581" y="413278"/>
                  <a:pt x="755275" y="459181"/>
                  <a:pt x="738749" y="496690"/>
                </a:cubicBezTo>
                <a:lnTo>
                  <a:pt x="735230" y="501698"/>
                </a:lnTo>
                <a:lnTo>
                  <a:pt x="845060" y="617186"/>
                </a:lnTo>
                <a:lnTo>
                  <a:pt x="879258" y="595803"/>
                </a:lnTo>
                <a:cubicBezTo>
                  <a:pt x="933414" y="575777"/>
                  <a:pt x="996107" y="589357"/>
                  <a:pt x="1037048" y="632408"/>
                </a:cubicBezTo>
                <a:cubicBezTo>
                  <a:pt x="1094236" y="692542"/>
                  <a:pt x="1089226" y="785799"/>
                  <a:pt x="1031825" y="840388"/>
                </a:cubicBezTo>
                <a:cubicBezTo>
                  <a:pt x="971691" y="897576"/>
                  <a:pt x="878434" y="892566"/>
                  <a:pt x="823846" y="835165"/>
                </a:cubicBezTo>
                <a:cubicBezTo>
                  <a:pt x="780955" y="790064"/>
                  <a:pt x="773050" y="726332"/>
                  <a:pt x="795994" y="674255"/>
                </a:cubicBezTo>
                <a:lnTo>
                  <a:pt x="803191" y="664013"/>
                </a:lnTo>
                <a:lnTo>
                  <a:pt x="690708" y="545736"/>
                </a:lnTo>
                <a:lnTo>
                  <a:pt x="678778" y="553196"/>
                </a:lnTo>
                <a:cubicBezTo>
                  <a:pt x="639771" y="567620"/>
                  <a:pt x="594617" y="557839"/>
                  <a:pt x="565128" y="526831"/>
                </a:cubicBezTo>
                <a:lnTo>
                  <a:pt x="562479" y="522594"/>
                </a:lnTo>
                <a:lnTo>
                  <a:pt x="207664" y="608151"/>
                </a:lnTo>
                <a:lnTo>
                  <a:pt x="203307" y="628640"/>
                </a:lnTo>
                <a:cubicBezTo>
                  <a:pt x="197853" y="641384"/>
                  <a:pt x="189746" y="653311"/>
                  <a:pt x="178918" y="663609"/>
                </a:cubicBezTo>
                <a:cubicBezTo>
                  <a:pt x="137575" y="702927"/>
                  <a:pt x="70309" y="703160"/>
                  <a:pt x="29119" y="659847"/>
                </a:cubicBezTo>
                <a:cubicBezTo>
                  <a:pt x="-10199" y="618504"/>
                  <a:pt x="-10431" y="551239"/>
                  <a:pt x="32881" y="510048"/>
                </a:cubicBezTo>
                <a:cubicBezTo>
                  <a:pt x="43217" y="500219"/>
                  <a:pt x="55173" y="492832"/>
                  <a:pt x="67936" y="487958"/>
                </a:cubicBezTo>
                <a:cubicBezTo>
                  <a:pt x="106227" y="473336"/>
                  <a:pt x="151787" y="481326"/>
                  <a:pt x="182679" y="513810"/>
                </a:cubicBezTo>
                <a:lnTo>
                  <a:pt x="199867" y="541086"/>
                </a:lnTo>
                <a:lnTo>
                  <a:pt x="537541" y="459661"/>
                </a:lnTo>
                <a:lnTo>
                  <a:pt x="536059" y="450434"/>
                </a:lnTo>
                <a:cubicBezTo>
                  <a:pt x="536980" y="423313"/>
                  <a:pt x="548218" y="396691"/>
                  <a:pt x="568890" y="377032"/>
                </a:cubicBezTo>
                <a:cubicBezTo>
                  <a:pt x="579718" y="366735"/>
                  <a:pt x="592037" y="359237"/>
                  <a:pt x="605039" y="354429"/>
                </a:cubicBezTo>
                <a:lnTo>
                  <a:pt x="624516" y="351300"/>
                </a:lnTo>
                <a:lnTo>
                  <a:pt x="624516" y="160667"/>
                </a:lnTo>
                <a:lnTo>
                  <a:pt x="613436" y="158139"/>
                </a:lnTo>
                <a:cubicBezTo>
                  <a:pt x="603685" y="153843"/>
                  <a:pt x="594660" y="147621"/>
                  <a:pt x="586993" y="139559"/>
                </a:cubicBezTo>
                <a:cubicBezTo>
                  <a:pt x="554867" y="105778"/>
                  <a:pt x="557681" y="53388"/>
                  <a:pt x="589927" y="22721"/>
                </a:cubicBezTo>
                <a:cubicBezTo>
                  <a:pt x="598373" y="14690"/>
                  <a:pt x="607982" y="8842"/>
                  <a:pt x="618123" y="5091"/>
                </a:cubicBezTo>
                <a:close/>
              </a:path>
            </a:pathLst>
          </a:custGeom>
          <a:solidFill>
            <a:schemeClr val="bg2">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 name="Freeform: Shape 387">
            <a:extLst>
              <a:ext uri="{FF2B5EF4-FFF2-40B4-BE49-F238E27FC236}">
                <a16:creationId xmlns:a16="http://schemas.microsoft.com/office/drawing/2014/main" id="{E262D35E-E293-A638-F1C3-65CACB8B7833}"/>
              </a:ext>
            </a:extLst>
          </p:cNvPr>
          <p:cNvSpPr/>
          <p:nvPr/>
        </p:nvSpPr>
        <p:spPr>
          <a:xfrm rot="355510">
            <a:off x="6770688" y="9525"/>
            <a:ext cx="1911350" cy="1944688"/>
          </a:xfrm>
          <a:custGeom>
            <a:avLst/>
            <a:gdLst>
              <a:gd name="connsiteX0" fmla="*/ 859940 w 1882134"/>
              <a:gd name="connsiteY0" fmla="*/ 932267 h 1915580"/>
              <a:gd name="connsiteX1" fmla="*/ 747989 w 1882134"/>
              <a:gd name="connsiteY1" fmla="*/ 997319 h 1915580"/>
              <a:gd name="connsiteX2" fmla="*/ 636844 w 1882134"/>
              <a:gd name="connsiteY2" fmla="*/ 1061903 h 1915580"/>
              <a:gd name="connsiteX3" fmla="*/ 638527 w 1882134"/>
              <a:gd name="connsiteY3" fmla="*/ 1070293 h 1915580"/>
              <a:gd name="connsiteX4" fmla="*/ 565410 w 1882134"/>
              <a:gd name="connsiteY4" fmla="*/ 1179755 h 1915580"/>
              <a:gd name="connsiteX5" fmla="*/ 562511 w 1882134"/>
              <a:gd name="connsiteY5" fmla="*/ 1180336 h 1915580"/>
              <a:gd name="connsiteX6" fmla="*/ 562511 w 1882134"/>
              <a:gd name="connsiteY6" fmla="*/ 1439244 h 1915580"/>
              <a:gd name="connsiteX7" fmla="*/ 572773 w 1882134"/>
              <a:gd name="connsiteY7" fmla="*/ 1441246 h 1915580"/>
              <a:gd name="connsiteX8" fmla="*/ 644608 w 1882134"/>
              <a:gd name="connsiteY8" fmla="*/ 1550707 h 1915580"/>
              <a:gd name="connsiteX9" fmla="*/ 640375 w 1882134"/>
              <a:gd name="connsiteY9" fmla="*/ 1571429 h 1915580"/>
              <a:gd name="connsiteX10" fmla="*/ 865510 w 1882134"/>
              <a:gd name="connsiteY10" fmla="*/ 1701672 h 1915580"/>
              <a:gd name="connsiteX11" fmla="*/ 886716 w 1882134"/>
              <a:gd name="connsiteY11" fmla="*/ 1687534 h 1915580"/>
              <a:gd name="connsiteX12" fmla="*/ 933465 w 1882134"/>
              <a:gd name="connsiteY12" fmla="*/ 1678413 h 1915580"/>
              <a:gd name="connsiteX13" fmla="*/ 980215 w 1882134"/>
              <a:gd name="connsiteY13" fmla="*/ 1687962 h 1915580"/>
              <a:gd name="connsiteX14" fmla="*/ 997982 w 1882134"/>
              <a:gd name="connsiteY14" fmla="*/ 1700143 h 1915580"/>
              <a:gd name="connsiteX15" fmla="*/ 1212258 w 1882134"/>
              <a:gd name="connsiteY15" fmla="*/ 1576182 h 1915580"/>
              <a:gd name="connsiteX16" fmla="*/ 1210160 w 1882134"/>
              <a:gd name="connsiteY16" fmla="*/ 1565911 h 1915580"/>
              <a:gd name="connsiteX17" fmla="*/ 1283277 w 1882134"/>
              <a:gd name="connsiteY17" fmla="*/ 1456450 h 1915580"/>
              <a:gd name="connsiteX18" fmla="*/ 1298338 w 1882134"/>
              <a:gd name="connsiteY18" fmla="*/ 1453428 h 1915580"/>
              <a:gd name="connsiteX19" fmla="*/ 1298338 w 1882134"/>
              <a:gd name="connsiteY19" fmla="*/ 1189696 h 1915580"/>
              <a:gd name="connsiteX20" fmla="*/ 1292399 w 1882134"/>
              <a:gd name="connsiteY20" fmla="*/ 1188448 h 1915580"/>
              <a:gd name="connsiteX21" fmla="*/ 1219282 w 1882134"/>
              <a:gd name="connsiteY21" fmla="*/ 1079414 h 1915580"/>
              <a:gd name="connsiteX22" fmla="*/ 1223749 w 1882134"/>
              <a:gd name="connsiteY22" fmla="*/ 1057548 h 1915580"/>
              <a:gd name="connsiteX23" fmla="*/ 997965 w 1882134"/>
              <a:gd name="connsiteY23" fmla="*/ 926929 h 1915580"/>
              <a:gd name="connsiteX24" fmla="*/ 994296 w 1882134"/>
              <a:gd name="connsiteY24" fmla="*/ 929366 h 1915580"/>
              <a:gd name="connsiteX25" fmla="*/ 988000 w 1882134"/>
              <a:gd name="connsiteY25" fmla="*/ 935188 h 1915580"/>
              <a:gd name="connsiteX26" fmla="*/ 978749 w 1882134"/>
              <a:gd name="connsiteY26" fmla="*/ 939691 h 1915580"/>
              <a:gd name="connsiteX27" fmla="*/ 969810 w 1882134"/>
              <a:gd name="connsiteY27" fmla="*/ 945628 h 1915580"/>
              <a:gd name="connsiteX28" fmla="*/ 964268 w 1882134"/>
              <a:gd name="connsiteY28" fmla="*/ 946740 h 1915580"/>
              <a:gd name="connsiteX29" fmla="*/ 958437 w 1882134"/>
              <a:gd name="connsiteY29" fmla="*/ 949579 h 1915580"/>
              <a:gd name="connsiteX30" fmla="*/ 924343 w 1882134"/>
              <a:gd name="connsiteY30" fmla="*/ 954750 h 1915580"/>
              <a:gd name="connsiteX31" fmla="*/ 924343 w 1882134"/>
              <a:gd name="connsiteY31" fmla="*/ 954750 h 1915580"/>
              <a:gd name="connsiteX32" fmla="*/ 923835 w 1882134"/>
              <a:gd name="connsiteY32" fmla="*/ 954643 h 1915580"/>
              <a:gd name="connsiteX33" fmla="*/ 881110 w 1882134"/>
              <a:gd name="connsiteY33" fmla="*/ 945723 h 1915580"/>
              <a:gd name="connsiteX34" fmla="*/ 880997 w 1882134"/>
              <a:gd name="connsiteY34" fmla="*/ 945646 h 1915580"/>
              <a:gd name="connsiteX35" fmla="*/ 878876 w 1882134"/>
              <a:gd name="connsiteY35" fmla="*/ 945200 h 1915580"/>
              <a:gd name="connsiteX36" fmla="*/ 1285908 w 1882134"/>
              <a:gd name="connsiteY36" fmla="*/ 209454 h 1915580"/>
              <a:gd name="connsiteX37" fmla="*/ 1039711 w 1882134"/>
              <a:gd name="connsiteY37" fmla="*/ 351883 h 1915580"/>
              <a:gd name="connsiteX38" fmla="*/ 1042927 w 1882134"/>
              <a:gd name="connsiteY38" fmla="*/ 367913 h 1915580"/>
              <a:gd name="connsiteX39" fmla="*/ 1007580 w 1882134"/>
              <a:gd name="connsiteY39" fmla="*/ 452291 h 1915580"/>
              <a:gd name="connsiteX40" fmla="*/ 972994 w 1882134"/>
              <a:gd name="connsiteY40" fmla="*/ 475261 h 1915580"/>
              <a:gd name="connsiteX41" fmla="*/ 972994 w 1882134"/>
              <a:gd name="connsiteY41" fmla="*/ 608121 h 1915580"/>
              <a:gd name="connsiteX42" fmla="*/ 972994 w 1882134"/>
              <a:gd name="connsiteY42" fmla="*/ 728436 h 1915580"/>
              <a:gd name="connsiteX43" fmla="*/ 1008720 w 1882134"/>
              <a:gd name="connsiteY43" fmla="*/ 752929 h 1915580"/>
              <a:gd name="connsiteX44" fmla="*/ 1042927 w 1882134"/>
              <a:gd name="connsiteY44" fmla="*/ 836166 h 1915580"/>
              <a:gd name="connsiteX45" fmla="*/ 1038547 w 1882134"/>
              <a:gd name="connsiteY45" fmla="*/ 857606 h 1915580"/>
              <a:gd name="connsiteX46" fmla="*/ 1264627 w 1882134"/>
              <a:gd name="connsiteY46" fmla="*/ 988396 h 1915580"/>
              <a:gd name="connsiteX47" fmla="*/ 1292399 w 1882134"/>
              <a:gd name="connsiteY47" fmla="*/ 969952 h 1915580"/>
              <a:gd name="connsiteX48" fmla="*/ 1337865 w 1882134"/>
              <a:gd name="connsiteY48" fmla="*/ 960830 h 1915580"/>
              <a:gd name="connsiteX49" fmla="*/ 1384615 w 1882134"/>
              <a:gd name="connsiteY49" fmla="*/ 970380 h 1915580"/>
              <a:gd name="connsiteX50" fmla="*/ 1410990 w 1882134"/>
              <a:gd name="connsiteY50" fmla="*/ 988463 h 1915580"/>
              <a:gd name="connsiteX51" fmla="*/ 1650068 w 1882134"/>
              <a:gd name="connsiteY51" fmla="*/ 850153 h 1915580"/>
              <a:gd name="connsiteX52" fmla="*/ 1644966 w 1882134"/>
              <a:gd name="connsiteY52" fmla="*/ 824004 h 1915580"/>
              <a:gd name="connsiteX53" fmla="*/ 1680313 w 1882134"/>
              <a:gd name="connsiteY53" fmla="*/ 739627 h 1915580"/>
              <a:gd name="connsiteX54" fmla="*/ 1705780 w 1882134"/>
              <a:gd name="connsiteY54" fmla="*/ 722714 h 1915580"/>
              <a:gd name="connsiteX55" fmla="*/ 1705779 w 1882134"/>
              <a:gd name="connsiteY55" fmla="*/ 484271 h 1915580"/>
              <a:gd name="connsiteX56" fmla="*/ 1701598 w 1882134"/>
              <a:gd name="connsiteY56" fmla="*/ 483455 h 1915580"/>
              <a:gd name="connsiteX57" fmla="*/ 1629764 w 1882134"/>
              <a:gd name="connsiteY57" fmla="*/ 373993 h 1915580"/>
              <a:gd name="connsiteX58" fmla="*/ 1634464 w 1882134"/>
              <a:gd name="connsiteY58" fmla="*/ 350982 h 1915580"/>
              <a:gd name="connsiteX59" fmla="*/ 1412691 w 1882134"/>
              <a:gd name="connsiteY59" fmla="*/ 222683 h 1915580"/>
              <a:gd name="connsiteX60" fmla="*/ 1404617 w 1882134"/>
              <a:gd name="connsiteY60" fmla="*/ 228046 h 1915580"/>
              <a:gd name="connsiteX61" fmla="*/ 1359150 w 1882134"/>
              <a:gd name="connsiteY61" fmla="*/ 237167 h 1915580"/>
              <a:gd name="connsiteX62" fmla="*/ 1312401 w 1882134"/>
              <a:gd name="connsiteY62" fmla="*/ 227618 h 1915580"/>
              <a:gd name="connsiteX63" fmla="*/ 441920 w 1882134"/>
              <a:gd name="connsiteY63" fmla="*/ 226293 h 1915580"/>
              <a:gd name="connsiteX64" fmla="*/ 231909 w 1882134"/>
              <a:gd name="connsiteY64" fmla="*/ 347787 h 1915580"/>
              <a:gd name="connsiteX65" fmla="*/ 237167 w 1882134"/>
              <a:gd name="connsiteY65" fmla="*/ 373994 h 1915580"/>
              <a:gd name="connsiteX66" fmla="*/ 164050 w 1882134"/>
              <a:gd name="connsiteY66" fmla="*/ 483456 h 1915580"/>
              <a:gd name="connsiteX67" fmla="*/ 155071 w 1882134"/>
              <a:gd name="connsiteY67" fmla="*/ 485258 h 1915580"/>
              <a:gd name="connsiteX68" fmla="*/ 155071 w 1882134"/>
              <a:gd name="connsiteY68" fmla="*/ 740239 h 1915580"/>
              <a:gd name="connsiteX69" fmla="*/ 165333 w 1882134"/>
              <a:gd name="connsiteY69" fmla="*/ 742335 h 1915580"/>
              <a:gd name="connsiteX70" fmla="*/ 237167 w 1882134"/>
              <a:gd name="connsiteY70" fmla="*/ 851369 h 1915580"/>
              <a:gd name="connsiteX71" fmla="*/ 234601 w 1882134"/>
              <a:gd name="connsiteY71" fmla="*/ 863932 h 1915580"/>
              <a:gd name="connsiteX72" fmla="*/ 440781 w 1882134"/>
              <a:gd name="connsiteY72" fmla="*/ 983210 h 1915580"/>
              <a:gd name="connsiteX73" fmla="*/ 474477 w 1882134"/>
              <a:gd name="connsiteY73" fmla="*/ 960831 h 1915580"/>
              <a:gd name="connsiteX74" fmla="*/ 519943 w 1882134"/>
              <a:gd name="connsiteY74" fmla="*/ 951709 h 1915580"/>
              <a:gd name="connsiteX75" fmla="*/ 566693 w 1882134"/>
              <a:gd name="connsiteY75" fmla="*/ 961258 h 1915580"/>
              <a:gd name="connsiteX76" fmla="*/ 601190 w 1882134"/>
              <a:gd name="connsiteY76" fmla="*/ 984910 h 1915580"/>
              <a:gd name="connsiteX77" fmla="*/ 705420 w 1882134"/>
              <a:gd name="connsiteY77" fmla="*/ 924344 h 1915580"/>
              <a:gd name="connsiteX78" fmla="*/ 785942 w 1882134"/>
              <a:gd name="connsiteY78" fmla="*/ 878642 h 1915580"/>
              <a:gd name="connsiteX79" fmla="*/ 811567 w 1882134"/>
              <a:gd name="connsiteY79" fmla="*/ 863817 h 1915580"/>
              <a:gd name="connsiteX80" fmla="*/ 805759 w 1882134"/>
              <a:gd name="connsiteY80" fmla="*/ 836166 h 1915580"/>
              <a:gd name="connsiteX81" fmla="*/ 878876 w 1882134"/>
              <a:gd name="connsiteY81" fmla="*/ 726704 h 1915580"/>
              <a:gd name="connsiteX82" fmla="*/ 887857 w 1882134"/>
              <a:gd name="connsiteY82" fmla="*/ 724902 h 1915580"/>
              <a:gd name="connsiteX83" fmla="*/ 887857 w 1882134"/>
              <a:gd name="connsiteY83" fmla="*/ 602041 h 1915580"/>
              <a:gd name="connsiteX84" fmla="*/ 887857 w 1882134"/>
              <a:gd name="connsiteY84" fmla="*/ 479177 h 1915580"/>
              <a:gd name="connsiteX85" fmla="*/ 878877 w 1882134"/>
              <a:gd name="connsiteY85" fmla="*/ 477375 h 1915580"/>
              <a:gd name="connsiteX86" fmla="*/ 805760 w 1882134"/>
              <a:gd name="connsiteY86" fmla="*/ 367913 h 1915580"/>
              <a:gd name="connsiteX87" fmla="*/ 810313 w 1882134"/>
              <a:gd name="connsiteY87" fmla="*/ 345620 h 1915580"/>
              <a:gd name="connsiteX88" fmla="*/ 607514 w 1882134"/>
              <a:gd name="connsiteY88" fmla="*/ 228297 h 1915580"/>
              <a:gd name="connsiteX89" fmla="*/ 572440 w 1882134"/>
              <a:gd name="connsiteY89" fmla="*/ 252065 h 1915580"/>
              <a:gd name="connsiteX90" fmla="*/ 526305 w 1882134"/>
              <a:gd name="connsiteY90" fmla="*/ 261493 h 1915580"/>
              <a:gd name="connsiteX91" fmla="*/ 442371 w 1882134"/>
              <a:gd name="connsiteY91" fmla="*/ 226958 h 1915580"/>
              <a:gd name="connsiteX92" fmla="*/ 525745 w 1882134"/>
              <a:gd name="connsiteY92" fmla="*/ 24326 h 1915580"/>
              <a:gd name="connsiteX93" fmla="*/ 644609 w 1882134"/>
              <a:gd name="connsiteY93" fmla="*/ 142629 h 1915580"/>
              <a:gd name="connsiteX94" fmla="*/ 641709 w 1882134"/>
              <a:gd name="connsiteY94" fmla="*/ 157167 h 1915580"/>
              <a:gd name="connsiteX95" fmla="*/ 747989 w 1882134"/>
              <a:gd name="connsiteY95" fmla="*/ 218924 h 1915580"/>
              <a:gd name="connsiteX96" fmla="*/ 849541 w 1882134"/>
              <a:gd name="connsiteY96" fmla="*/ 277934 h 1915580"/>
              <a:gd name="connsiteX97" fmla="*/ 878877 w 1882134"/>
              <a:gd name="connsiteY97" fmla="*/ 258452 h 1915580"/>
              <a:gd name="connsiteX98" fmla="*/ 924343 w 1882134"/>
              <a:gd name="connsiteY98" fmla="*/ 249330 h 1915580"/>
              <a:gd name="connsiteX99" fmla="*/ 971093 w 1882134"/>
              <a:gd name="connsiteY99" fmla="*/ 258879 h 1915580"/>
              <a:gd name="connsiteX100" fmla="*/ 999784 w 1882134"/>
              <a:gd name="connsiteY100" fmla="*/ 278550 h 1915580"/>
              <a:gd name="connsiteX101" fmla="*/ 1112862 w 1882134"/>
              <a:gd name="connsiteY101" fmla="*/ 212843 h 1915580"/>
              <a:gd name="connsiteX102" fmla="*/ 1244810 w 1882134"/>
              <a:gd name="connsiteY102" fmla="*/ 139736 h 1915580"/>
              <a:gd name="connsiteX103" fmla="*/ 1240567 w 1882134"/>
              <a:gd name="connsiteY103" fmla="*/ 118583 h 1915580"/>
              <a:gd name="connsiteX104" fmla="*/ 1359150 w 1882134"/>
              <a:gd name="connsiteY104" fmla="*/ 0 h 1915580"/>
              <a:gd name="connsiteX105" fmla="*/ 1477734 w 1882134"/>
              <a:gd name="connsiteY105" fmla="*/ 118583 h 1915580"/>
              <a:gd name="connsiteX106" fmla="*/ 1468446 w 1882134"/>
              <a:gd name="connsiteY106" fmla="*/ 164056 h 1915580"/>
              <a:gd name="connsiteX107" fmla="*/ 1562871 w 1882134"/>
              <a:gd name="connsiteY107" fmla="*/ 218924 h 1915580"/>
              <a:gd name="connsiteX108" fmla="*/ 1674171 w 1882134"/>
              <a:gd name="connsiteY108" fmla="*/ 283599 h 1915580"/>
              <a:gd name="connsiteX109" fmla="*/ 1702880 w 1882134"/>
              <a:gd name="connsiteY109" fmla="*/ 264532 h 1915580"/>
              <a:gd name="connsiteX110" fmla="*/ 1748347 w 1882134"/>
              <a:gd name="connsiteY110" fmla="*/ 255410 h 1915580"/>
              <a:gd name="connsiteX111" fmla="*/ 1866931 w 1882134"/>
              <a:gd name="connsiteY111" fmla="*/ 373993 h 1915580"/>
              <a:gd name="connsiteX112" fmla="*/ 1793814 w 1882134"/>
              <a:gd name="connsiteY112" fmla="*/ 483456 h 1915580"/>
              <a:gd name="connsiteX113" fmla="*/ 1787876 w 1882134"/>
              <a:gd name="connsiteY113" fmla="*/ 484647 h 1915580"/>
              <a:gd name="connsiteX114" fmla="*/ 1787876 w 1882134"/>
              <a:gd name="connsiteY114" fmla="*/ 608121 h 1915580"/>
              <a:gd name="connsiteX115" fmla="*/ 1787876 w 1882134"/>
              <a:gd name="connsiteY115" fmla="*/ 710390 h 1915580"/>
              <a:gd name="connsiteX116" fmla="*/ 1810299 w 1882134"/>
              <a:gd name="connsiteY116" fmla="*/ 714970 h 1915580"/>
              <a:gd name="connsiteX117" fmla="*/ 1882134 w 1882134"/>
              <a:gd name="connsiteY117" fmla="*/ 824004 h 1915580"/>
              <a:gd name="connsiteX118" fmla="*/ 1763550 w 1882134"/>
              <a:gd name="connsiteY118" fmla="*/ 942588 h 1915580"/>
              <a:gd name="connsiteX119" fmla="*/ 1716800 w 1882134"/>
              <a:gd name="connsiteY119" fmla="*/ 933466 h 1915580"/>
              <a:gd name="connsiteX120" fmla="*/ 1696290 w 1882134"/>
              <a:gd name="connsiteY120" fmla="*/ 919792 h 1915580"/>
              <a:gd name="connsiteX121" fmla="*/ 1562871 w 1882134"/>
              <a:gd name="connsiteY121" fmla="*/ 997319 h 1915580"/>
              <a:gd name="connsiteX122" fmla="*/ 1452273 w 1882134"/>
              <a:gd name="connsiteY122" fmla="*/ 1058596 h 1915580"/>
              <a:gd name="connsiteX123" fmla="*/ 1456449 w 1882134"/>
              <a:gd name="connsiteY123" fmla="*/ 1079414 h 1915580"/>
              <a:gd name="connsiteX124" fmla="*/ 1383332 w 1882134"/>
              <a:gd name="connsiteY124" fmla="*/ 1188876 h 1915580"/>
              <a:gd name="connsiteX125" fmla="*/ 1380434 w 1882134"/>
              <a:gd name="connsiteY125" fmla="*/ 1189457 h 1915580"/>
              <a:gd name="connsiteX126" fmla="*/ 1380434 w 1882134"/>
              <a:gd name="connsiteY126" fmla="*/ 1316581 h 1915580"/>
              <a:gd name="connsiteX127" fmla="*/ 1380434 w 1882134"/>
              <a:gd name="connsiteY127" fmla="*/ 1459744 h 1915580"/>
              <a:gd name="connsiteX128" fmla="*/ 1413121 w 1882134"/>
              <a:gd name="connsiteY128" fmla="*/ 1481535 h 1915580"/>
              <a:gd name="connsiteX129" fmla="*/ 1447328 w 1882134"/>
              <a:gd name="connsiteY129" fmla="*/ 1565911 h 1915580"/>
              <a:gd name="connsiteX130" fmla="*/ 1328743 w 1882134"/>
              <a:gd name="connsiteY130" fmla="*/ 1684495 h 1915580"/>
              <a:gd name="connsiteX131" fmla="*/ 1283277 w 1882134"/>
              <a:gd name="connsiteY131" fmla="*/ 1675374 h 1915580"/>
              <a:gd name="connsiteX132" fmla="*/ 1245755 w 1882134"/>
              <a:gd name="connsiteY132" fmla="*/ 1650453 h 1915580"/>
              <a:gd name="connsiteX133" fmla="*/ 1152389 w 1882134"/>
              <a:gd name="connsiteY133" fmla="*/ 1702738 h 1915580"/>
              <a:gd name="connsiteX134" fmla="*/ 1045590 w 1882134"/>
              <a:gd name="connsiteY134" fmla="*/ 1764797 h 1915580"/>
              <a:gd name="connsiteX135" fmla="*/ 1052050 w 1882134"/>
              <a:gd name="connsiteY135" fmla="*/ 1796996 h 1915580"/>
              <a:gd name="connsiteX136" fmla="*/ 933465 w 1882134"/>
              <a:gd name="connsiteY136" fmla="*/ 1915580 h 1915580"/>
              <a:gd name="connsiteX137" fmla="*/ 814882 w 1882134"/>
              <a:gd name="connsiteY137" fmla="*/ 1796996 h 1915580"/>
              <a:gd name="connsiteX138" fmla="*/ 820094 w 1882134"/>
              <a:gd name="connsiteY138" fmla="*/ 1770286 h 1915580"/>
              <a:gd name="connsiteX139" fmla="*/ 705420 w 1882134"/>
              <a:gd name="connsiteY139" fmla="*/ 1702738 h 1915580"/>
              <a:gd name="connsiteX140" fmla="*/ 599803 w 1882134"/>
              <a:gd name="connsiteY140" fmla="*/ 1641366 h 1915580"/>
              <a:gd name="connsiteX141" fmla="*/ 571490 w 1882134"/>
              <a:gd name="connsiteY141" fmla="*/ 1660170 h 1915580"/>
              <a:gd name="connsiteX142" fmla="*/ 526023 w 1882134"/>
              <a:gd name="connsiteY142" fmla="*/ 1669292 h 1915580"/>
              <a:gd name="connsiteX143" fmla="*/ 407440 w 1882134"/>
              <a:gd name="connsiteY143" fmla="*/ 1550707 h 1915580"/>
              <a:gd name="connsiteX144" fmla="*/ 442787 w 1882134"/>
              <a:gd name="connsiteY144" fmla="*/ 1466331 h 1915580"/>
              <a:gd name="connsiteX145" fmla="*/ 480415 w 1882134"/>
              <a:gd name="connsiteY145" fmla="*/ 1441340 h 1915580"/>
              <a:gd name="connsiteX146" fmla="*/ 480415 w 1882134"/>
              <a:gd name="connsiteY146" fmla="*/ 1313541 h 1915580"/>
              <a:gd name="connsiteX147" fmla="*/ 480415 w 1882134"/>
              <a:gd name="connsiteY147" fmla="*/ 1180946 h 1915580"/>
              <a:gd name="connsiteX148" fmla="*/ 474477 w 1882134"/>
              <a:gd name="connsiteY148" fmla="*/ 1179755 h 1915580"/>
              <a:gd name="connsiteX149" fmla="*/ 401359 w 1882134"/>
              <a:gd name="connsiteY149" fmla="*/ 1070292 h 1915580"/>
              <a:gd name="connsiteX150" fmla="*/ 403715 w 1882134"/>
              <a:gd name="connsiteY150" fmla="*/ 1058760 h 1915580"/>
              <a:gd name="connsiteX151" fmla="*/ 297980 w 1882134"/>
              <a:gd name="connsiteY151" fmla="*/ 997319 h 1915580"/>
              <a:gd name="connsiteX152" fmla="*/ 197246 w 1882134"/>
              <a:gd name="connsiteY152" fmla="*/ 938785 h 1915580"/>
              <a:gd name="connsiteX153" fmla="*/ 164050 w 1882134"/>
              <a:gd name="connsiteY153" fmla="*/ 960831 h 1915580"/>
              <a:gd name="connsiteX154" fmla="*/ 118583 w 1882134"/>
              <a:gd name="connsiteY154" fmla="*/ 969953 h 1915580"/>
              <a:gd name="connsiteX155" fmla="*/ 0 w 1882134"/>
              <a:gd name="connsiteY155" fmla="*/ 851369 h 1915580"/>
              <a:gd name="connsiteX156" fmla="*/ 71834 w 1882134"/>
              <a:gd name="connsiteY156" fmla="*/ 741907 h 1915580"/>
              <a:gd name="connsiteX157" fmla="*/ 72975 w 1882134"/>
              <a:gd name="connsiteY157" fmla="*/ 741685 h 1915580"/>
              <a:gd name="connsiteX158" fmla="*/ 72975 w 1882134"/>
              <a:gd name="connsiteY158" fmla="*/ 608121 h 1915580"/>
              <a:gd name="connsiteX159" fmla="*/ 72975 w 1882134"/>
              <a:gd name="connsiteY159" fmla="*/ 483679 h 1915580"/>
              <a:gd name="connsiteX160" fmla="*/ 71834 w 1882134"/>
              <a:gd name="connsiteY160" fmla="*/ 483456 h 1915580"/>
              <a:gd name="connsiteX161" fmla="*/ 0 w 1882134"/>
              <a:gd name="connsiteY161" fmla="*/ 373994 h 1915580"/>
              <a:gd name="connsiteX162" fmla="*/ 118583 w 1882134"/>
              <a:gd name="connsiteY162" fmla="*/ 255410 h 1915580"/>
              <a:gd name="connsiteX163" fmla="*/ 165333 w 1882134"/>
              <a:gd name="connsiteY163" fmla="*/ 264960 h 1915580"/>
              <a:gd name="connsiteX164" fmla="*/ 189840 w 1882134"/>
              <a:gd name="connsiteY164" fmla="*/ 281762 h 1915580"/>
              <a:gd name="connsiteX165" fmla="*/ 297980 w 1882134"/>
              <a:gd name="connsiteY165" fmla="*/ 218924 h 1915580"/>
              <a:gd name="connsiteX166" fmla="*/ 409656 w 1882134"/>
              <a:gd name="connsiteY166" fmla="*/ 154031 h 1915580"/>
              <a:gd name="connsiteX167" fmla="*/ 407441 w 1882134"/>
              <a:gd name="connsiteY167" fmla="*/ 143189 h 1915580"/>
              <a:gd name="connsiteX168" fmla="*/ 525745 w 1882134"/>
              <a:gd name="connsiteY168" fmla="*/ 24326 h 1915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Lst>
            <a:rect l="l" t="t" r="r" b="b"/>
            <a:pathLst>
              <a:path w="1882134" h="1915580">
                <a:moveTo>
                  <a:pt x="859940" y="932267"/>
                </a:moveTo>
                <a:lnTo>
                  <a:pt x="747989" y="997319"/>
                </a:lnTo>
                <a:lnTo>
                  <a:pt x="636844" y="1061903"/>
                </a:lnTo>
                <a:lnTo>
                  <a:pt x="638527" y="1070293"/>
                </a:lnTo>
                <a:cubicBezTo>
                  <a:pt x="638527" y="1120463"/>
                  <a:pt x="607741" y="1162081"/>
                  <a:pt x="565410" y="1179755"/>
                </a:cubicBezTo>
                <a:lnTo>
                  <a:pt x="562511" y="1180336"/>
                </a:lnTo>
                <a:lnTo>
                  <a:pt x="562511" y="1439244"/>
                </a:lnTo>
                <a:lnTo>
                  <a:pt x="572773" y="1441246"/>
                </a:lnTo>
                <a:cubicBezTo>
                  <a:pt x="615532" y="1458919"/>
                  <a:pt x="644608" y="1500537"/>
                  <a:pt x="644608" y="1550707"/>
                </a:cubicBezTo>
                <a:lnTo>
                  <a:pt x="640375" y="1571429"/>
                </a:lnTo>
                <a:lnTo>
                  <a:pt x="865510" y="1701672"/>
                </a:lnTo>
                <a:lnTo>
                  <a:pt x="886716" y="1687534"/>
                </a:lnTo>
                <a:cubicBezTo>
                  <a:pt x="900969" y="1681643"/>
                  <a:pt x="916742" y="1678413"/>
                  <a:pt x="933465" y="1678413"/>
                </a:cubicBezTo>
                <a:cubicBezTo>
                  <a:pt x="950189" y="1678413"/>
                  <a:pt x="965962" y="1681833"/>
                  <a:pt x="980215" y="1687962"/>
                </a:cubicBezTo>
                <a:lnTo>
                  <a:pt x="997982" y="1700143"/>
                </a:lnTo>
                <a:lnTo>
                  <a:pt x="1212258" y="1576182"/>
                </a:lnTo>
                <a:lnTo>
                  <a:pt x="1210160" y="1565911"/>
                </a:lnTo>
                <a:cubicBezTo>
                  <a:pt x="1210160" y="1515742"/>
                  <a:pt x="1240946" y="1474123"/>
                  <a:pt x="1283277" y="1456450"/>
                </a:cubicBezTo>
                <a:lnTo>
                  <a:pt x="1298338" y="1453428"/>
                </a:lnTo>
                <a:lnTo>
                  <a:pt x="1298338" y="1189696"/>
                </a:lnTo>
                <a:lnTo>
                  <a:pt x="1292399" y="1188448"/>
                </a:lnTo>
                <a:cubicBezTo>
                  <a:pt x="1250068" y="1170062"/>
                  <a:pt x="1219282" y="1127303"/>
                  <a:pt x="1219282" y="1079414"/>
                </a:cubicBezTo>
                <a:lnTo>
                  <a:pt x="1223749" y="1057548"/>
                </a:lnTo>
                <a:lnTo>
                  <a:pt x="997965" y="926929"/>
                </a:lnTo>
                <a:lnTo>
                  <a:pt x="994296" y="929366"/>
                </a:lnTo>
                <a:lnTo>
                  <a:pt x="988000" y="935188"/>
                </a:lnTo>
                <a:lnTo>
                  <a:pt x="978749" y="939691"/>
                </a:lnTo>
                <a:lnTo>
                  <a:pt x="969810" y="945628"/>
                </a:lnTo>
                <a:lnTo>
                  <a:pt x="964268" y="946740"/>
                </a:lnTo>
                <a:lnTo>
                  <a:pt x="958437" y="949579"/>
                </a:lnTo>
                <a:cubicBezTo>
                  <a:pt x="947754" y="952933"/>
                  <a:pt x="936316" y="954750"/>
                  <a:pt x="924343" y="954750"/>
                </a:cubicBezTo>
                <a:lnTo>
                  <a:pt x="924343" y="954750"/>
                </a:lnTo>
                <a:lnTo>
                  <a:pt x="923835" y="954643"/>
                </a:lnTo>
                <a:lnTo>
                  <a:pt x="881110" y="945723"/>
                </a:lnTo>
                <a:lnTo>
                  <a:pt x="880997" y="945646"/>
                </a:lnTo>
                <a:lnTo>
                  <a:pt x="878876" y="945200"/>
                </a:lnTo>
                <a:close/>
                <a:moveTo>
                  <a:pt x="1285908" y="209454"/>
                </a:moveTo>
                <a:lnTo>
                  <a:pt x="1039711" y="351883"/>
                </a:lnTo>
                <a:lnTo>
                  <a:pt x="1042927" y="367913"/>
                </a:lnTo>
                <a:cubicBezTo>
                  <a:pt x="1042927" y="401360"/>
                  <a:pt x="1029244" y="431006"/>
                  <a:pt x="1007580" y="452291"/>
                </a:cubicBezTo>
                <a:lnTo>
                  <a:pt x="972994" y="475261"/>
                </a:lnTo>
                <a:lnTo>
                  <a:pt x="972994" y="608121"/>
                </a:lnTo>
                <a:lnTo>
                  <a:pt x="972994" y="728436"/>
                </a:lnTo>
                <a:lnTo>
                  <a:pt x="1008720" y="752929"/>
                </a:lnTo>
                <a:cubicBezTo>
                  <a:pt x="1030004" y="774594"/>
                  <a:pt x="1042927" y="804239"/>
                  <a:pt x="1042927" y="836166"/>
                </a:cubicBezTo>
                <a:lnTo>
                  <a:pt x="1038547" y="857606"/>
                </a:lnTo>
                <a:lnTo>
                  <a:pt x="1264627" y="988396"/>
                </a:lnTo>
                <a:lnTo>
                  <a:pt x="1292399" y="969952"/>
                </a:lnTo>
                <a:cubicBezTo>
                  <a:pt x="1306509" y="964061"/>
                  <a:pt x="1321902" y="960830"/>
                  <a:pt x="1337865" y="960830"/>
                </a:cubicBezTo>
                <a:cubicBezTo>
                  <a:pt x="1354588" y="960830"/>
                  <a:pt x="1370362" y="964251"/>
                  <a:pt x="1384615" y="970380"/>
                </a:cubicBezTo>
                <a:lnTo>
                  <a:pt x="1410990" y="988463"/>
                </a:lnTo>
                <a:lnTo>
                  <a:pt x="1650068" y="850153"/>
                </a:lnTo>
                <a:lnTo>
                  <a:pt x="1644966" y="824004"/>
                </a:lnTo>
                <a:cubicBezTo>
                  <a:pt x="1644966" y="790557"/>
                  <a:pt x="1658649" y="760911"/>
                  <a:pt x="1680313" y="739627"/>
                </a:cubicBezTo>
                <a:lnTo>
                  <a:pt x="1705780" y="722714"/>
                </a:lnTo>
                <a:lnTo>
                  <a:pt x="1705779" y="484271"/>
                </a:lnTo>
                <a:lnTo>
                  <a:pt x="1701598" y="483455"/>
                </a:lnTo>
                <a:cubicBezTo>
                  <a:pt x="1658839" y="465782"/>
                  <a:pt x="1629764" y="424164"/>
                  <a:pt x="1629764" y="373993"/>
                </a:cubicBezTo>
                <a:lnTo>
                  <a:pt x="1634464" y="350982"/>
                </a:lnTo>
                <a:lnTo>
                  <a:pt x="1412691" y="222683"/>
                </a:lnTo>
                <a:lnTo>
                  <a:pt x="1404617" y="228046"/>
                </a:lnTo>
                <a:cubicBezTo>
                  <a:pt x="1390507" y="233937"/>
                  <a:pt x="1375113" y="237167"/>
                  <a:pt x="1359150" y="237167"/>
                </a:cubicBezTo>
                <a:cubicBezTo>
                  <a:pt x="1342427" y="237167"/>
                  <a:pt x="1326653" y="233747"/>
                  <a:pt x="1312401" y="227618"/>
                </a:cubicBezTo>
                <a:close/>
                <a:moveTo>
                  <a:pt x="441920" y="226293"/>
                </a:moveTo>
                <a:lnTo>
                  <a:pt x="231909" y="347787"/>
                </a:lnTo>
                <a:lnTo>
                  <a:pt x="237167" y="373994"/>
                </a:lnTo>
                <a:cubicBezTo>
                  <a:pt x="237167" y="424164"/>
                  <a:pt x="206381" y="465783"/>
                  <a:pt x="164050" y="483456"/>
                </a:cubicBezTo>
                <a:lnTo>
                  <a:pt x="155071" y="485258"/>
                </a:lnTo>
                <a:lnTo>
                  <a:pt x="155071" y="740239"/>
                </a:lnTo>
                <a:lnTo>
                  <a:pt x="165333" y="742335"/>
                </a:lnTo>
                <a:cubicBezTo>
                  <a:pt x="208092" y="760721"/>
                  <a:pt x="237168" y="803479"/>
                  <a:pt x="237167" y="851369"/>
                </a:cubicBezTo>
                <a:lnTo>
                  <a:pt x="234601" y="863932"/>
                </a:lnTo>
                <a:lnTo>
                  <a:pt x="440781" y="983210"/>
                </a:lnTo>
                <a:lnTo>
                  <a:pt x="474477" y="960831"/>
                </a:lnTo>
                <a:cubicBezTo>
                  <a:pt x="488587" y="954940"/>
                  <a:pt x="503980" y="951709"/>
                  <a:pt x="519943" y="951709"/>
                </a:cubicBezTo>
                <a:cubicBezTo>
                  <a:pt x="536667" y="951709"/>
                  <a:pt x="552440" y="955130"/>
                  <a:pt x="566693" y="961258"/>
                </a:cubicBezTo>
                <a:lnTo>
                  <a:pt x="601190" y="984910"/>
                </a:lnTo>
                <a:lnTo>
                  <a:pt x="705420" y="924344"/>
                </a:lnTo>
                <a:lnTo>
                  <a:pt x="785942" y="878642"/>
                </a:lnTo>
                <a:lnTo>
                  <a:pt x="811567" y="863817"/>
                </a:lnTo>
                <a:lnTo>
                  <a:pt x="805759" y="836166"/>
                </a:lnTo>
                <a:cubicBezTo>
                  <a:pt x="805759" y="785996"/>
                  <a:pt x="836545" y="744378"/>
                  <a:pt x="878876" y="726704"/>
                </a:cubicBezTo>
                <a:lnTo>
                  <a:pt x="887857" y="724902"/>
                </a:lnTo>
                <a:lnTo>
                  <a:pt x="887857" y="602041"/>
                </a:lnTo>
                <a:lnTo>
                  <a:pt x="887857" y="479177"/>
                </a:lnTo>
                <a:lnTo>
                  <a:pt x="878877" y="477375"/>
                </a:lnTo>
                <a:cubicBezTo>
                  <a:pt x="836546" y="459702"/>
                  <a:pt x="805760" y="418084"/>
                  <a:pt x="805760" y="367913"/>
                </a:cubicBezTo>
                <a:lnTo>
                  <a:pt x="810313" y="345620"/>
                </a:lnTo>
                <a:lnTo>
                  <a:pt x="607514" y="228297"/>
                </a:lnTo>
                <a:lnTo>
                  <a:pt x="572440" y="252065"/>
                </a:lnTo>
                <a:cubicBezTo>
                  <a:pt x="558268" y="258099"/>
                  <a:pt x="542678" y="261454"/>
                  <a:pt x="526305" y="261493"/>
                </a:cubicBezTo>
                <a:cubicBezTo>
                  <a:pt x="493559" y="261570"/>
                  <a:pt x="463882" y="248367"/>
                  <a:pt x="442371" y="226958"/>
                </a:cubicBezTo>
                <a:close/>
                <a:moveTo>
                  <a:pt x="525745" y="24326"/>
                </a:moveTo>
                <a:cubicBezTo>
                  <a:pt x="591236" y="24171"/>
                  <a:pt x="644453" y="77137"/>
                  <a:pt x="644609" y="142629"/>
                </a:cubicBezTo>
                <a:lnTo>
                  <a:pt x="641709" y="157167"/>
                </a:lnTo>
                <a:lnTo>
                  <a:pt x="747989" y="218924"/>
                </a:lnTo>
                <a:lnTo>
                  <a:pt x="849541" y="277934"/>
                </a:lnTo>
                <a:lnTo>
                  <a:pt x="878877" y="258452"/>
                </a:lnTo>
                <a:cubicBezTo>
                  <a:pt x="892987" y="252560"/>
                  <a:pt x="908380" y="249330"/>
                  <a:pt x="924343" y="249330"/>
                </a:cubicBezTo>
                <a:cubicBezTo>
                  <a:pt x="941066" y="249330"/>
                  <a:pt x="956840" y="252750"/>
                  <a:pt x="971093" y="258879"/>
                </a:cubicBezTo>
                <a:lnTo>
                  <a:pt x="999784" y="278550"/>
                </a:lnTo>
                <a:lnTo>
                  <a:pt x="1112862" y="212843"/>
                </a:lnTo>
                <a:lnTo>
                  <a:pt x="1244810" y="139736"/>
                </a:lnTo>
                <a:lnTo>
                  <a:pt x="1240567" y="118583"/>
                </a:lnTo>
                <a:cubicBezTo>
                  <a:pt x="1240566" y="51690"/>
                  <a:pt x="1295297" y="0"/>
                  <a:pt x="1359150" y="0"/>
                </a:cubicBezTo>
                <a:cubicBezTo>
                  <a:pt x="1426044" y="0"/>
                  <a:pt x="1477734" y="54731"/>
                  <a:pt x="1477734" y="118583"/>
                </a:cubicBezTo>
                <a:lnTo>
                  <a:pt x="1468446" y="164056"/>
                </a:lnTo>
                <a:lnTo>
                  <a:pt x="1562871" y="218924"/>
                </a:lnTo>
                <a:lnTo>
                  <a:pt x="1674171" y="283599"/>
                </a:lnTo>
                <a:lnTo>
                  <a:pt x="1702880" y="264532"/>
                </a:lnTo>
                <a:cubicBezTo>
                  <a:pt x="1716991" y="258640"/>
                  <a:pt x="1732384" y="255410"/>
                  <a:pt x="1748347" y="255410"/>
                </a:cubicBezTo>
                <a:cubicBezTo>
                  <a:pt x="1815241" y="255410"/>
                  <a:pt x="1866931" y="310141"/>
                  <a:pt x="1866931" y="373993"/>
                </a:cubicBezTo>
                <a:cubicBezTo>
                  <a:pt x="1866931" y="424164"/>
                  <a:pt x="1836145" y="465782"/>
                  <a:pt x="1793814" y="483456"/>
                </a:cubicBezTo>
                <a:lnTo>
                  <a:pt x="1787876" y="484647"/>
                </a:lnTo>
                <a:lnTo>
                  <a:pt x="1787876" y="608121"/>
                </a:lnTo>
                <a:lnTo>
                  <a:pt x="1787876" y="710390"/>
                </a:lnTo>
                <a:lnTo>
                  <a:pt x="1810299" y="714970"/>
                </a:lnTo>
                <a:cubicBezTo>
                  <a:pt x="1853058" y="733356"/>
                  <a:pt x="1882134" y="776115"/>
                  <a:pt x="1882134" y="824004"/>
                </a:cubicBezTo>
                <a:cubicBezTo>
                  <a:pt x="1882134" y="890898"/>
                  <a:pt x="1827403" y="942588"/>
                  <a:pt x="1763550" y="942588"/>
                </a:cubicBezTo>
                <a:cubicBezTo>
                  <a:pt x="1746826" y="942588"/>
                  <a:pt x="1731053" y="939357"/>
                  <a:pt x="1716800" y="933466"/>
                </a:cubicBezTo>
                <a:lnTo>
                  <a:pt x="1696290" y="919792"/>
                </a:lnTo>
                <a:lnTo>
                  <a:pt x="1562871" y="997319"/>
                </a:lnTo>
                <a:lnTo>
                  <a:pt x="1452273" y="1058596"/>
                </a:lnTo>
                <a:lnTo>
                  <a:pt x="1456449" y="1079414"/>
                </a:lnTo>
                <a:cubicBezTo>
                  <a:pt x="1456450" y="1129584"/>
                  <a:pt x="1425663" y="1171202"/>
                  <a:pt x="1383332" y="1188876"/>
                </a:cubicBezTo>
                <a:lnTo>
                  <a:pt x="1380434" y="1189457"/>
                </a:lnTo>
                <a:lnTo>
                  <a:pt x="1380434" y="1316581"/>
                </a:lnTo>
                <a:lnTo>
                  <a:pt x="1380434" y="1459744"/>
                </a:lnTo>
                <a:lnTo>
                  <a:pt x="1413121" y="1481535"/>
                </a:lnTo>
                <a:cubicBezTo>
                  <a:pt x="1434405" y="1502819"/>
                  <a:pt x="1447327" y="1532465"/>
                  <a:pt x="1447328" y="1565911"/>
                </a:cubicBezTo>
                <a:cubicBezTo>
                  <a:pt x="1447328" y="1632805"/>
                  <a:pt x="1392597" y="1684495"/>
                  <a:pt x="1328743" y="1684495"/>
                </a:cubicBezTo>
                <a:cubicBezTo>
                  <a:pt x="1312780" y="1684496"/>
                  <a:pt x="1297387" y="1681265"/>
                  <a:pt x="1283277" y="1675374"/>
                </a:cubicBezTo>
                <a:lnTo>
                  <a:pt x="1245755" y="1650453"/>
                </a:lnTo>
                <a:lnTo>
                  <a:pt x="1152389" y="1702738"/>
                </a:lnTo>
                <a:lnTo>
                  <a:pt x="1045590" y="1764797"/>
                </a:lnTo>
                <a:lnTo>
                  <a:pt x="1052050" y="1796996"/>
                </a:lnTo>
                <a:cubicBezTo>
                  <a:pt x="1052050" y="1863890"/>
                  <a:pt x="997319" y="1915580"/>
                  <a:pt x="933465" y="1915580"/>
                </a:cubicBezTo>
                <a:cubicBezTo>
                  <a:pt x="869613" y="1915580"/>
                  <a:pt x="814882" y="1860849"/>
                  <a:pt x="814882" y="1796996"/>
                </a:cubicBezTo>
                <a:lnTo>
                  <a:pt x="820094" y="1770286"/>
                </a:lnTo>
                <a:lnTo>
                  <a:pt x="705420" y="1702738"/>
                </a:lnTo>
                <a:lnTo>
                  <a:pt x="599803" y="1641366"/>
                </a:lnTo>
                <a:lnTo>
                  <a:pt x="571490" y="1660170"/>
                </a:lnTo>
                <a:cubicBezTo>
                  <a:pt x="557380" y="1666061"/>
                  <a:pt x="541987" y="1669291"/>
                  <a:pt x="526023" y="1669292"/>
                </a:cubicBezTo>
                <a:cubicBezTo>
                  <a:pt x="462171" y="1669292"/>
                  <a:pt x="407440" y="1617602"/>
                  <a:pt x="407440" y="1550707"/>
                </a:cubicBezTo>
                <a:cubicBezTo>
                  <a:pt x="407440" y="1517261"/>
                  <a:pt x="421123" y="1487615"/>
                  <a:pt x="442787" y="1466331"/>
                </a:cubicBezTo>
                <a:lnTo>
                  <a:pt x="480415" y="1441340"/>
                </a:lnTo>
                <a:lnTo>
                  <a:pt x="480415" y="1313541"/>
                </a:lnTo>
                <a:lnTo>
                  <a:pt x="480415" y="1180946"/>
                </a:lnTo>
                <a:lnTo>
                  <a:pt x="474477" y="1179755"/>
                </a:lnTo>
                <a:cubicBezTo>
                  <a:pt x="432146" y="1162081"/>
                  <a:pt x="401359" y="1120463"/>
                  <a:pt x="401359" y="1070292"/>
                </a:cubicBezTo>
                <a:lnTo>
                  <a:pt x="403715" y="1058760"/>
                </a:lnTo>
                <a:lnTo>
                  <a:pt x="297980" y="997319"/>
                </a:lnTo>
                <a:lnTo>
                  <a:pt x="197246" y="938785"/>
                </a:lnTo>
                <a:lnTo>
                  <a:pt x="164050" y="960831"/>
                </a:lnTo>
                <a:cubicBezTo>
                  <a:pt x="149940" y="966723"/>
                  <a:pt x="134547" y="969953"/>
                  <a:pt x="118583" y="969953"/>
                </a:cubicBezTo>
                <a:cubicBezTo>
                  <a:pt x="51690" y="969953"/>
                  <a:pt x="0" y="915222"/>
                  <a:pt x="0" y="851369"/>
                </a:cubicBezTo>
                <a:cubicBezTo>
                  <a:pt x="0" y="801199"/>
                  <a:pt x="29076" y="759581"/>
                  <a:pt x="71834" y="741907"/>
                </a:cubicBezTo>
                <a:lnTo>
                  <a:pt x="72975" y="741685"/>
                </a:lnTo>
                <a:lnTo>
                  <a:pt x="72975" y="608121"/>
                </a:lnTo>
                <a:lnTo>
                  <a:pt x="72975" y="483679"/>
                </a:lnTo>
                <a:lnTo>
                  <a:pt x="71834" y="483456"/>
                </a:lnTo>
                <a:cubicBezTo>
                  <a:pt x="29076" y="465783"/>
                  <a:pt x="0" y="424164"/>
                  <a:pt x="0" y="373994"/>
                </a:cubicBezTo>
                <a:cubicBezTo>
                  <a:pt x="0" y="310141"/>
                  <a:pt x="51690" y="255410"/>
                  <a:pt x="118583" y="255410"/>
                </a:cubicBezTo>
                <a:cubicBezTo>
                  <a:pt x="135307" y="255410"/>
                  <a:pt x="151080" y="258831"/>
                  <a:pt x="165333" y="264960"/>
                </a:cubicBezTo>
                <a:lnTo>
                  <a:pt x="189840" y="281762"/>
                </a:lnTo>
                <a:lnTo>
                  <a:pt x="297980" y="218924"/>
                </a:lnTo>
                <a:lnTo>
                  <a:pt x="409656" y="154031"/>
                </a:lnTo>
                <a:lnTo>
                  <a:pt x="407441" y="143189"/>
                </a:lnTo>
                <a:cubicBezTo>
                  <a:pt x="407286" y="77697"/>
                  <a:pt x="460252" y="24480"/>
                  <a:pt x="525745" y="24326"/>
                </a:cubicBezTo>
                <a:close/>
              </a:path>
            </a:pathLst>
          </a:custGeom>
          <a:solidFill>
            <a:schemeClr val="bg2">
              <a:lumMod val="50000"/>
              <a:alpha val="20000"/>
            </a:schemeClr>
          </a:solidFill>
          <a:ln w="43323" cap="flat">
            <a:noFill/>
            <a:prstDash val="solid"/>
            <a:miter/>
          </a:ln>
        </p:spPr>
        <p:txBody>
          <a:bodyPr anchor="ctr"/>
          <a:lstStyle/>
          <a:p>
            <a:pPr>
              <a:defRPr/>
            </a:pPr>
            <a:endParaRPr lang="en-US"/>
          </a:p>
        </p:txBody>
      </p:sp>
      <p:sp>
        <p:nvSpPr>
          <p:cNvPr id="21" name="Freeform: Shape 382">
            <a:extLst>
              <a:ext uri="{FF2B5EF4-FFF2-40B4-BE49-F238E27FC236}">
                <a16:creationId xmlns:a16="http://schemas.microsoft.com/office/drawing/2014/main" id="{B8EE06EE-7499-5906-19EE-E5AA56FA257E}"/>
              </a:ext>
            </a:extLst>
          </p:cNvPr>
          <p:cNvSpPr/>
          <p:nvPr/>
        </p:nvSpPr>
        <p:spPr>
          <a:xfrm rot="19743079">
            <a:off x="10683875" y="1743075"/>
            <a:ext cx="1457325" cy="1482725"/>
          </a:xfrm>
          <a:custGeom>
            <a:avLst/>
            <a:gdLst>
              <a:gd name="connsiteX0" fmla="*/ 859940 w 1882134"/>
              <a:gd name="connsiteY0" fmla="*/ 932267 h 1915580"/>
              <a:gd name="connsiteX1" fmla="*/ 747989 w 1882134"/>
              <a:gd name="connsiteY1" fmla="*/ 997319 h 1915580"/>
              <a:gd name="connsiteX2" fmla="*/ 636844 w 1882134"/>
              <a:gd name="connsiteY2" fmla="*/ 1061903 h 1915580"/>
              <a:gd name="connsiteX3" fmla="*/ 638527 w 1882134"/>
              <a:gd name="connsiteY3" fmla="*/ 1070293 h 1915580"/>
              <a:gd name="connsiteX4" fmla="*/ 565410 w 1882134"/>
              <a:gd name="connsiteY4" fmla="*/ 1179755 h 1915580"/>
              <a:gd name="connsiteX5" fmla="*/ 562511 w 1882134"/>
              <a:gd name="connsiteY5" fmla="*/ 1180336 h 1915580"/>
              <a:gd name="connsiteX6" fmla="*/ 562511 w 1882134"/>
              <a:gd name="connsiteY6" fmla="*/ 1439244 h 1915580"/>
              <a:gd name="connsiteX7" fmla="*/ 572773 w 1882134"/>
              <a:gd name="connsiteY7" fmla="*/ 1441246 h 1915580"/>
              <a:gd name="connsiteX8" fmla="*/ 644608 w 1882134"/>
              <a:gd name="connsiteY8" fmla="*/ 1550707 h 1915580"/>
              <a:gd name="connsiteX9" fmla="*/ 640375 w 1882134"/>
              <a:gd name="connsiteY9" fmla="*/ 1571429 h 1915580"/>
              <a:gd name="connsiteX10" fmla="*/ 865510 w 1882134"/>
              <a:gd name="connsiteY10" fmla="*/ 1701672 h 1915580"/>
              <a:gd name="connsiteX11" fmla="*/ 886716 w 1882134"/>
              <a:gd name="connsiteY11" fmla="*/ 1687534 h 1915580"/>
              <a:gd name="connsiteX12" fmla="*/ 933465 w 1882134"/>
              <a:gd name="connsiteY12" fmla="*/ 1678413 h 1915580"/>
              <a:gd name="connsiteX13" fmla="*/ 980215 w 1882134"/>
              <a:gd name="connsiteY13" fmla="*/ 1687962 h 1915580"/>
              <a:gd name="connsiteX14" fmla="*/ 997982 w 1882134"/>
              <a:gd name="connsiteY14" fmla="*/ 1700143 h 1915580"/>
              <a:gd name="connsiteX15" fmla="*/ 1212258 w 1882134"/>
              <a:gd name="connsiteY15" fmla="*/ 1576182 h 1915580"/>
              <a:gd name="connsiteX16" fmla="*/ 1210160 w 1882134"/>
              <a:gd name="connsiteY16" fmla="*/ 1565911 h 1915580"/>
              <a:gd name="connsiteX17" fmla="*/ 1283277 w 1882134"/>
              <a:gd name="connsiteY17" fmla="*/ 1456450 h 1915580"/>
              <a:gd name="connsiteX18" fmla="*/ 1298338 w 1882134"/>
              <a:gd name="connsiteY18" fmla="*/ 1453428 h 1915580"/>
              <a:gd name="connsiteX19" fmla="*/ 1298338 w 1882134"/>
              <a:gd name="connsiteY19" fmla="*/ 1189696 h 1915580"/>
              <a:gd name="connsiteX20" fmla="*/ 1292399 w 1882134"/>
              <a:gd name="connsiteY20" fmla="*/ 1188448 h 1915580"/>
              <a:gd name="connsiteX21" fmla="*/ 1219282 w 1882134"/>
              <a:gd name="connsiteY21" fmla="*/ 1079414 h 1915580"/>
              <a:gd name="connsiteX22" fmla="*/ 1223749 w 1882134"/>
              <a:gd name="connsiteY22" fmla="*/ 1057548 h 1915580"/>
              <a:gd name="connsiteX23" fmla="*/ 997965 w 1882134"/>
              <a:gd name="connsiteY23" fmla="*/ 926929 h 1915580"/>
              <a:gd name="connsiteX24" fmla="*/ 994296 w 1882134"/>
              <a:gd name="connsiteY24" fmla="*/ 929366 h 1915580"/>
              <a:gd name="connsiteX25" fmla="*/ 988000 w 1882134"/>
              <a:gd name="connsiteY25" fmla="*/ 935188 h 1915580"/>
              <a:gd name="connsiteX26" fmla="*/ 978749 w 1882134"/>
              <a:gd name="connsiteY26" fmla="*/ 939691 h 1915580"/>
              <a:gd name="connsiteX27" fmla="*/ 969810 w 1882134"/>
              <a:gd name="connsiteY27" fmla="*/ 945628 h 1915580"/>
              <a:gd name="connsiteX28" fmla="*/ 964268 w 1882134"/>
              <a:gd name="connsiteY28" fmla="*/ 946740 h 1915580"/>
              <a:gd name="connsiteX29" fmla="*/ 958437 w 1882134"/>
              <a:gd name="connsiteY29" fmla="*/ 949579 h 1915580"/>
              <a:gd name="connsiteX30" fmla="*/ 924343 w 1882134"/>
              <a:gd name="connsiteY30" fmla="*/ 954750 h 1915580"/>
              <a:gd name="connsiteX31" fmla="*/ 924343 w 1882134"/>
              <a:gd name="connsiteY31" fmla="*/ 954750 h 1915580"/>
              <a:gd name="connsiteX32" fmla="*/ 923835 w 1882134"/>
              <a:gd name="connsiteY32" fmla="*/ 954643 h 1915580"/>
              <a:gd name="connsiteX33" fmla="*/ 881110 w 1882134"/>
              <a:gd name="connsiteY33" fmla="*/ 945723 h 1915580"/>
              <a:gd name="connsiteX34" fmla="*/ 880997 w 1882134"/>
              <a:gd name="connsiteY34" fmla="*/ 945646 h 1915580"/>
              <a:gd name="connsiteX35" fmla="*/ 878876 w 1882134"/>
              <a:gd name="connsiteY35" fmla="*/ 945200 h 1915580"/>
              <a:gd name="connsiteX36" fmla="*/ 1285908 w 1882134"/>
              <a:gd name="connsiteY36" fmla="*/ 209454 h 1915580"/>
              <a:gd name="connsiteX37" fmla="*/ 1039711 w 1882134"/>
              <a:gd name="connsiteY37" fmla="*/ 351883 h 1915580"/>
              <a:gd name="connsiteX38" fmla="*/ 1042927 w 1882134"/>
              <a:gd name="connsiteY38" fmla="*/ 367913 h 1915580"/>
              <a:gd name="connsiteX39" fmla="*/ 1007580 w 1882134"/>
              <a:gd name="connsiteY39" fmla="*/ 452291 h 1915580"/>
              <a:gd name="connsiteX40" fmla="*/ 972994 w 1882134"/>
              <a:gd name="connsiteY40" fmla="*/ 475261 h 1915580"/>
              <a:gd name="connsiteX41" fmla="*/ 972994 w 1882134"/>
              <a:gd name="connsiteY41" fmla="*/ 608121 h 1915580"/>
              <a:gd name="connsiteX42" fmla="*/ 972994 w 1882134"/>
              <a:gd name="connsiteY42" fmla="*/ 728436 h 1915580"/>
              <a:gd name="connsiteX43" fmla="*/ 1008720 w 1882134"/>
              <a:gd name="connsiteY43" fmla="*/ 752929 h 1915580"/>
              <a:gd name="connsiteX44" fmla="*/ 1042927 w 1882134"/>
              <a:gd name="connsiteY44" fmla="*/ 836166 h 1915580"/>
              <a:gd name="connsiteX45" fmla="*/ 1038547 w 1882134"/>
              <a:gd name="connsiteY45" fmla="*/ 857606 h 1915580"/>
              <a:gd name="connsiteX46" fmla="*/ 1264627 w 1882134"/>
              <a:gd name="connsiteY46" fmla="*/ 988396 h 1915580"/>
              <a:gd name="connsiteX47" fmla="*/ 1292399 w 1882134"/>
              <a:gd name="connsiteY47" fmla="*/ 969952 h 1915580"/>
              <a:gd name="connsiteX48" fmla="*/ 1337865 w 1882134"/>
              <a:gd name="connsiteY48" fmla="*/ 960830 h 1915580"/>
              <a:gd name="connsiteX49" fmla="*/ 1384615 w 1882134"/>
              <a:gd name="connsiteY49" fmla="*/ 970380 h 1915580"/>
              <a:gd name="connsiteX50" fmla="*/ 1410990 w 1882134"/>
              <a:gd name="connsiteY50" fmla="*/ 988463 h 1915580"/>
              <a:gd name="connsiteX51" fmla="*/ 1650068 w 1882134"/>
              <a:gd name="connsiteY51" fmla="*/ 850153 h 1915580"/>
              <a:gd name="connsiteX52" fmla="*/ 1644966 w 1882134"/>
              <a:gd name="connsiteY52" fmla="*/ 824004 h 1915580"/>
              <a:gd name="connsiteX53" fmla="*/ 1680313 w 1882134"/>
              <a:gd name="connsiteY53" fmla="*/ 739627 h 1915580"/>
              <a:gd name="connsiteX54" fmla="*/ 1705780 w 1882134"/>
              <a:gd name="connsiteY54" fmla="*/ 722714 h 1915580"/>
              <a:gd name="connsiteX55" fmla="*/ 1705779 w 1882134"/>
              <a:gd name="connsiteY55" fmla="*/ 484271 h 1915580"/>
              <a:gd name="connsiteX56" fmla="*/ 1701598 w 1882134"/>
              <a:gd name="connsiteY56" fmla="*/ 483455 h 1915580"/>
              <a:gd name="connsiteX57" fmla="*/ 1629764 w 1882134"/>
              <a:gd name="connsiteY57" fmla="*/ 373993 h 1915580"/>
              <a:gd name="connsiteX58" fmla="*/ 1634464 w 1882134"/>
              <a:gd name="connsiteY58" fmla="*/ 350982 h 1915580"/>
              <a:gd name="connsiteX59" fmla="*/ 1412691 w 1882134"/>
              <a:gd name="connsiteY59" fmla="*/ 222683 h 1915580"/>
              <a:gd name="connsiteX60" fmla="*/ 1404617 w 1882134"/>
              <a:gd name="connsiteY60" fmla="*/ 228046 h 1915580"/>
              <a:gd name="connsiteX61" fmla="*/ 1359150 w 1882134"/>
              <a:gd name="connsiteY61" fmla="*/ 237167 h 1915580"/>
              <a:gd name="connsiteX62" fmla="*/ 1312401 w 1882134"/>
              <a:gd name="connsiteY62" fmla="*/ 227618 h 1915580"/>
              <a:gd name="connsiteX63" fmla="*/ 441920 w 1882134"/>
              <a:gd name="connsiteY63" fmla="*/ 226293 h 1915580"/>
              <a:gd name="connsiteX64" fmla="*/ 231909 w 1882134"/>
              <a:gd name="connsiteY64" fmla="*/ 347787 h 1915580"/>
              <a:gd name="connsiteX65" fmla="*/ 237167 w 1882134"/>
              <a:gd name="connsiteY65" fmla="*/ 373994 h 1915580"/>
              <a:gd name="connsiteX66" fmla="*/ 164050 w 1882134"/>
              <a:gd name="connsiteY66" fmla="*/ 483456 h 1915580"/>
              <a:gd name="connsiteX67" fmla="*/ 155071 w 1882134"/>
              <a:gd name="connsiteY67" fmla="*/ 485258 h 1915580"/>
              <a:gd name="connsiteX68" fmla="*/ 155071 w 1882134"/>
              <a:gd name="connsiteY68" fmla="*/ 740239 h 1915580"/>
              <a:gd name="connsiteX69" fmla="*/ 165333 w 1882134"/>
              <a:gd name="connsiteY69" fmla="*/ 742335 h 1915580"/>
              <a:gd name="connsiteX70" fmla="*/ 237167 w 1882134"/>
              <a:gd name="connsiteY70" fmla="*/ 851369 h 1915580"/>
              <a:gd name="connsiteX71" fmla="*/ 234601 w 1882134"/>
              <a:gd name="connsiteY71" fmla="*/ 863932 h 1915580"/>
              <a:gd name="connsiteX72" fmla="*/ 440781 w 1882134"/>
              <a:gd name="connsiteY72" fmla="*/ 983210 h 1915580"/>
              <a:gd name="connsiteX73" fmla="*/ 474477 w 1882134"/>
              <a:gd name="connsiteY73" fmla="*/ 960831 h 1915580"/>
              <a:gd name="connsiteX74" fmla="*/ 519943 w 1882134"/>
              <a:gd name="connsiteY74" fmla="*/ 951709 h 1915580"/>
              <a:gd name="connsiteX75" fmla="*/ 566693 w 1882134"/>
              <a:gd name="connsiteY75" fmla="*/ 961258 h 1915580"/>
              <a:gd name="connsiteX76" fmla="*/ 601190 w 1882134"/>
              <a:gd name="connsiteY76" fmla="*/ 984910 h 1915580"/>
              <a:gd name="connsiteX77" fmla="*/ 705420 w 1882134"/>
              <a:gd name="connsiteY77" fmla="*/ 924344 h 1915580"/>
              <a:gd name="connsiteX78" fmla="*/ 785942 w 1882134"/>
              <a:gd name="connsiteY78" fmla="*/ 878642 h 1915580"/>
              <a:gd name="connsiteX79" fmla="*/ 811567 w 1882134"/>
              <a:gd name="connsiteY79" fmla="*/ 863817 h 1915580"/>
              <a:gd name="connsiteX80" fmla="*/ 805759 w 1882134"/>
              <a:gd name="connsiteY80" fmla="*/ 836166 h 1915580"/>
              <a:gd name="connsiteX81" fmla="*/ 878876 w 1882134"/>
              <a:gd name="connsiteY81" fmla="*/ 726704 h 1915580"/>
              <a:gd name="connsiteX82" fmla="*/ 887857 w 1882134"/>
              <a:gd name="connsiteY82" fmla="*/ 724902 h 1915580"/>
              <a:gd name="connsiteX83" fmla="*/ 887857 w 1882134"/>
              <a:gd name="connsiteY83" fmla="*/ 602041 h 1915580"/>
              <a:gd name="connsiteX84" fmla="*/ 887857 w 1882134"/>
              <a:gd name="connsiteY84" fmla="*/ 479177 h 1915580"/>
              <a:gd name="connsiteX85" fmla="*/ 878877 w 1882134"/>
              <a:gd name="connsiteY85" fmla="*/ 477375 h 1915580"/>
              <a:gd name="connsiteX86" fmla="*/ 805760 w 1882134"/>
              <a:gd name="connsiteY86" fmla="*/ 367913 h 1915580"/>
              <a:gd name="connsiteX87" fmla="*/ 810313 w 1882134"/>
              <a:gd name="connsiteY87" fmla="*/ 345620 h 1915580"/>
              <a:gd name="connsiteX88" fmla="*/ 607514 w 1882134"/>
              <a:gd name="connsiteY88" fmla="*/ 228297 h 1915580"/>
              <a:gd name="connsiteX89" fmla="*/ 572440 w 1882134"/>
              <a:gd name="connsiteY89" fmla="*/ 252065 h 1915580"/>
              <a:gd name="connsiteX90" fmla="*/ 526305 w 1882134"/>
              <a:gd name="connsiteY90" fmla="*/ 261493 h 1915580"/>
              <a:gd name="connsiteX91" fmla="*/ 442371 w 1882134"/>
              <a:gd name="connsiteY91" fmla="*/ 226958 h 1915580"/>
              <a:gd name="connsiteX92" fmla="*/ 525745 w 1882134"/>
              <a:gd name="connsiteY92" fmla="*/ 24326 h 1915580"/>
              <a:gd name="connsiteX93" fmla="*/ 644609 w 1882134"/>
              <a:gd name="connsiteY93" fmla="*/ 142629 h 1915580"/>
              <a:gd name="connsiteX94" fmla="*/ 641709 w 1882134"/>
              <a:gd name="connsiteY94" fmla="*/ 157167 h 1915580"/>
              <a:gd name="connsiteX95" fmla="*/ 747989 w 1882134"/>
              <a:gd name="connsiteY95" fmla="*/ 218924 h 1915580"/>
              <a:gd name="connsiteX96" fmla="*/ 849541 w 1882134"/>
              <a:gd name="connsiteY96" fmla="*/ 277934 h 1915580"/>
              <a:gd name="connsiteX97" fmla="*/ 878877 w 1882134"/>
              <a:gd name="connsiteY97" fmla="*/ 258452 h 1915580"/>
              <a:gd name="connsiteX98" fmla="*/ 924343 w 1882134"/>
              <a:gd name="connsiteY98" fmla="*/ 249330 h 1915580"/>
              <a:gd name="connsiteX99" fmla="*/ 971093 w 1882134"/>
              <a:gd name="connsiteY99" fmla="*/ 258879 h 1915580"/>
              <a:gd name="connsiteX100" fmla="*/ 999784 w 1882134"/>
              <a:gd name="connsiteY100" fmla="*/ 278550 h 1915580"/>
              <a:gd name="connsiteX101" fmla="*/ 1112862 w 1882134"/>
              <a:gd name="connsiteY101" fmla="*/ 212843 h 1915580"/>
              <a:gd name="connsiteX102" fmla="*/ 1244810 w 1882134"/>
              <a:gd name="connsiteY102" fmla="*/ 139736 h 1915580"/>
              <a:gd name="connsiteX103" fmla="*/ 1240567 w 1882134"/>
              <a:gd name="connsiteY103" fmla="*/ 118583 h 1915580"/>
              <a:gd name="connsiteX104" fmla="*/ 1359150 w 1882134"/>
              <a:gd name="connsiteY104" fmla="*/ 0 h 1915580"/>
              <a:gd name="connsiteX105" fmla="*/ 1477734 w 1882134"/>
              <a:gd name="connsiteY105" fmla="*/ 118583 h 1915580"/>
              <a:gd name="connsiteX106" fmla="*/ 1468446 w 1882134"/>
              <a:gd name="connsiteY106" fmla="*/ 164056 h 1915580"/>
              <a:gd name="connsiteX107" fmla="*/ 1562871 w 1882134"/>
              <a:gd name="connsiteY107" fmla="*/ 218924 h 1915580"/>
              <a:gd name="connsiteX108" fmla="*/ 1674171 w 1882134"/>
              <a:gd name="connsiteY108" fmla="*/ 283599 h 1915580"/>
              <a:gd name="connsiteX109" fmla="*/ 1702880 w 1882134"/>
              <a:gd name="connsiteY109" fmla="*/ 264532 h 1915580"/>
              <a:gd name="connsiteX110" fmla="*/ 1748347 w 1882134"/>
              <a:gd name="connsiteY110" fmla="*/ 255410 h 1915580"/>
              <a:gd name="connsiteX111" fmla="*/ 1866931 w 1882134"/>
              <a:gd name="connsiteY111" fmla="*/ 373993 h 1915580"/>
              <a:gd name="connsiteX112" fmla="*/ 1793814 w 1882134"/>
              <a:gd name="connsiteY112" fmla="*/ 483456 h 1915580"/>
              <a:gd name="connsiteX113" fmla="*/ 1787876 w 1882134"/>
              <a:gd name="connsiteY113" fmla="*/ 484647 h 1915580"/>
              <a:gd name="connsiteX114" fmla="*/ 1787876 w 1882134"/>
              <a:gd name="connsiteY114" fmla="*/ 608121 h 1915580"/>
              <a:gd name="connsiteX115" fmla="*/ 1787876 w 1882134"/>
              <a:gd name="connsiteY115" fmla="*/ 710390 h 1915580"/>
              <a:gd name="connsiteX116" fmla="*/ 1810299 w 1882134"/>
              <a:gd name="connsiteY116" fmla="*/ 714970 h 1915580"/>
              <a:gd name="connsiteX117" fmla="*/ 1882134 w 1882134"/>
              <a:gd name="connsiteY117" fmla="*/ 824004 h 1915580"/>
              <a:gd name="connsiteX118" fmla="*/ 1763550 w 1882134"/>
              <a:gd name="connsiteY118" fmla="*/ 942588 h 1915580"/>
              <a:gd name="connsiteX119" fmla="*/ 1716800 w 1882134"/>
              <a:gd name="connsiteY119" fmla="*/ 933466 h 1915580"/>
              <a:gd name="connsiteX120" fmla="*/ 1696290 w 1882134"/>
              <a:gd name="connsiteY120" fmla="*/ 919792 h 1915580"/>
              <a:gd name="connsiteX121" fmla="*/ 1562871 w 1882134"/>
              <a:gd name="connsiteY121" fmla="*/ 997319 h 1915580"/>
              <a:gd name="connsiteX122" fmla="*/ 1452273 w 1882134"/>
              <a:gd name="connsiteY122" fmla="*/ 1058596 h 1915580"/>
              <a:gd name="connsiteX123" fmla="*/ 1456449 w 1882134"/>
              <a:gd name="connsiteY123" fmla="*/ 1079414 h 1915580"/>
              <a:gd name="connsiteX124" fmla="*/ 1383332 w 1882134"/>
              <a:gd name="connsiteY124" fmla="*/ 1188876 h 1915580"/>
              <a:gd name="connsiteX125" fmla="*/ 1380434 w 1882134"/>
              <a:gd name="connsiteY125" fmla="*/ 1189457 h 1915580"/>
              <a:gd name="connsiteX126" fmla="*/ 1380434 w 1882134"/>
              <a:gd name="connsiteY126" fmla="*/ 1316581 h 1915580"/>
              <a:gd name="connsiteX127" fmla="*/ 1380434 w 1882134"/>
              <a:gd name="connsiteY127" fmla="*/ 1459744 h 1915580"/>
              <a:gd name="connsiteX128" fmla="*/ 1413121 w 1882134"/>
              <a:gd name="connsiteY128" fmla="*/ 1481535 h 1915580"/>
              <a:gd name="connsiteX129" fmla="*/ 1447328 w 1882134"/>
              <a:gd name="connsiteY129" fmla="*/ 1565911 h 1915580"/>
              <a:gd name="connsiteX130" fmla="*/ 1328743 w 1882134"/>
              <a:gd name="connsiteY130" fmla="*/ 1684495 h 1915580"/>
              <a:gd name="connsiteX131" fmla="*/ 1283277 w 1882134"/>
              <a:gd name="connsiteY131" fmla="*/ 1675374 h 1915580"/>
              <a:gd name="connsiteX132" fmla="*/ 1245755 w 1882134"/>
              <a:gd name="connsiteY132" fmla="*/ 1650453 h 1915580"/>
              <a:gd name="connsiteX133" fmla="*/ 1152389 w 1882134"/>
              <a:gd name="connsiteY133" fmla="*/ 1702738 h 1915580"/>
              <a:gd name="connsiteX134" fmla="*/ 1045590 w 1882134"/>
              <a:gd name="connsiteY134" fmla="*/ 1764797 h 1915580"/>
              <a:gd name="connsiteX135" fmla="*/ 1052050 w 1882134"/>
              <a:gd name="connsiteY135" fmla="*/ 1796996 h 1915580"/>
              <a:gd name="connsiteX136" fmla="*/ 933465 w 1882134"/>
              <a:gd name="connsiteY136" fmla="*/ 1915580 h 1915580"/>
              <a:gd name="connsiteX137" fmla="*/ 814882 w 1882134"/>
              <a:gd name="connsiteY137" fmla="*/ 1796996 h 1915580"/>
              <a:gd name="connsiteX138" fmla="*/ 820094 w 1882134"/>
              <a:gd name="connsiteY138" fmla="*/ 1770286 h 1915580"/>
              <a:gd name="connsiteX139" fmla="*/ 705420 w 1882134"/>
              <a:gd name="connsiteY139" fmla="*/ 1702738 h 1915580"/>
              <a:gd name="connsiteX140" fmla="*/ 599803 w 1882134"/>
              <a:gd name="connsiteY140" fmla="*/ 1641366 h 1915580"/>
              <a:gd name="connsiteX141" fmla="*/ 571490 w 1882134"/>
              <a:gd name="connsiteY141" fmla="*/ 1660170 h 1915580"/>
              <a:gd name="connsiteX142" fmla="*/ 526023 w 1882134"/>
              <a:gd name="connsiteY142" fmla="*/ 1669292 h 1915580"/>
              <a:gd name="connsiteX143" fmla="*/ 407440 w 1882134"/>
              <a:gd name="connsiteY143" fmla="*/ 1550707 h 1915580"/>
              <a:gd name="connsiteX144" fmla="*/ 442787 w 1882134"/>
              <a:gd name="connsiteY144" fmla="*/ 1466331 h 1915580"/>
              <a:gd name="connsiteX145" fmla="*/ 480415 w 1882134"/>
              <a:gd name="connsiteY145" fmla="*/ 1441340 h 1915580"/>
              <a:gd name="connsiteX146" fmla="*/ 480415 w 1882134"/>
              <a:gd name="connsiteY146" fmla="*/ 1313541 h 1915580"/>
              <a:gd name="connsiteX147" fmla="*/ 480415 w 1882134"/>
              <a:gd name="connsiteY147" fmla="*/ 1180946 h 1915580"/>
              <a:gd name="connsiteX148" fmla="*/ 474477 w 1882134"/>
              <a:gd name="connsiteY148" fmla="*/ 1179755 h 1915580"/>
              <a:gd name="connsiteX149" fmla="*/ 401359 w 1882134"/>
              <a:gd name="connsiteY149" fmla="*/ 1070292 h 1915580"/>
              <a:gd name="connsiteX150" fmla="*/ 403715 w 1882134"/>
              <a:gd name="connsiteY150" fmla="*/ 1058760 h 1915580"/>
              <a:gd name="connsiteX151" fmla="*/ 297980 w 1882134"/>
              <a:gd name="connsiteY151" fmla="*/ 997319 h 1915580"/>
              <a:gd name="connsiteX152" fmla="*/ 197246 w 1882134"/>
              <a:gd name="connsiteY152" fmla="*/ 938785 h 1915580"/>
              <a:gd name="connsiteX153" fmla="*/ 164050 w 1882134"/>
              <a:gd name="connsiteY153" fmla="*/ 960831 h 1915580"/>
              <a:gd name="connsiteX154" fmla="*/ 118583 w 1882134"/>
              <a:gd name="connsiteY154" fmla="*/ 969953 h 1915580"/>
              <a:gd name="connsiteX155" fmla="*/ 0 w 1882134"/>
              <a:gd name="connsiteY155" fmla="*/ 851369 h 1915580"/>
              <a:gd name="connsiteX156" fmla="*/ 71834 w 1882134"/>
              <a:gd name="connsiteY156" fmla="*/ 741907 h 1915580"/>
              <a:gd name="connsiteX157" fmla="*/ 72975 w 1882134"/>
              <a:gd name="connsiteY157" fmla="*/ 741685 h 1915580"/>
              <a:gd name="connsiteX158" fmla="*/ 72975 w 1882134"/>
              <a:gd name="connsiteY158" fmla="*/ 608121 h 1915580"/>
              <a:gd name="connsiteX159" fmla="*/ 72975 w 1882134"/>
              <a:gd name="connsiteY159" fmla="*/ 483679 h 1915580"/>
              <a:gd name="connsiteX160" fmla="*/ 71834 w 1882134"/>
              <a:gd name="connsiteY160" fmla="*/ 483456 h 1915580"/>
              <a:gd name="connsiteX161" fmla="*/ 0 w 1882134"/>
              <a:gd name="connsiteY161" fmla="*/ 373994 h 1915580"/>
              <a:gd name="connsiteX162" fmla="*/ 118583 w 1882134"/>
              <a:gd name="connsiteY162" fmla="*/ 255410 h 1915580"/>
              <a:gd name="connsiteX163" fmla="*/ 165333 w 1882134"/>
              <a:gd name="connsiteY163" fmla="*/ 264960 h 1915580"/>
              <a:gd name="connsiteX164" fmla="*/ 189840 w 1882134"/>
              <a:gd name="connsiteY164" fmla="*/ 281762 h 1915580"/>
              <a:gd name="connsiteX165" fmla="*/ 297980 w 1882134"/>
              <a:gd name="connsiteY165" fmla="*/ 218924 h 1915580"/>
              <a:gd name="connsiteX166" fmla="*/ 409656 w 1882134"/>
              <a:gd name="connsiteY166" fmla="*/ 154031 h 1915580"/>
              <a:gd name="connsiteX167" fmla="*/ 407441 w 1882134"/>
              <a:gd name="connsiteY167" fmla="*/ 143189 h 1915580"/>
              <a:gd name="connsiteX168" fmla="*/ 525745 w 1882134"/>
              <a:gd name="connsiteY168" fmla="*/ 24326 h 1915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Lst>
            <a:rect l="l" t="t" r="r" b="b"/>
            <a:pathLst>
              <a:path w="1882134" h="1915580">
                <a:moveTo>
                  <a:pt x="859940" y="932267"/>
                </a:moveTo>
                <a:lnTo>
                  <a:pt x="747989" y="997319"/>
                </a:lnTo>
                <a:lnTo>
                  <a:pt x="636844" y="1061903"/>
                </a:lnTo>
                <a:lnTo>
                  <a:pt x="638527" y="1070293"/>
                </a:lnTo>
                <a:cubicBezTo>
                  <a:pt x="638527" y="1120463"/>
                  <a:pt x="607741" y="1162081"/>
                  <a:pt x="565410" y="1179755"/>
                </a:cubicBezTo>
                <a:lnTo>
                  <a:pt x="562511" y="1180336"/>
                </a:lnTo>
                <a:lnTo>
                  <a:pt x="562511" y="1439244"/>
                </a:lnTo>
                <a:lnTo>
                  <a:pt x="572773" y="1441246"/>
                </a:lnTo>
                <a:cubicBezTo>
                  <a:pt x="615532" y="1458919"/>
                  <a:pt x="644608" y="1500537"/>
                  <a:pt x="644608" y="1550707"/>
                </a:cubicBezTo>
                <a:lnTo>
                  <a:pt x="640375" y="1571429"/>
                </a:lnTo>
                <a:lnTo>
                  <a:pt x="865510" y="1701672"/>
                </a:lnTo>
                <a:lnTo>
                  <a:pt x="886716" y="1687534"/>
                </a:lnTo>
                <a:cubicBezTo>
                  <a:pt x="900969" y="1681643"/>
                  <a:pt x="916742" y="1678413"/>
                  <a:pt x="933465" y="1678413"/>
                </a:cubicBezTo>
                <a:cubicBezTo>
                  <a:pt x="950189" y="1678413"/>
                  <a:pt x="965962" y="1681833"/>
                  <a:pt x="980215" y="1687962"/>
                </a:cubicBezTo>
                <a:lnTo>
                  <a:pt x="997982" y="1700143"/>
                </a:lnTo>
                <a:lnTo>
                  <a:pt x="1212258" y="1576182"/>
                </a:lnTo>
                <a:lnTo>
                  <a:pt x="1210160" y="1565911"/>
                </a:lnTo>
                <a:cubicBezTo>
                  <a:pt x="1210160" y="1515742"/>
                  <a:pt x="1240946" y="1474123"/>
                  <a:pt x="1283277" y="1456450"/>
                </a:cubicBezTo>
                <a:lnTo>
                  <a:pt x="1298338" y="1453428"/>
                </a:lnTo>
                <a:lnTo>
                  <a:pt x="1298338" y="1189696"/>
                </a:lnTo>
                <a:lnTo>
                  <a:pt x="1292399" y="1188448"/>
                </a:lnTo>
                <a:cubicBezTo>
                  <a:pt x="1250068" y="1170062"/>
                  <a:pt x="1219282" y="1127303"/>
                  <a:pt x="1219282" y="1079414"/>
                </a:cubicBezTo>
                <a:lnTo>
                  <a:pt x="1223749" y="1057548"/>
                </a:lnTo>
                <a:lnTo>
                  <a:pt x="997965" y="926929"/>
                </a:lnTo>
                <a:lnTo>
                  <a:pt x="994296" y="929366"/>
                </a:lnTo>
                <a:lnTo>
                  <a:pt x="988000" y="935188"/>
                </a:lnTo>
                <a:lnTo>
                  <a:pt x="978749" y="939691"/>
                </a:lnTo>
                <a:lnTo>
                  <a:pt x="969810" y="945628"/>
                </a:lnTo>
                <a:lnTo>
                  <a:pt x="964268" y="946740"/>
                </a:lnTo>
                <a:lnTo>
                  <a:pt x="958437" y="949579"/>
                </a:lnTo>
                <a:cubicBezTo>
                  <a:pt x="947754" y="952933"/>
                  <a:pt x="936316" y="954750"/>
                  <a:pt x="924343" y="954750"/>
                </a:cubicBezTo>
                <a:lnTo>
                  <a:pt x="924343" y="954750"/>
                </a:lnTo>
                <a:lnTo>
                  <a:pt x="923835" y="954643"/>
                </a:lnTo>
                <a:lnTo>
                  <a:pt x="881110" y="945723"/>
                </a:lnTo>
                <a:lnTo>
                  <a:pt x="880997" y="945646"/>
                </a:lnTo>
                <a:lnTo>
                  <a:pt x="878876" y="945200"/>
                </a:lnTo>
                <a:close/>
                <a:moveTo>
                  <a:pt x="1285908" y="209454"/>
                </a:moveTo>
                <a:lnTo>
                  <a:pt x="1039711" y="351883"/>
                </a:lnTo>
                <a:lnTo>
                  <a:pt x="1042927" y="367913"/>
                </a:lnTo>
                <a:cubicBezTo>
                  <a:pt x="1042927" y="401360"/>
                  <a:pt x="1029244" y="431006"/>
                  <a:pt x="1007580" y="452291"/>
                </a:cubicBezTo>
                <a:lnTo>
                  <a:pt x="972994" y="475261"/>
                </a:lnTo>
                <a:lnTo>
                  <a:pt x="972994" y="608121"/>
                </a:lnTo>
                <a:lnTo>
                  <a:pt x="972994" y="728436"/>
                </a:lnTo>
                <a:lnTo>
                  <a:pt x="1008720" y="752929"/>
                </a:lnTo>
                <a:cubicBezTo>
                  <a:pt x="1030004" y="774594"/>
                  <a:pt x="1042927" y="804239"/>
                  <a:pt x="1042927" y="836166"/>
                </a:cubicBezTo>
                <a:lnTo>
                  <a:pt x="1038547" y="857606"/>
                </a:lnTo>
                <a:lnTo>
                  <a:pt x="1264627" y="988396"/>
                </a:lnTo>
                <a:lnTo>
                  <a:pt x="1292399" y="969952"/>
                </a:lnTo>
                <a:cubicBezTo>
                  <a:pt x="1306509" y="964061"/>
                  <a:pt x="1321902" y="960830"/>
                  <a:pt x="1337865" y="960830"/>
                </a:cubicBezTo>
                <a:cubicBezTo>
                  <a:pt x="1354588" y="960830"/>
                  <a:pt x="1370362" y="964251"/>
                  <a:pt x="1384615" y="970380"/>
                </a:cubicBezTo>
                <a:lnTo>
                  <a:pt x="1410990" y="988463"/>
                </a:lnTo>
                <a:lnTo>
                  <a:pt x="1650068" y="850153"/>
                </a:lnTo>
                <a:lnTo>
                  <a:pt x="1644966" y="824004"/>
                </a:lnTo>
                <a:cubicBezTo>
                  <a:pt x="1644966" y="790557"/>
                  <a:pt x="1658649" y="760911"/>
                  <a:pt x="1680313" y="739627"/>
                </a:cubicBezTo>
                <a:lnTo>
                  <a:pt x="1705780" y="722714"/>
                </a:lnTo>
                <a:lnTo>
                  <a:pt x="1705779" y="484271"/>
                </a:lnTo>
                <a:lnTo>
                  <a:pt x="1701598" y="483455"/>
                </a:lnTo>
                <a:cubicBezTo>
                  <a:pt x="1658839" y="465782"/>
                  <a:pt x="1629764" y="424164"/>
                  <a:pt x="1629764" y="373993"/>
                </a:cubicBezTo>
                <a:lnTo>
                  <a:pt x="1634464" y="350982"/>
                </a:lnTo>
                <a:lnTo>
                  <a:pt x="1412691" y="222683"/>
                </a:lnTo>
                <a:lnTo>
                  <a:pt x="1404617" y="228046"/>
                </a:lnTo>
                <a:cubicBezTo>
                  <a:pt x="1390507" y="233937"/>
                  <a:pt x="1375113" y="237167"/>
                  <a:pt x="1359150" y="237167"/>
                </a:cubicBezTo>
                <a:cubicBezTo>
                  <a:pt x="1342427" y="237167"/>
                  <a:pt x="1326653" y="233747"/>
                  <a:pt x="1312401" y="227618"/>
                </a:cubicBezTo>
                <a:close/>
                <a:moveTo>
                  <a:pt x="441920" y="226293"/>
                </a:moveTo>
                <a:lnTo>
                  <a:pt x="231909" y="347787"/>
                </a:lnTo>
                <a:lnTo>
                  <a:pt x="237167" y="373994"/>
                </a:lnTo>
                <a:cubicBezTo>
                  <a:pt x="237167" y="424164"/>
                  <a:pt x="206381" y="465783"/>
                  <a:pt x="164050" y="483456"/>
                </a:cubicBezTo>
                <a:lnTo>
                  <a:pt x="155071" y="485258"/>
                </a:lnTo>
                <a:lnTo>
                  <a:pt x="155071" y="740239"/>
                </a:lnTo>
                <a:lnTo>
                  <a:pt x="165333" y="742335"/>
                </a:lnTo>
                <a:cubicBezTo>
                  <a:pt x="208092" y="760721"/>
                  <a:pt x="237168" y="803479"/>
                  <a:pt x="237167" y="851369"/>
                </a:cubicBezTo>
                <a:lnTo>
                  <a:pt x="234601" y="863932"/>
                </a:lnTo>
                <a:lnTo>
                  <a:pt x="440781" y="983210"/>
                </a:lnTo>
                <a:lnTo>
                  <a:pt x="474477" y="960831"/>
                </a:lnTo>
                <a:cubicBezTo>
                  <a:pt x="488587" y="954940"/>
                  <a:pt x="503980" y="951709"/>
                  <a:pt x="519943" y="951709"/>
                </a:cubicBezTo>
                <a:cubicBezTo>
                  <a:pt x="536667" y="951709"/>
                  <a:pt x="552440" y="955130"/>
                  <a:pt x="566693" y="961258"/>
                </a:cubicBezTo>
                <a:lnTo>
                  <a:pt x="601190" y="984910"/>
                </a:lnTo>
                <a:lnTo>
                  <a:pt x="705420" y="924344"/>
                </a:lnTo>
                <a:lnTo>
                  <a:pt x="785942" y="878642"/>
                </a:lnTo>
                <a:lnTo>
                  <a:pt x="811567" y="863817"/>
                </a:lnTo>
                <a:lnTo>
                  <a:pt x="805759" y="836166"/>
                </a:lnTo>
                <a:cubicBezTo>
                  <a:pt x="805759" y="785996"/>
                  <a:pt x="836545" y="744378"/>
                  <a:pt x="878876" y="726704"/>
                </a:cubicBezTo>
                <a:lnTo>
                  <a:pt x="887857" y="724902"/>
                </a:lnTo>
                <a:lnTo>
                  <a:pt x="887857" y="602041"/>
                </a:lnTo>
                <a:lnTo>
                  <a:pt x="887857" y="479177"/>
                </a:lnTo>
                <a:lnTo>
                  <a:pt x="878877" y="477375"/>
                </a:lnTo>
                <a:cubicBezTo>
                  <a:pt x="836546" y="459702"/>
                  <a:pt x="805760" y="418084"/>
                  <a:pt x="805760" y="367913"/>
                </a:cubicBezTo>
                <a:lnTo>
                  <a:pt x="810313" y="345620"/>
                </a:lnTo>
                <a:lnTo>
                  <a:pt x="607514" y="228297"/>
                </a:lnTo>
                <a:lnTo>
                  <a:pt x="572440" y="252065"/>
                </a:lnTo>
                <a:cubicBezTo>
                  <a:pt x="558268" y="258099"/>
                  <a:pt x="542678" y="261454"/>
                  <a:pt x="526305" y="261493"/>
                </a:cubicBezTo>
                <a:cubicBezTo>
                  <a:pt x="493559" y="261570"/>
                  <a:pt x="463882" y="248367"/>
                  <a:pt x="442371" y="226958"/>
                </a:cubicBezTo>
                <a:close/>
                <a:moveTo>
                  <a:pt x="525745" y="24326"/>
                </a:moveTo>
                <a:cubicBezTo>
                  <a:pt x="591236" y="24171"/>
                  <a:pt x="644453" y="77137"/>
                  <a:pt x="644609" y="142629"/>
                </a:cubicBezTo>
                <a:lnTo>
                  <a:pt x="641709" y="157167"/>
                </a:lnTo>
                <a:lnTo>
                  <a:pt x="747989" y="218924"/>
                </a:lnTo>
                <a:lnTo>
                  <a:pt x="849541" y="277934"/>
                </a:lnTo>
                <a:lnTo>
                  <a:pt x="878877" y="258452"/>
                </a:lnTo>
                <a:cubicBezTo>
                  <a:pt x="892987" y="252560"/>
                  <a:pt x="908380" y="249330"/>
                  <a:pt x="924343" y="249330"/>
                </a:cubicBezTo>
                <a:cubicBezTo>
                  <a:pt x="941066" y="249330"/>
                  <a:pt x="956840" y="252750"/>
                  <a:pt x="971093" y="258879"/>
                </a:cubicBezTo>
                <a:lnTo>
                  <a:pt x="999784" y="278550"/>
                </a:lnTo>
                <a:lnTo>
                  <a:pt x="1112862" y="212843"/>
                </a:lnTo>
                <a:lnTo>
                  <a:pt x="1244810" y="139736"/>
                </a:lnTo>
                <a:lnTo>
                  <a:pt x="1240567" y="118583"/>
                </a:lnTo>
                <a:cubicBezTo>
                  <a:pt x="1240566" y="51690"/>
                  <a:pt x="1295297" y="0"/>
                  <a:pt x="1359150" y="0"/>
                </a:cubicBezTo>
                <a:cubicBezTo>
                  <a:pt x="1426044" y="0"/>
                  <a:pt x="1477734" y="54731"/>
                  <a:pt x="1477734" y="118583"/>
                </a:cubicBezTo>
                <a:lnTo>
                  <a:pt x="1468446" y="164056"/>
                </a:lnTo>
                <a:lnTo>
                  <a:pt x="1562871" y="218924"/>
                </a:lnTo>
                <a:lnTo>
                  <a:pt x="1674171" y="283599"/>
                </a:lnTo>
                <a:lnTo>
                  <a:pt x="1702880" y="264532"/>
                </a:lnTo>
                <a:cubicBezTo>
                  <a:pt x="1716991" y="258640"/>
                  <a:pt x="1732384" y="255410"/>
                  <a:pt x="1748347" y="255410"/>
                </a:cubicBezTo>
                <a:cubicBezTo>
                  <a:pt x="1815241" y="255410"/>
                  <a:pt x="1866931" y="310141"/>
                  <a:pt x="1866931" y="373993"/>
                </a:cubicBezTo>
                <a:cubicBezTo>
                  <a:pt x="1866931" y="424164"/>
                  <a:pt x="1836145" y="465782"/>
                  <a:pt x="1793814" y="483456"/>
                </a:cubicBezTo>
                <a:lnTo>
                  <a:pt x="1787876" y="484647"/>
                </a:lnTo>
                <a:lnTo>
                  <a:pt x="1787876" y="608121"/>
                </a:lnTo>
                <a:lnTo>
                  <a:pt x="1787876" y="710390"/>
                </a:lnTo>
                <a:lnTo>
                  <a:pt x="1810299" y="714970"/>
                </a:lnTo>
                <a:cubicBezTo>
                  <a:pt x="1853058" y="733356"/>
                  <a:pt x="1882134" y="776115"/>
                  <a:pt x="1882134" y="824004"/>
                </a:cubicBezTo>
                <a:cubicBezTo>
                  <a:pt x="1882134" y="890898"/>
                  <a:pt x="1827403" y="942588"/>
                  <a:pt x="1763550" y="942588"/>
                </a:cubicBezTo>
                <a:cubicBezTo>
                  <a:pt x="1746826" y="942588"/>
                  <a:pt x="1731053" y="939357"/>
                  <a:pt x="1716800" y="933466"/>
                </a:cubicBezTo>
                <a:lnTo>
                  <a:pt x="1696290" y="919792"/>
                </a:lnTo>
                <a:lnTo>
                  <a:pt x="1562871" y="997319"/>
                </a:lnTo>
                <a:lnTo>
                  <a:pt x="1452273" y="1058596"/>
                </a:lnTo>
                <a:lnTo>
                  <a:pt x="1456449" y="1079414"/>
                </a:lnTo>
                <a:cubicBezTo>
                  <a:pt x="1456450" y="1129584"/>
                  <a:pt x="1425663" y="1171202"/>
                  <a:pt x="1383332" y="1188876"/>
                </a:cubicBezTo>
                <a:lnTo>
                  <a:pt x="1380434" y="1189457"/>
                </a:lnTo>
                <a:lnTo>
                  <a:pt x="1380434" y="1316581"/>
                </a:lnTo>
                <a:lnTo>
                  <a:pt x="1380434" y="1459744"/>
                </a:lnTo>
                <a:lnTo>
                  <a:pt x="1413121" y="1481535"/>
                </a:lnTo>
                <a:cubicBezTo>
                  <a:pt x="1434405" y="1502819"/>
                  <a:pt x="1447327" y="1532465"/>
                  <a:pt x="1447328" y="1565911"/>
                </a:cubicBezTo>
                <a:cubicBezTo>
                  <a:pt x="1447328" y="1632805"/>
                  <a:pt x="1392597" y="1684495"/>
                  <a:pt x="1328743" y="1684495"/>
                </a:cubicBezTo>
                <a:cubicBezTo>
                  <a:pt x="1312780" y="1684496"/>
                  <a:pt x="1297387" y="1681265"/>
                  <a:pt x="1283277" y="1675374"/>
                </a:cubicBezTo>
                <a:lnTo>
                  <a:pt x="1245755" y="1650453"/>
                </a:lnTo>
                <a:lnTo>
                  <a:pt x="1152389" y="1702738"/>
                </a:lnTo>
                <a:lnTo>
                  <a:pt x="1045590" y="1764797"/>
                </a:lnTo>
                <a:lnTo>
                  <a:pt x="1052050" y="1796996"/>
                </a:lnTo>
                <a:cubicBezTo>
                  <a:pt x="1052050" y="1863890"/>
                  <a:pt x="997319" y="1915580"/>
                  <a:pt x="933465" y="1915580"/>
                </a:cubicBezTo>
                <a:cubicBezTo>
                  <a:pt x="869613" y="1915580"/>
                  <a:pt x="814882" y="1860849"/>
                  <a:pt x="814882" y="1796996"/>
                </a:cubicBezTo>
                <a:lnTo>
                  <a:pt x="820094" y="1770286"/>
                </a:lnTo>
                <a:lnTo>
                  <a:pt x="705420" y="1702738"/>
                </a:lnTo>
                <a:lnTo>
                  <a:pt x="599803" y="1641366"/>
                </a:lnTo>
                <a:lnTo>
                  <a:pt x="571490" y="1660170"/>
                </a:lnTo>
                <a:cubicBezTo>
                  <a:pt x="557380" y="1666061"/>
                  <a:pt x="541987" y="1669291"/>
                  <a:pt x="526023" y="1669292"/>
                </a:cubicBezTo>
                <a:cubicBezTo>
                  <a:pt x="462171" y="1669292"/>
                  <a:pt x="407440" y="1617602"/>
                  <a:pt x="407440" y="1550707"/>
                </a:cubicBezTo>
                <a:cubicBezTo>
                  <a:pt x="407440" y="1517261"/>
                  <a:pt x="421123" y="1487615"/>
                  <a:pt x="442787" y="1466331"/>
                </a:cubicBezTo>
                <a:lnTo>
                  <a:pt x="480415" y="1441340"/>
                </a:lnTo>
                <a:lnTo>
                  <a:pt x="480415" y="1313541"/>
                </a:lnTo>
                <a:lnTo>
                  <a:pt x="480415" y="1180946"/>
                </a:lnTo>
                <a:lnTo>
                  <a:pt x="474477" y="1179755"/>
                </a:lnTo>
                <a:cubicBezTo>
                  <a:pt x="432146" y="1162081"/>
                  <a:pt x="401359" y="1120463"/>
                  <a:pt x="401359" y="1070292"/>
                </a:cubicBezTo>
                <a:lnTo>
                  <a:pt x="403715" y="1058760"/>
                </a:lnTo>
                <a:lnTo>
                  <a:pt x="297980" y="997319"/>
                </a:lnTo>
                <a:lnTo>
                  <a:pt x="197246" y="938785"/>
                </a:lnTo>
                <a:lnTo>
                  <a:pt x="164050" y="960831"/>
                </a:lnTo>
                <a:cubicBezTo>
                  <a:pt x="149940" y="966723"/>
                  <a:pt x="134547" y="969953"/>
                  <a:pt x="118583" y="969953"/>
                </a:cubicBezTo>
                <a:cubicBezTo>
                  <a:pt x="51690" y="969953"/>
                  <a:pt x="0" y="915222"/>
                  <a:pt x="0" y="851369"/>
                </a:cubicBezTo>
                <a:cubicBezTo>
                  <a:pt x="0" y="801199"/>
                  <a:pt x="29076" y="759581"/>
                  <a:pt x="71834" y="741907"/>
                </a:cubicBezTo>
                <a:lnTo>
                  <a:pt x="72975" y="741685"/>
                </a:lnTo>
                <a:lnTo>
                  <a:pt x="72975" y="608121"/>
                </a:lnTo>
                <a:lnTo>
                  <a:pt x="72975" y="483679"/>
                </a:lnTo>
                <a:lnTo>
                  <a:pt x="71834" y="483456"/>
                </a:lnTo>
                <a:cubicBezTo>
                  <a:pt x="29076" y="465783"/>
                  <a:pt x="0" y="424164"/>
                  <a:pt x="0" y="373994"/>
                </a:cubicBezTo>
                <a:cubicBezTo>
                  <a:pt x="0" y="310141"/>
                  <a:pt x="51690" y="255410"/>
                  <a:pt x="118583" y="255410"/>
                </a:cubicBezTo>
                <a:cubicBezTo>
                  <a:pt x="135307" y="255410"/>
                  <a:pt x="151080" y="258831"/>
                  <a:pt x="165333" y="264960"/>
                </a:cubicBezTo>
                <a:lnTo>
                  <a:pt x="189840" y="281762"/>
                </a:lnTo>
                <a:lnTo>
                  <a:pt x="297980" y="218924"/>
                </a:lnTo>
                <a:lnTo>
                  <a:pt x="409656" y="154031"/>
                </a:lnTo>
                <a:lnTo>
                  <a:pt x="407441" y="143189"/>
                </a:lnTo>
                <a:cubicBezTo>
                  <a:pt x="407286" y="77697"/>
                  <a:pt x="460252" y="24480"/>
                  <a:pt x="525745" y="24326"/>
                </a:cubicBezTo>
                <a:close/>
              </a:path>
            </a:pathLst>
          </a:custGeom>
          <a:solidFill>
            <a:schemeClr val="bg2">
              <a:lumMod val="50000"/>
              <a:alpha val="20000"/>
            </a:schemeClr>
          </a:solidFill>
          <a:ln w="43323" cap="flat">
            <a:noFill/>
            <a:prstDash val="solid"/>
            <a:miter/>
          </a:ln>
        </p:spPr>
        <p:txBody>
          <a:bodyPr anchor="ctr"/>
          <a:lstStyle/>
          <a:p>
            <a:pPr>
              <a:defRPr/>
            </a:pPr>
            <a:endParaRPr lang="en-US"/>
          </a:p>
        </p:txBody>
      </p:sp>
      <p:sp>
        <p:nvSpPr>
          <p:cNvPr id="12" name="Freeform: Shape 387">
            <a:extLst>
              <a:ext uri="{FF2B5EF4-FFF2-40B4-BE49-F238E27FC236}">
                <a16:creationId xmlns:a16="http://schemas.microsoft.com/office/drawing/2014/main" id="{3F0DDD88-0931-E7D6-D5C4-640EC90156F1}"/>
              </a:ext>
            </a:extLst>
          </p:cNvPr>
          <p:cNvSpPr/>
          <p:nvPr/>
        </p:nvSpPr>
        <p:spPr>
          <a:xfrm rot="355510">
            <a:off x="26988" y="2022475"/>
            <a:ext cx="1912937" cy="1944688"/>
          </a:xfrm>
          <a:custGeom>
            <a:avLst/>
            <a:gdLst>
              <a:gd name="connsiteX0" fmla="*/ 859940 w 1882134"/>
              <a:gd name="connsiteY0" fmla="*/ 932267 h 1915580"/>
              <a:gd name="connsiteX1" fmla="*/ 747989 w 1882134"/>
              <a:gd name="connsiteY1" fmla="*/ 997319 h 1915580"/>
              <a:gd name="connsiteX2" fmla="*/ 636844 w 1882134"/>
              <a:gd name="connsiteY2" fmla="*/ 1061903 h 1915580"/>
              <a:gd name="connsiteX3" fmla="*/ 638527 w 1882134"/>
              <a:gd name="connsiteY3" fmla="*/ 1070293 h 1915580"/>
              <a:gd name="connsiteX4" fmla="*/ 565410 w 1882134"/>
              <a:gd name="connsiteY4" fmla="*/ 1179755 h 1915580"/>
              <a:gd name="connsiteX5" fmla="*/ 562511 w 1882134"/>
              <a:gd name="connsiteY5" fmla="*/ 1180336 h 1915580"/>
              <a:gd name="connsiteX6" fmla="*/ 562511 w 1882134"/>
              <a:gd name="connsiteY6" fmla="*/ 1439244 h 1915580"/>
              <a:gd name="connsiteX7" fmla="*/ 572773 w 1882134"/>
              <a:gd name="connsiteY7" fmla="*/ 1441246 h 1915580"/>
              <a:gd name="connsiteX8" fmla="*/ 644608 w 1882134"/>
              <a:gd name="connsiteY8" fmla="*/ 1550707 h 1915580"/>
              <a:gd name="connsiteX9" fmla="*/ 640375 w 1882134"/>
              <a:gd name="connsiteY9" fmla="*/ 1571429 h 1915580"/>
              <a:gd name="connsiteX10" fmla="*/ 865510 w 1882134"/>
              <a:gd name="connsiteY10" fmla="*/ 1701672 h 1915580"/>
              <a:gd name="connsiteX11" fmla="*/ 886716 w 1882134"/>
              <a:gd name="connsiteY11" fmla="*/ 1687534 h 1915580"/>
              <a:gd name="connsiteX12" fmla="*/ 933465 w 1882134"/>
              <a:gd name="connsiteY12" fmla="*/ 1678413 h 1915580"/>
              <a:gd name="connsiteX13" fmla="*/ 980215 w 1882134"/>
              <a:gd name="connsiteY13" fmla="*/ 1687962 h 1915580"/>
              <a:gd name="connsiteX14" fmla="*/ 997982 w 1882134"/>
              <a:gd name="connsiteY14" fmla="*/ 1700143 h 1915580"/>
              <a:gd name="connsiteX15" fmla="*/ 1212258 w 1882134"/>
              <a:gd name="connsiteY15" fmla="*/ 1576182 h 1915580"/>
              <a:gd name="connsiteX16" fmla="*/ 1210160 w 1882134"/>
              <a:gd name="connsiteY16" fmla="*/ 1565911 h 1915580"/>
              <a:gd name="connsiteX17" fmla="*/ 1283277 w 1882134"/>
              <a:gd name="connsiteY17" fmla="*/ 1456450 h 1915580"/>
              <a:gd name="connsiteX18" fmla="*/ 1298338 w 1882134"/>
              <a:gd name="connsiteY18" fmla="*/ 1453428 h 1915580"/>
              <a:gd name="connsiteX19" fmla="*/ 1298338 w 1882134"/>
              <a:gd name="connsiteY19" fmla="*/ 1189696 h 1915580"/>
              <a:gd name="connsiteX20" fmla="*/ 1292399 w 1882134"/>
              <a:gd name="connsiteY20" fmla="*/ 1188448 h 1915580"/>
              <a:gd name="connsiteX21" fmla="*/ 1219282 w 1882134"/>
              <a:gd name="connsiteY21" fmla="*/ 1079414 h 1915580"/>
              <a:gd name="connsiteX22" fmla="*/ 1223749 w 1882134"/>
              <a:gd name="connsiteY22" fmla="*/ 1057548 h 1915580"/>
              <a:gd name="connsiteX23" fmla="*/ 997965 w 1882134"/>
              <a:gd name="connsiteY23" fmla="*/ 926929 h 1915580"/>
              <a:gd name="connsiteX24" fmla="*/ 994296 w 1882134"/>
              <a:gd name="connsiteY24" fmla="*/ 929366 h 1915580"/>
              <a:gd name="connsiteX25" fmla="*/ 988000 w 1882134"/>
              <a:gd name="connsiteY25" fmla="*/ 935188 h 1915580"/>
              <a:gd name="connsiteX26" fmla="*/ 978749 w 1882134"/>
              <a:gd name="connsiteY26" fmla="*/ 939691 h 1915580"/>
              <a:gd name="connsiteX27" fmla="*/ 969810 w 1882134"/>
              <a:gd name="connsiteY27" fmla="*/ 945628 h 1915580"/>
              <a:gd name="connsiteX28" fmla="*/ 964268 w 1882134"/>
              <a:gd name="connsiteY28" fmla="*/ 946740 h 1915580"/>
              <a:gd name="connsiteX29" fmla="*/ 958437 w 1882134"/>
              <a:gd name="connsiteY29" fmla="*/ 949579 h 1915580"/>
              <a:gd name="connsiteX30" fmla="*/ 924343 w 1882134"/>
              <a:gd name="connsiteY30" fmla="*/ 954750 h 1915580"/>
              <a:gd name="connsiteX31" fmla="*/ 924343 w 1882134"/>
              <a:gd name="connsiteY31" fmla="*/ 954750 h 1915580"/>
              <a:gd name="connsiteX32" fmla="*/ 923835 w 1882134"/>
              <a:gd name="connsiteY32" fmla="*/ 954643 h 1915580"/>
              <a:gd name="connsiteX33" fmla="*/ 881110 w 1882134"/>
              <a:gd name="connsiteY33" fmla="*/ 945723 h 1915580"/>
              <a:gd name="connsiteX34" fmla="*/ 880997 w 1882134"/>
              <a:gd name="connsiteY34" fmla="*/ 945646 h 1915580"/>
              <a:gd name="connsiteX35" fmla="*/ 878876 w 1882134"/>
              <a:gd name="connsiteY35" fmla="*/ 945200 h 1915580"/>
              <a:gd name="connsiteX36" fmla="*/ 1285908 w 1882134"/>
              <a:gd name="connsiteY36" fmla="*/ 209454 h 1915580"/>
              <a:gd name="connsiteX37" fmla="*/ 1039711 w 1882134"/>
              <a:gd name="connsiteY37" fmla="*/ 351883 h 1915580"/>
              <a:gd name="connsiteX38" fmla="*/ 1042927 w 1882134"/>
              <a:gd name="connsiteY38" fmla="*/ 367913 h 1915580"/>
              <a:gd name="connsiteX39" fmla="*/ 1007580 w 1882134"/>
              <a:gd name="connsiteY39" fmla="*/ 452291 h 1915580"/>
              <a:gd name="connsiteX40" fmla="*/ 972994 w 1882134"/>
              <a:gd name="connsiteY40" fmla="*/ 475261 h 1915580"/>
              <a:gd name="connsiteX41" fmla="*/ 972994 w 1882134"/>
              <a:gd name="connsiteY41" fmla="*/ 608121 h 1915580"/>
              <a:gd name="connsiteX42" fmla="*/ 972994 w 1882134"/>
              <a:gd name="connsiteY42" fmla="*/ 728436 h 1915580"/>
              <a:gd name="connsiteX43" fmla="*/ 1008720 w 1882134"/>
              <a:gd name="connsiteY43" fmla="*/ 752929 h 1915580"/>
              <a:gd name="connsiteX44" fmla="*/ 1042927 w 1882134"/>
              <a:gd name="connsiteY44" fmla="*/ 836166 h 1915580"/>
              <a:gd name="connsiteX45" fmla="*/ 1038547 w 1882134"/>
              <a:gd name="connsiteY45" fmla="*/ 857606 h 1915580"/>
              <a:gd name="connsiteX46" fmla="*/ 1264627 w 1882134"/>
              <a:gd name="connsiteY46" fmla="*/ 988396 h 1915580"/>
              <a:gd name="connsiteX47" fmla="*/ 1292399 w 1882134"/>
              <a:gd name="connsiteY47" fmla="*/ 969952 h 1915580"/>
              <a:gd name="connsiteX48" fmla="*/ 1337865 w 1882134"/>
              <a:gd name="connsiteY48" fmla="*/ 960830 h 1915580"/>
              <a:gd name="connsiteX49" fmla="*/ 1384615 w 1882134"/>
              <a:gd name="connsiteY49" fmla="*/ 970380 h 1915580"/>
              <a:gd name="connsiteX50" fmla="*/ 1410990 w 1882134"/>
              <a:gd name="connsiteY50" fmla="*/ 988463 h 1915580"/>
              <a:gd name="connsiteX51" fmla="*/ 1650068 w 1882134"/>
              <a:gd name="connsiteY51" fmla="*/ 850153 h 1915580"/>
              <a:gd name="connsiteX52" fmla="*/ 1644966 w 1882134"/>
              <a:gd name="connsiteY52" fmla="*/ 824004 h 1915580"/>
              <a:gd name="connsiteX53" fmla="*/ 1680313 w 1882134"/>
              <a:gd name="connsiteY53" fmla="*/ 739627 h 1915580"/>
              <a:gd name="connsiteX54" fmla="*/ 1705780 w 1882134"/>
              <a:gd name="connsiteY54" fmla="*/ 722714 h 1915580"/>
              <a:gd name="connsiteX55" fmla="*/ 1705779 w 1882134"/>
              <a:gd name="connsiteY55" fmla="*/ 484271 h 1915580"/>
              <a:gd name="connsiteX56" fmla="*/ 1701598 w 1882134"/>
              <a:gd name="connsiteY56" fmla="*/ 483455 h 1915580"/>
              <a:gd name="connsiteX57" fmla="*/ 1629764 w 1882134"/>
              <a:gd name="connsiteY57" fmla="*/ 373993 h 1915580"/>
              <a:gd name="connsiteX58" fmla="*/ 1634464 w 1882134"/>
              <a:gd name="connsiteY58" fmla="*/ 350982 h 1915580"/>
              <a:gd name="connsiteX59" fmla="*/ 1412691 w 1882134"/>
              <a:gd name="connsiteY59" fmla="*/ 222683 h 1915580"/>
              <a:gd name="connsiteX60" fmla="*/ 1404617 w 1882134"/>
              <a:gd name="connsiteY60" fmla="*/ 228046 h 1915580"/>
              <a:gd name="connsiteX61" fmla="*/ 1359150 w 1882134"/>
              <a:gd name="connsiteY61" fmla="*/ 237167 h 1915580"/>
              <a:gd name="connsiteX62" fmla="*/ 1312401 w 1882134"/>
              <a:gd name="connsiteY62" fmla="*/ 227618 h 1915580"/>
              <a:gd name="connsiteX63" fmla="*/ 441920 w 1882134"/>
              <a:gd name="connsiteY63" fmla="*/ 226293 h 1915580"/>
              <a:gd name="connsiteX64" fmla="*/ 231909 w 1882134"/>
              <a:gd name="connsiteY64" fmla="*/ 347787 h 1915580"/>
              <a:gd name="connsiteX65" fmla="*/ 237167 w 1882134"/>
              <a:gd name="connsiteY65" fmla="*/ 373994 h 1915580"/>
              <a:gd name="connsiteX66" fmla="*/ 164050 w 1882134"/>
              <a:gd name="connsiteY66" fmla="*/ 483456 h 1915580"/>
              <a:gd name="connsiteX67" fmla="*/ 155071 w 1882134"/>
              <a:gd name="connsiteY67" fmla="*/ 485258 h 1915580"/>
              <a:gd name="connsiteX68" fmla="*/ 155071 w 1882134"/>
              <a:gd name="connsiteY68" fmla="*/ 740239 h 1915580"/>
              <a:gd name="connsiteX69" fmla="*/ 165333 w 1882134"/>
              <a:gd name="connsiteY69" fmla="*/ 742335 h 1915580"/>
              <a:gd name="connsiteX70" fmla="*/ 237167 w 1882134"/>
              <a:gd name="connsiteY70" fmla="*/ 851369 h 1915580"/>
              <a:gd name="connsiteX71" fmla="*/ 234601 w 1882134"/>
              <a:gd name="connsiteY71" fmla="*/ 863932 h 1915580"/>
              <a:gd name="connsiteX72" fmla="*/ 440781 w 1882134"/>
              <a:gd name="connsiteY72" fmla="*/ 983210 h 1915580"/>
              <a:gd name="connsiteX73" fmla="*/ 474477 w 1882134"/>
              <a:gd name="connsiteY73" fmla="*/ 960831 h 1915580"/>
              <a:gd name="connsiteX74" fmla="*/ 519943 w 1882134"/>
              <a:gd name="connsiteY74" fmla="*/ 951709 h 1915580"/>
              <a:gd name="connsiteX75" fmla="*/ 566693 w 1882134"/>
              <a:gd name="connsiteY75" fmla="*/ 961258 h 1915580"/>
              <a:gd name="connsiteX76" fmla="*/ 601190 w 1882134"/>
              <a:gd name="connsiteY76" fmla="*/ 984910 h 1915580"/>
              <a:gd name="connsiteX77" fmla="*/ 705420 w 1882134"/>
              <a:gd name="connsiteY77" fmla="*/ 924344 h 1915580"/>
              <a:gd name="connsiteX78" fmla="*/ 785942 w 1882134"/>
              <a:gd name="connsiteY78" fmla="*/ 878642 h 1915580"/>
              <a:gd name="connsiteX79" fmla="*/ 811567 w 1882134"/>
              <a:gd name="connsiteY79" fmla="*/ 863817 h 1915580"/>
              <a:gd name="connsiteX80" fmla="*/ 805759 w 1882134"/>
              <a:gd name="connsiteY80" fmla="*/ 836166 h 1915580"/>
              <a:gd name="connsiteX81" fmla="*/ 878876 w 1882134"/>
              <a:gd name="connsiteY81" fmla="*/ 726704 h 1915580"/>
              <a:gd name="connsiteX82" fmla="*/ 887857 w 1882134"/>
              <a:gd name="connsiteY82" fmla="*/ 724902 h 1915580"/>
              <a:gd name="connsiteX83" fmla="*/ 887857 w 1882134"/>
              <a:gd name="connsiteY83" fmla="*/ 602041 h 1915580"/>
              <a:gd name="connsiteX84" fmla="*/ 887857 w 1882134"/>
              <a:gd name="connsiteY84" fmla="*/ 479177 h 1915580"/>
              <a:gd name="connsiteX85" fmla="*/ 878877 w 1882134"/>
              <a:gd name="connsiteY85" fmla="*/ 477375 h 1915580"/>
              <a:gd name="connsiteX86" fmla="*/ 805760 w 1882134"/>
              <a:gd name="connsiteY86" fmla="*/ 367913 h 1915580"/>
              <a:gd name="connsiteX87" fmla="*/ 810313 w 1882134"/>
              <a:gd name="connsiteY87" fmla="*/ 345620 h 1915580"/>
              <a:gd name="connsiteX88" fmla="*/ 607514 w 1882134"/>
              <a:gd name="connsiteY88" fmla="*/ 228297 h 1915580"/>
              <a:gd name="connsiteX89" fmla="*/ 572440 w 1882134"/>
              <a:gd name="connsiteY89" fmla="*/ 252065 h 1915580"/>
              <a:gd name="connsiteX90" fmla="*/ 526305 w 1882134"/>
              <a:gd name="connsiteY90" fmla="*/ 261493 h 1915580"/>
              <a:gd name="connsiteX91" fmla="*/ 442371 w 1882134"/>
              <a:gd name="connsiteY91" fmla="*/ 226958 h 1915580"/>
              <a:gd name="connsiteX92" fmla="*/ 525745 w 1882134"/>
              <a:gd name="connsiteY92" fmla="*/ 24326 h 1915580"/>
              <a:gd name="connsiteX93" fmla="*/ 644609 w 1882134"/>
              <a:gd name="connsiteY93" fmla="*/ 142629 h 1915580"/>
              <a:gd name="connsiteX94" fmla="*/ 641709 w 1882134"/>
              <a:gd name="connsiteY94" fmla="*/ 157167 h 1915580"/>
              <a:gd name="connsiteX95" fmla="*/ 747989 w 1882134"/>
              <a:gd name="connsiteY95" fmla="*/ 218924 h 1915580"/>
              <a:gd name="connsiteX96" fmla="*/ 849541 w 1882134"/>
              <a:gd name="connsiteY96" fmla="*/ 277934 h 1915580"/>
              <a:gd name="connsiteX97" fmla="*/ 878877 w 1882134"/>
              <a:gd name="connsiteY97" fmla="*/ 258452 h 1915580"/>
              <a:gd name="connsiteX98" fmla="*/ 924343 w 1882134"/>
              <a:gd name="connsiteY98" fmla="*/ 249330 h 1915580"/>
              <a:gd name="connsiteX99" fmla="*/ 971093 w 1882134"/>
              <a:gd name="connsiteY99" fmla="*/ 258879 h 1915580"/>
              <a:gd name="connsiteX100" fmla="*/ 999784 w 1882134"/>
              <a:gd name="connsiteY100" fmla="*/ 278550 h 1915580"/>
              <a:gd name="connsiteX101" fmla="*/ 1112862 w 1882134"/>
              <a:gd name="connsiteY101" fmla="*/ 212843 h 1915580"/>
              <a:gd name="connsiteX102" fmla="*/ 1244810 w 1882134"/>
              <a:gd name="connsiteY102" fmla="*/ 139736 h 1915580"/>
              <a:gd name="connsiteX103" fmla="*/ 1240567 w 1882134"/>
              <a:gd name="connsiteY103" fmla="*/ 118583 h 1915580"/>
              <a:gd name="connsiteX104" fmla="*/ 1359150 w 1882134"/>
              <a:gd name="connsiteY104" fmla="*/ 0 h 1915580"/>
              <a:gd name="connsiteX105" fmla="*/ 1477734 w 1882134"/>
              <a:gd name="connsiteY105" fmla="*/ 118583 h 1915580"/>
              <a:gd name="connsiteX106" fmla="*/ 1468446 w 1882134"/>
              <a:gd name="connsiteY106" fmla="*/ 164056 h 1915580"/>
              <a:gd name="connsiteX107" fmla="*/ 1562871 w 1882134"/>
              <a:gd name="connsiteY107" fmla="*/ 218924 h 1915580"/>
              <a:gd name="connsiteX108" fmla="*/ 1674171 w 1882134"/>
              <a:gd name="connsiteY108" fmla="*/ 283599 h 1915580"/>
              <a:gd name="connsiteX109" fmla="*/ 1702880 w 1882134"/>
              <a:gd name="connsiteY109" fmla="*/ 264532 h 1915580"/>
              <a:gd name="connsiteX110" fmla="*/ 1748347 w 1882134"/>
              <a:gd name="connsiteY110" fmla="*/ 255410 h 1915580"/>
              <a:gd name="connsiteX111" fmla="*/ 1866931 w 1882134"/>
              <a:gd name="connsiteY111" fmla="*/ 373993 h 1915580"/>
              <a:gd name="connsiteX112" fmla="*/ 1793814 w 1882134"/>
              <a:gd name="connsiteY112" fmla="*/ 483456 h 1915580"/>
              <a:gd name="connsiteX113" fmla="*/ 1787876 w 1882134"/>
              <a:gd name="connsiteY113" fmla="*/ 484647 h 1915580"/>
              <a:gd name="connsiteX114" fmla="*/ 1787876 w 1882134"/>
              <a:gd name="connsiteY114" fmla="*/ 608121 h 1915580"/>
              <a:gd name="connsiteX115" fmla="*/ 1787876 w 1882134"/>
              <a:gd name="connsiteY115" fmla="*/ 710390 h 1915580"/>
              <a:gd name="connsiteX116" fmla="*/ 1810299 w 1882134"/>
              <a:gd name="connsiteY116" fmla="*/ 714970 h 1915580"/>
              <a:gd name="connsiteX117" fmla="*/ 1882134 w 1882134"/>
              <a:gd name="connsiteY117" fmla="*/ 824004 h 1915580"/>
              <a:gd name="connsiteX118" fmla="*/ 1763550 w 1882134"/>
              <a:gd name="connsiteY118" fmla="*/ 942588 h 1915580"/>
              <a:gd name="connsiteX119" fmla="*/ 1716800 w 1882134"/>
              <a:gd name="connsiteY119" fmla="*/ 933466 h 1915580"/>
              <a:gd name="connsiteX120" fmla="*/ 1696290 w 1882134"/>
              <a:gd name="connsiteY120" fmla="*/ 919792 h 1915580"/>
              <a:gd name="connsiteX121" fmla="*/ 1562871 w 1882134"/>
              <a:gd name="connsiteY121" fmla="*/ 997319 h 1915580"/>
              <a:gd name="connsiteX122" fmla="*/ 1452273 w 1882134"/>
              <a:gd name="connsiteY122" fmla="*/ 1058596 h 1915580"/>
              <a:gd name="connsiteX123" fmla="*/ 1456449 w 1882134"/>
              <a:gd name="connsiteY123" fmla="*/ 1079414 h 1915580"/>
              <a:gd name="connsiteX124" fmla="*/ 1383332 w 1882134"/>
              <a:gd name="connsiteY124" fmla="*/ 1188876 h 1915580"/>
              <a:gd name="connsiteX125" fmla="*/ 1380434 w 1882134"/>
              <a:gd name="connsiteY125" fmla="*/ 1189457 h 1915580"/>
              <a:gd name="connsiteX126" fmla="*/ 1380434 w 1882134"/>
              <a:gd name="connsiteY126" fmla="*/ 1316581 h 1915580"/>
              <a:gd name="connsiteX127" fmla="*/ 1380434 w 1882134"/>
              <a:gd name="connsiteY127" fmla="*/ 1459744 h 1915580"/>
              <a:gd name="connsiteX128" fmla="*/ 1413121 w 1882134"/>
              <a:gd name="connsiteY128" fmla="*/ 1481535 h 1915580"/>
              <a:gd name="connsiteX129" fmla="*/ 1447328 w 1882134"/>
              <a:gd name="connsiteY129" fmla="*/ 1565911 h 1915580"/>
              <a:gd name="connsiteX130" fmla="*/ 1328743 w 1882134"/>
              <a:gd name="connsiteY130" fmla="*/ 1684495 h 1915580"/>
              <a:gd name="connsiteX131" fmla="*/ 1283277 w 1882134"/>
              <a:gd name="connsiteY131" fmla="*/ 1675374 h 1915580"/>
              <a:gd name="connsiteX132" fmla="*/ 1245755 w 1882134"/>
              <a:gd name="connsiteY132" fmla="*/ 1650453 h 1915580"/>
              <a:gd name="connsiteX133" fmla="*/ 1152389 w 1882134"/>
              <a:gd name="connsiteY133" fmla="*/ 1702738 h 1915580"/>
              <a:gd name="connsiteX134" fmla="*/ 1045590 w 1882134"/>
              <a:gd name="connsiteY134" fmla="*/ 1764797 h 1915580"/>
              <a:gd name="connsiteX135" fmla="*/ 1052050 w 1882134"/>
              <a:gd name="connsiteY135" fmla="*/ 1796996 h 1915580"/>
              <a:gd name="connsiteX136" fmla="*/ 933465 w 1882134"/>
              <a:gd name="connsiteY136" fmla="*/ 1915580 h 1915580"/>
              <a:gd name="connsiteX137" fmla="*/ 814882 w 1882134"/>
              <a:gd name="connsiteY137" fmla="*/ 1796996 h 1915580"/>
              <a:gd name="connsiteX138" fmla="*/ 820094 w 1882134"/>
              <a:gd name="connsiteY138" fmla="*/ 1770286 h 1915580"/>
              <a:gd name="connsiteX139" fmla="*/ 705420 w 1882134"/>
              <a:gd name="connsiteY139" fmla="*/ 1702738 h 1915580"/>
              <a:gd name="connsiteX140" fmla="*/ 599803 w 1882134"/>
              <a:gd name="connsiteY140" fmla="*/ 1641366 h 1915580"/>
              <a:gd name="connsiteX141" fmla="*/ 571490 w 1882134"/>
              <a:gd name="connsiteY141" fmla="*/ 1660170 h 1915580"/>
              <a:gd name="connsiteX142" fmla="*/ 526023 w 1882134"/>
              <a:gd name="connsiteY142" fmla="*/ 1669292 h 1915580"/>
              <a:gd name="connsiteX143" fmla="*/ 407440 w 1882134"/>
              <a:gd name="connsiteY143" fmla="*/ 1550707 h 1915580"/>
              <a:gd name="connsiteX144" fmla="*/ 442787 w 1882134"/>
              <a:gd name="connsiteY144" fmla="*/ 1466331 h 1915580"/>
              <a:gd name="connsiteX145" fmla="*/ 480415 w 1882134"/>
              <a:gd name="connsiteY145" fmla="*/ 1441340 h 1915580"/>
              <a:gd name="connsiteX146" fmla="*/ 480415 w 1882134"/>
              <a:gd name="connsiteY146" fmla="*/ 1313541 h 1915580"/>
              <a:gd name="connsiteX147" fmla="*/ 480415 w 1882134"/>
              <a:gd name="connsiteY147" fmla="*/ 1180946 h 1915580"/>
              <a:gd name="connsiteX148" fmla="*/ 474477 w 1882134"/>
              <a:gd name="connsiteY148" fmla="*/ 1179755 h 1915580"/>
              <a:gd name="connsiteX149" fmla="*/ 401359 w 1882134"/>
              <a:gd name="connsiteY149" fmla="*/ 1070292 h 1915580"/>
              <a:gd name="connsiteX150" fmla="*/ 403715 w 1882134"/>
              <a:gd name="connsiteY150" fmla="*/ 1058760 h 1915580"/>
              <a:gd name="connsiteX151" fmla="*/ 297980 w 1882134"/>
              <a:gd name="connsiteY151" fmla="*/ 997319 h 1915580"/>
              <a:gd name="connsiteX152" fmla="*/ 197246 w 1882134"/>
              <a:gd name="connsiteY152" fmla="*/ 938785 h 1915580"/>
              <a:gd name="connsiteX153" fmla="*/ 164050 w 1882134"/>
              <a:gd name="connsiteY153" fmla="*/ 960831 h 1915580"/>
              <a:gd name="connsiteX154" fmla="*/ 118583 w 1882134"/>
              <a:gd name="connsiteY154" fmla="*/ 969953 h 1915580"/>
              <a:gd name="connsiteX155" fmla="*/ 0 w 1882134"/>
              <a:gd name="connsiteY155" fmla="*/ 851369 h 1915580"/>
              <a:gd name="connsiteX156" fmla="*/ 71834 w 1882134"/>
              <a:gd name="connsiteY156" fmla="*/ 741907 h 1915580"/>
              <a:gd name="connsiteX157" fmla="*/ 72975 w 1882134"/>
              <a:gd name="connsiteY157" fmla="*/ 741685 h 1915580"/>
              <a:gd name="connsiteX158" fmla="*/ 72975 w 1882134"/>
              <a:gd name="connsiteY158" fmla="*/ 608121 h 1915580"/>
              <a:gd name="connsiteX159" fmla="*/ 72975 w 1882134"/>
              <a:gd name="connsiteY159" fmla="*/ 483679 h 1915580"/>
              <a:gd name="connsiteX160" fmla="*/ 71834 w 1882134"/>
              <a:gd name="connsiteY160" fmla="*/ 483456 h 1915580"/>
              <a:gd name="connsiteX161" fmla="*/ 0 w 1882134"/>
              <a:gd name="connsiteY161" fmla="*/ 373994 h 1915580"/>
              <a:gd name="connsiteX162" fmla="*/ 118583 w 1882134"/>
              <a:gd name="connsiteY162" fmla="*/ 255410 h 1915580"/>
              <a:gd name="connsiteX163" fmla="*/ 165333 w 1882134"/>
              <a:gd name="connsiteY163" fmla="*/ 264960 h 1915580"/>
              <a:gd name="connsiteX164" fmla="*/ 189840 w 1882134"/>
              <a:gd name="connsiteY164" fmla="*/ 281762 h 1915580"/>
              <a:gd name="connsiteX165" fmla="*/ 297980 w 1882134"/>
              <a:gd name="connsiteY165" fmla="*/ 218924 h 1915580"/>
              <a:gd name="connsiteX166" fmla="*/ 409656 w 1882134"/>
              <a:gd name="connsiteY166" fmla="*/ 154031 h 1915580"/>
              <a:gd name="connsiteX167" fmla="*/ 407441 w 1882134"/>
              <a:gd name="connsiteY167" fmla="*/ 143189 h 1915580"/>
              <a:gd name="connsiteX168" fmla="*/ 525745 w 1882134"/>
              <a:gd name="connsiteY168" fmla="*/ 24326 h 1915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Lst>
            <a:rect l="l" t="t" r="r" b="b"/>
            <a:pathLst>
              <a:path w="1882134" h="1915580">
                <a:moveTo>
                  <a:pt x="859940" y="932267"/>
                </a:moveTo>
                <a:lnTo>
                  <a:pt x="747989" y="997319"/>
                </a:lnTo>
                <a:lnTo>
                  <a:pt x="636844" y="1061903"/>
                </a:lnTo>
                <a:lnTo>
                  <a:pt x="638527" y="1070293"/>
                </a:lnTo>
                <a:cubicBezTo>
                  <a:pt x="638527" y="1120463"/>
                  <a:pt x="607741" y="1162081"/>
                  <a:pt x="565410" y="1179755"/>
                </a:cubicBezTo>
                <a:lnTo>
                  <a:pt x="562511" y="1180336"/>
                </a:lnTo>
                <a:lnTo>
                  <a:pt x="562511" y="1439244"/>
                </a:lnTo>
                <a:lnTo>
                  <a:pt x="572773" y="1441246"/>
                </a:lnTo>
                <a:cubicBezTo>
                  <a:pt x="615532" y="1458919"/>
                  <a:pt x="644608" y="1500537"/>
                  <a:pt x="644608" y="1550707"/>
                </a:cubicBezTo>
                <a:lnTo>
                  <a:pt x="640375" y="1571429"/>
                </a:lnTo>
                <a:lnTo>
                  <a:pt x="865510" y="1701672"/>
                </a:lnTo>
                <a:lnTo>
                  <a:pt x="886716" y="1687534"/>
                </a:lnTo>
                <a:cubicBezTo>
                  <a:pt x="900969" y="1681643"/>
                  <a:pt x="916742" y="1678413"/>
                  <a:pt x="933465" y="1678413"/>
                </a:cubicBezTo>
                <a:cubicBezTo>
                  <a:pt x="950189" y="1678413"/>
                  <a:pt x="965962" y="1681833"/>
                  <a:pt x="980215" y="1687962"/>
                </a:cubicBezTo>
                <a:lnTo>
                  <a:pt x="997982" y="1700143"/>
                </a:lnTo>
                <a:lnTo>
                  <a:pt x="1212258" y="1576182"/>
                </a:lnTo>
                <a:lnTo>
                  <a:pt x="1210160" y="1565911"/>
                </a:lnTo>
                <a:cubicBezTo>
                  <a:pt x="1210160" y="1515742"/>
                  <a:pt x="1240946" y="1474123"/>
                  <a:pt x="1283277" y="1456450"/>
                </a:cubicBezTo>
                <a:lnTo>
                  <a:pt x="1298338" y="1453428"/>
                </a:lnTo>
                <a:lnTo>
                  <a:pt x="1298338" y="1189696"/>
                </a:lnTo>
                <a:lnTo>
                  <a:pt x="1292399" y="1188448"/>
                </a:lnTo>
                <a:cubicBezTo>
                  <a:pt x="1250068" y="1170062"/>
                  <a:pt x="1219282" y="1127303"/>
                  <a:pt x="1219282" y="1079414"/>
                </a:cubicBezTo>
                <a:lnTo>
                  <a:pt x="1223749" y="1057548"/>
                </a:lnTo>
                <a:lnTo>
                  <a:pt x="997965" y="926929"/>
                </a:lnTo>
                <a:lnTo>
                  <a:pt x="994296" y="929366"/>
                </a:lnTo>
                <a:lnTo>
                  <a:pt x="988000" y="935188"/>
                </a:lnTo>
                <a:lnTo>
                  <a:pt x="978749" y="939691"/>
                </a:lnTo>
                <a:lnTo>
                  <a:pt x="969810" y="945628"/>
                </a:lnTo>
                <a:lnTo>
                  <a:pt x="964268" y="946740"/>
                </a:lnTo>
                <a:lnTo>
                  <a:pt x="958437" y="949579"/>
                </a:lnTo>
                <a:cubicBezTo>
                  <a:pt x="947754" y="952933"/>
                  <a:pt x="936316" y="954750"/>
                  <a:pt x="924343" y="954750"/>
                </a:cubicBezTo>
                <a:lnTo>
                  <a:pt x="924343" y="954750"/>
                </a:lnTo>
                <a:lnTo>
                  <a:pt x="923835" y="954643"/>
                </a:lnTo>
                <a:lnTo>
                  <a:pt x="881110" y="945723"/>
                </a:lnTo>
                <a:lnTo>
                  <a:pt x="880997" y="945646"/>
                </a:lnTo>
                <a:lnTo>
                  <a:pt x="878876" y="945200"/>
                </a:lnTo>
                <a:close/>
                <a:moveTo>
                  <a:pt x="1285908" y="209454"/>
                </a:moveTo>
                <a:lnTo>
                  <a:pt x="1039711" y="351883"/>
                </a:lnTo>
                <a:lnTo>
                  <a:pt x="1042927" y="367913"/>
                </a:lnTo>
                <a:cubicBezTo>
                  <a:pt x="1042927" y="401360"/>
                  <a:pt x="1029244" y="431006"/>
                  <a:pt x="1007580" y="452291"/>
                </a:cubicBezTo>
                <a:lnTo>
                  <a:pt x="972994" y="475261"/>
                </a:lnTo>
                <a:lnTo>
                  <a:pt x="972994" y="608121"/>
                </a:lnTo>
                <a:lnTo>
                  <a:pt x="972994" y="728436"/>
                </a:lnTo>
                <a:lnTo>
                  <a:pt x="1008720" y="752929"/>
                </a:lnTo>
                <a:cubicBezTo>
                  <a:pt x="1030004" y="774594"/>
                  <a:pt x="1042927" y="804239"/>
                  <a:pt x="1042927" y="836166"/>
                </a:cubicBezTo>
                <a:lnTo>
                  <a:pt x="1038547" y="857606"/>
                </a:lnTo>
                <a:lnTo>
                  <a:pt x="1264627" y="988396"/>
                </a:lnTo>
                <a:lnTo>
                  <a:pt x="1292399" y="969952"/>
                </a:lnTo>
                <a:cubicBezTo>
                  <a:pt x="1306509" y="964061"/>
                  <a:pt x="1321902" y="960830"/>
                  <a:pt x="1337865" y="960830"/>
                </a:cubicBezTo>
                <a:cubicBezTo>
                  <a:pt x="1354588" y="960830"/>
                  <a:pt x="1370362" y="964251"/>
                  <a:pt x="1384615" y="970380"/>
                </a:cubicBezTo>
                <a:lnTo>
                  <a:pt x="1410990" y="988463"/>
                </a:lnTo>
                <a:lnTo>
                  <a:pt x="1650068" y="850153"/>
                </a:lnTo>
                <a:lnTo>
                  <a:pt x="1644966" y="824004"/>
                </a:lnTo>
                <a:cubicBezTo>
                  <a:pt x="1644966" y="790557"/>
                  <a:pt x="1658649" y="760911"/>
                  <a:pt x="1680313" y="739627"/>
                </a:cubicBezTo>
                <a:lnTo>
                  <a:pt x="1705780" y="722714"/>
                </a:lnTo>
                <a:lnTo>
                  <a:pt x="1705779" y="484271"/>
                </a:lnTo>
                <a:lnTo>
                  <a:pt x="1701598" y="483455"/>
                </a:lnTo>
                <a:cubicBezTo>
                  <a:pt x="1658839" y="465782"/>
                  <a:pt x="1629764" y="424164"/>
                  <a:pt x="1629764" y="373993"/>
                </a:cubicBezTo>
                <a:lnTo>
                  <a:pt x="1634464" y="350982"/>
                </a:lnTo>
                <a:lnTo>
                  <a:pt x="1412691" y="222683"/>
                </a:lnTo>
                <a:lnTo>
                  <a:pt x="1404617" y="228046"/>
                </a:lnTo>
                <a:cubicBezTo>
                  <a:pt x="1390507" y="233937"/>
                  <a:pt x="1375113" y="237167"/>
                  <a:pt x="1359150" y="237167"/>
                </a:cubicBezTo>
                <a:cubicBezTo>
                  <a:pt x="1342427" y="237167"/>
                  <a:pt x="1326653" y="233747"/>
                  <a:pt x="1312401" y="227618"/>
                </a:cubicBezTo>
                <a:close/>
                <a:moveTo>
                  <a:pt x="441920" y="226293"/>
                </a:moveTo>
                <a:lnTo>
                  <a:pt x="231909" y="347787"/>
                </a:lnTo>
                <a:lnTo>
                  <a:pt x="237167" y="373994"/>
                </a:lnTo>
                <a:cubicBezTo>
                  <a:pt x="237167" y="424164"/>
                  <a:pt x="206381" y="465783"/>
                  <a:pt x="164050" y="483456"/>
                </a:cubicBezTo>
                <a:lnTo>
                  <a:pt x="155071" y="485258"/>
                </a:lnTo>
                <a:lnTo>
                  <a:pt x="155071" y="740239"/>
                </a:lnTo>
                <a:lnTo>
                  <a:pt x="165333" y="742335"/>
                </a:lnTo>
                <a:cubicBezTo>
                  <a:pt x="208092" y="760721"/>
                  <a:pt x="237168" y="803479"/>
                  <a:pt x="237167" y="851369"/>
                </a:cubicBezTo>
                <a:lnTo>
                  <a:pt x="234601" y="863932"/>
                </a:lnTo>
                <a:lnTo>
                  <a:pt x="440781" y="983210"/>
                </a:lnTo>
                <a:lnTo>
                  <a:pt x="474477" y="960831"/>
                </a:lnTo>
                <a:cubicBezTo>
                  <a:pt x="488587" y="954940"/>
                  <a:pt x="503980" y="951709"/>
                  <a:pt x="519943" y="951709"/>
                </a:cubicBezTo>
                <a:cubicBezTo>
                  <a:pt x="536667" y="951709"/>
                  <a:pt x="552440" y="955130"/>
                  <a:pt x="566693" y="961258"/>
                </a:cubicBezTo>
                <a:lnTo>
                  <a:pt x="601190" y="984910"/>
                </a:lnTo>
                <a:lnTo>
                  <a:pt x="705420" y="924344"/>
                </a:lnTo>
                <a:lnTo>
                  <a:pt x="785942" y="878642"/>
                </a:lnTo>
                <a:lnTo>
                  <a:pt x="811567" y="863817"/>
                </a:lnTo>
                <a:lnTo>
                  <a:pt x="805759" y="836166"/>
                </a:lnTo>
                <a:cubicBezTo>
                  <a:pt x="805759" y="785996"/>
                  <a:pt x="836545" y="744378"/>
                  <a:pt x="878876" y="726704"/>
                </a:cubicBezTo>
                <a:lnTo>
                  <a:pt x="887857" y="724902"/>
                </a:lnTo>
                <a:lnTo>
                  <a:pt x="887857" y="602041"/>
                </a:lnTo>
                <a:lnTo>
                  <a:pt x="887857" y="479177"/>
                </a:lnTo>
                <a:lnTo>
                  <a:pt x="878877" y="477375"/>
                </a:lnTo>
                <a:cubicBezTo>
                  <a:pt x="836546" y="459702"/>
                  <a:pt x="805760" y="418084"/>
                  <a:pt x="805760" y="367913"/>
                </a:cubicBezTo>
                <a:lnTo>
                  <a:pt x="810313" y="345620"/>
                </a:lnTo>
                <a:lnTo>
                  <a:pt x="607514" y="228297"/>
                </a:lnTo>
                <a:lnTo>
                  <a:pt x="572440" y="252065"/>
                </a:lnTo>
                <a:cubicBezTo>
                  <a:pt x="558268" y="258099"/>
                  <a:pt x="542678" y="261454"/>
                  <a:pt x="526305" y="261493"/>
                </a:cubicBezTo>
                <a:cubicBezTo>
                  <a:pt x="493559" y="261570"/>
                  <a:pt x="463882" y="248367"/>
                  <a:pt x="442371" y="226958"/>
                </a:cubicBezTo>
                <a:close/>
                <a:moveTo>
                  <a:pt x="525745" y="24326"/>
                </a:moveTo>
                <a:cubicBezTo>
                  <a:pt x="591236" y="24171"/>
                  <a:pt x="644453" y="77137"/>
                  <a:pt x="644609" y="142629"/>
                </a:cubicBezTo>
                <a:lnTo>
                  <a:pt x="641709" y="157167"/>
                </a:lnTo>
                <a:lnTo>
                  <a:pt x="747989" y="218924"/>
                </a:lnTo>
                <a:lnTo>
                  <a:pt x="849541" y="277934"/>
                </a:lnTo>
                <a:lnTo>
                  <a:pt x="878877" y="258452"/>
                </a:lnTo>
                <a:cubicBezTo>
                  <a:pt x="892987" y="252560"/>
                  <a:pt x="908380" y="249330"/>
                  <a:pt x="924343" y="249330"/>
                </a:cubicBezTo>
                <a:cubicBezTo>
                  <a:pt x="941066" y="249330"/>
                  <a:pt x="956840" y="252750"/>
                  <a:pt x="971093" y="258879"/>
                </a:cubicBezTo>
                <a:lnTo>
                  <a:pt x="999784" y="278550"/>
                </a:lnTo>
                <a:lnTo>
                  <a:pt x="1112862" y="212843"/>
                </a:lnTo>
                <a:lnTo>
                  <a:pt x="1244810" y="139736"/>
                </a:lnTo>
                <a:lnTo>
                  <a:pt x="1240567" y="118583"/>
                </a:lnTo>
                <a:cubicBezTo>
                  <a:pt x="1240566" y="51690"/>
                  <a:pt x="1295297" y="0"/>
                  <a:pt x="1359150" y="0"/>
                </a:cubicBezTo>
                <a:cubicBezTo>
                  <a:pt x="1426044" y="0"/>
                  <a:pt x="1477734" y="54731"/>
                  <a:pt x="1477734" y="118583"/>
                </a:cubicBezTo>
                <a:lnTo>
                  <a:pt x="1468446" y="164056"/>
                </a:lnTo>
                <a:lnTo>
                  <a:pt x="1562871" y="218924"/>
                </a:lnTo>
                <a:lnTo>
                  <a:pt x="1674171" y="283599"/>
                </a:lnTo>
                <a:lnTo>
                  <a:pt x="1702880" y="264532"/>
                </a:lnTo>
                <a:cubicBezTo>
                  <a:pt x="1716991" y="258640"/>
                  <a:pt x="1732384" y="255410"/>
                  <a:pt x="1748347" y="255410"/>
                </a:cubicBezTo>
                <a:cubicBezTo>
                  <a:pt x="1815241" y="255410"/>
                  <a:pt x="1866931" y="310141"/>
                  <a:pt x="1866931" y="373993"/>
                </a:cubicBezTo>
                <a:cubicBezTo>
                  <a:pt x="1866931" y="424164"/>
                  <a:pt x="1836145" y="465782"/>
                  <a:pt x="1793814" y="483456"/>
                </a:cubicBezTo>
                <a:lnTo>
                  <a:pt x="1787876" y="484647"/>
                </a:lnTo>
                <a:lnTo>
                  <a:pt x="1787876" y="608121"/>
                </a:lnTo>
                <a:lnTo>
                  <a:pt x="1787876" y="710390"/>
                </a:lnTo>
                <a:lnTo>
                  <a:pt x="1810299" y="714970"/>
                </a:lnTo>
                <a:cubicBezTo>
                  <a:pt x="1853058" y="733356"/>
                  <a:pt x="1882134" y="776115"/>
                  <a:pt x="1882134" y="824004"/>
                </a:cubicBezTo>
                <a:cubicBezTo>
                  <a:pt x="1882134" y="890898"/>
                  <a:pt x="1827403" y="942588"/>
                  <a:pt x="1763550" y="942588"/>
                </a:cubicBezTo>
                <a:cubicBezTo>
                  <a:pt x="1746826" y="942588"/>
                  <a:pt x="1731053" y="939357"/>
                  <a:pt x="1716800" y="933466"/>
                </a:cubicBezTo>
                <a:lnTo>
                  <a:pt x="1696290" y="919792"/>
                </a:lnTo>
                <a:lnTo>
                  <a:pt x="1562871" y="997319"/>
                </a:lnTo>
                <a:lnTo>
                  <a:pt x="1452273" y="1058596"/>
                </a:lnTo>
                <a:lnTo>
                  <a:pt x="1456449" y="1079414"/>
                </a:lnTo>
                <a:cubicBezTo>
                  <a:pt x="1456450" y="1129584"/>
                  <a:pt x="1425663" y="1171202"/>
                  <a:pt x="1383332" y="1188876"/>
                </a:cubicBezTo>
                <a:lnTo>
                  <a:pt x="1380434" y="1189457"/>
                </a:lnTo>
                <a:lnTo>
                  <a:pt x="1380434" y="1316581"/>
                </a:lnTo>
                <a:lnTo>
                  <a:pt x="1380434" y="1459744"/>
                </a:lnTo>
                <a:lnTo>
                  <a:pt x="1413121" y="1481535"/>
                </a:lnTo>
                <a:cubicBezTo>
                  <a:pt x="1434405" y="1502819"/>
                  <a:pt x="1447327" y="1532465"/>
                  <a:pt x="1447328" y="1565911"/>
                </a:cubicBezTo>
                <a:cubicBezTo>
                  <a:pt x="1447328" y="1632805"/>
                  <a:pt x="1392597" y="1684495"/>
                  <a:pt x="1328743" y="1684495"/>
                </a:cubicBezTo>
                <a:cubicBezTo>
                  <a:pt x="1312780" y="1684496"/>
                  <a:pt x="1297387" y="1681265"/>
                  <a:pt x="1283277" y="1675374"/>
                </a:cubicBezTo>
                <a:lnTo>
                  <a:pt x="1245755" y="1650453"/>
                </a:lnTo>
                <a:lnTo>
                  <a:pt x="1152389" y="1702738"/>
                </a:lnTo>
                <a:lnTo>
                  <a:pt x="1045590" y="1764797"/>
                </a:lnTo>
                <a:lnTo>
                  <a:pt x="1052050" y="1796996"/>
                </a:lnTo>
                <a:cubicBezTo>
                  <a:pt x="1052050" y="1863890"/>
                  <a:pt x="997319" y="1915580"/>
                  <a:pt x="933465" y="1915580"/>
                </a:cubicBezTo>
                <a:cubicBezTo>
                  <a:pt x="869613" y="1915580"/>
                  <a:pt x="814882" y="1860849"/>
                  <a:pt x="814882" y="1796996"/>
                </a:cubicBezTo>
                <a:lnTo>
                  <a:pt x="820094" y="1770286"/>
                </a:lnTo>
                <a:lnTo>
                  <a:pt x="705420" y="1702738"/>
                </a:lnTo>
                <a:lnTo>
                  <a:pt x="599803" y="1641366"/>
                </a:lnTo>
                <a:lnTo>
                  <a:pt x="571490" y="1660170"/>
                </a:lnTo>
                <a:cubicBezTo>
                  <a:pt x="557380" y="1666061"/>
                  <a:pt x="541987" y="1669291"/>
                  <a:pt x="526023" y="1669292"/>
                </a:cubicBezTo>
                <a:cubicBezTo>
                  <a:pt x="462171" y="1669292"/>
                  <a:pt x="407440" y="1617602"/>
                  <a:pt x="407440" y="1550707"/>
                </a:cubicBezTo>
                <a:cubicBezTo>
                  <a:pt x="407440" y="1517261"/>
                  <a:pt x="421123" y="1487615"/>
                  <a:pt x="442787" y="1466331"/>
                </a:cubicBezTo>
                <a:lnTo>
                  <a:pt x="480415" y="1441340"/>
                </a:lnTo>
                <a:lnTo>
                  <a:pt x="480415" y="1313541"/>
                </a:lnTo>
                <a:lnTo>
                  <a:pt x="480415" y="1180946"/>
                </a:lnTo>
                <a:lnTo>
                  <a:pt x="474477" y="1179755"/>
                </a:lnTo>
                <a:cubicBezTo>
                  <a:pt x="432146" y="1162081"/>
                  <a:pt x="401359" y="1120463"/>
                  <a:pt x="401359" y="1070292"/>
                </a:cubicBezTo>
                <a:lnTo>
                  <a:pt x="403715" y="1058760"/>
                </a:lnTo>
                <a:lnTo>
                  <a:pt x="297980" y="997319"/>
                </a:lnTo>
                <a:lnTo>
                  <a:pt x="197246" y="938785"/>
                </a:lnTo>
                <a:lnTo>
                  <a:pt x="164050" y="960831"/>
                </a:lnTo>
                <a:cubicBezTo>
                  <a:pt x="149940" y="966723"/>
                  <a:pt x="134547" y="969953"/>
                  <a:pt x="118583" y="969953"/>
                </a:cubicBezTo>
                <a:cubicBezTo>
                  <a:pt x="51690" y="969953"/>
                  <a:pt x="0" y="915222"/>
                  <a:pt x="0" y="851369"/>
                </a:cubicBezTo>
                <a:cubicBezTo>
                  <a:pt x="0" y="801199"/>
                  <a:pt x="29076" y="759581"/>
                  <a:pt x="71834" y="741907"/>
                </a:cubicBezTo>
                <a:lnTo>
                  <a:pt x="72975" y="741685"/>
                </a:lnTo>
                <a:lnTo>
                  <a:pt x="72975" y="608121"/>
                </a:lnTo>
                <a:lnTo>
                  <a:pt x="72975" y="483679"/>
                </a:lnTo>
                <a:lnTo>
                  <a:pt x="71834" y="483456"/>
                </a:lnTo>
                <a:cubicBezTo>
                  <a:pt x="29076" y="465783"/>
                  <a:pt x="0" y="424164"/>
                  <a:pt x="0" y="373994"/>
                </a:cubicBezTo>
                <a:cubicBezTo>
                  <a:pt x="0" y="310141"/>
                  <a:pt x="51690" y="255410"/>
                  <a:pt x="118583" y="255410"/>
                </a:cubicBezTo>
                <a:cubicBezTo>
                  <a:pt x="135307" y="255410"/>
                  <a:pt x="151080" y="258831"/>
                  <a:pt x="165333" y="264960"/>
                </a:cubicBezTo>
                <a:lnTo>
                  <a:pt x="189840" y="281762"/>
                </a:lnTo>
                <a:lnTo>
                  <a:pt x="297980" y="218924"/>
                </a:lnTo>
                <a:lnTo>
                  <a:pt x="409656" y="154031"/>
                </a:lnTo>
                <a:lnTo>
                  <a:pt x="407441" y="143189"/>
                </a:lnTo>
                <a:cubicBezTo>
                  <a:pt x="407286" y="77697"/>
                  <a:pt x="460252" y="24480"/>
                  <a:pt x="525745" y="24326"/>
                </a:cubicBezTo>
                <a:close/>
              </a:path>
            </a:pathLst>
          </a:custGeom>
          <a:solidFill>
            <a:schemeClr val="bg2">
              <a:lumMod val="50000"/>
              <a:alpha val="20000"/>
            </a:schemeClr>
          </a:solidFill>
          <a:ln w="43323" cap="flat">
            <a:noFill/>
            <a:prstDash val="solid"/>
            <a:miter/>
          </a:ln>
        </p:spPr>
        <p:txBody>
          <a:bodyPr anchor="ctr"/>
          <a:lstStyle/>
          <a:p>
            <a:pPr>
              <a:defRPr/>
            </a:pPr>
            <a:endParaRPr lang="en-US"/>
          </a:p>
        </p:txBody>
      </p:sp>
      <p:sp>
        <p:nvSpPr>
          <p:cNvPr id="13" name="Freeform: Shape 386">
            <a:extLst>
              <a:ext uri="{FF2B5EF4-FFF2-40B4-BE49-F238E27FC236}">
                <a16:creationId xmlns:a16="http://schemas.microsoft.com/office/drawing/2014/main" id="{E323456E-8C20-AFD6-95CD-FC8E2F1D9DBC}"/>
              </a:ext>
            </a:extLst>
          </p:cNvPr>
          <p:cNvSpPr/>
          <p:nvPr/>
        </p:nvSpPr>
        <p:spPr>
          <a:xfrm rot="18613461">
            <a:off x="8662988" y="1439863"/>
            <a:ext cx="1077912" cy="881062"/>
          </a:xfrm>
          <a:custGeom>
            <a:avLst/>
            <a:gdLst>
              <a:gd name="connsiteX0" fmla="*/ 618123 w 1077492"/>
              <a:gd name="connsiteY0" fmla="*/ 5091 h 880832"/>
              <a:gd name="connsiteX1" fmla="*/ 649515 w 1077492"/>
              <a:gd name="connsiteY1" fmla="*/ 48 h 880832"/>
              <a:gd name="connsiteX2" fmla="*/ 706766 w 1077492"/>
              <a:gd name="connsiteY2" fmla="*/ 25655 h 880832"/>
              <a:gd name="connsiteX3" fmla="*/ 703831 w 1077492"/>
              <a:gd name="connsiteY3" fmla="*/ 142493 h 880832"/>
              <a:gd name="connsiteX4" fmla="*/ 665641 w 1077492"/>
              <a:gd name="connsiteY4" fmla="*/ 157025 h 880832"/>
              <a:gd name="connsiteX5" fmla="*/ 665641 w 1077492"/>
              <a:gd name="connsiteY5" fmla="*/ 352605 h 880832"/>
              <a:gd name="connsiteX6" fmla="*/ 684786 w 1077492"/>
              <a:gd name="connsiteY6" fmla="*/ 356972 h 880832"/>
              <a:gd name="connsiteX7" fmla="*/ 718689 w 1077492"/>
              <a:gd name="connsiteY7" fmla="*/ 380793 h 880832"/>
              <a:gd name="connsiteX8" fmla="*/ 738749 w 1077492"/>
              <a:gd name="connsiteY8" fmla="*/ 496690 h 880832"/>
              <a:gd name="connsiteX9" fmla="*/ 735230 w 1077492"/>
              <a:gd name="connsiteY9" fmla="*/ 501698 h 880832"/>
              <a:gd name="connsiteX10" fmla="*/ 845060 w 1077492"/>
              <a:gd name="connsiteY10" fmla="*/ 617186 h 880832"/>
              <a:gd name="connsiteX11" fmla="*/ 879258 w 1077492"/>
              <a:gd name="connsiteY11" fmla="*/ 595803 h 880832"/>
              <a:gd name="connsiteX12" fmla="*/ 1037048 w 1077492"/>
              <a:gd name="connsiteY12" fmla="*/ 632408 h 880832"/>
              <a:gd name="connsiteX13" fmla="*/ 1031825 w 1077492"/>
              <a:gd name="connsiteY13" fmla="*/ 840388 h 880832"/>
              <a:gd name="connsiteX14" fmla="*/ 823846 w 1077492"/>
              <a:gd name="connsiteY14" fmla="*/ 835165 h 880832"/>
              <a:gd name="connsiteX15" fmla="*/ 795994 w 1077492"/>
              <a:gd name="connsiteY15" fmla="*/ 674255 h 880832"/>
              <a:gd name="connsiteX16" fmla="*/ 803191 w 1077492"/>
              <a:gd name="connsiteY16" fmla="*/ 664013 h 880832"/>
              <a:gd name="connsiteX17" fmla="*/ 690708 w 1077492"/>
              <a:gd name="connsiteY17" fmla="*/ 545736 h 880832"/>
              <a:gd name="connsiteX18" fmla="*/ 678778 w 1077492"/>
              <a:gd name="connsiteY18" fmla="*/ 553196 h 880832"/>
              <a:gd name="connsiteX19" fmla="*/ 565128 w 1077492"/>
              <a:gd name="connsiteY19" fmla="*/ 526831 h 880832"/>
              <a:gd name="connsiteX20" fmla="*/ 562479 w 1077492"/>
              <a:gd name="connsiteY20" fmla="*/ 522594 h 880832"/>
              <a:gd name="connsiteX21" fmla="*/ 207664 w 1077492"/>
              <a:gd name="connsiteY21" fmla="*/ 608151 h 880832"/>
              <a:gd name="connsiteX22" fmla="*/ 203307 w 1077492"/>
              <a:gd name="connsiteY22" fmla="*/ 628640 h 880832"/>
              <a:gd name="connsiteX23" fmla="*/ 178918 w 1077492"/>
              <a:gd name="connsiteY23" fmla="*/ 663609 h 880832"/>
              <a:gd name="connsiteX24" fmla="*/ 29119 w 1077492"/>
              <a:gd name="connsiteY24" fmla="*/ 659847 h 880832"/>
              <a:gd name="connsiteX25" fmla="*/ 32881 w 1077492"/>
              <a:gd name="connsiteY25" fmla="*/ 510048 h 880832"/>
              <a:gd name="connsiteX26" fmla="*/ 67936 w 1077492"/>
              <a:gd name="connsiteY26" fmla="*/ 487958 h 880832"/>
              <a:gd name="connsiteX27" fmla="*/ 182679 w 1077492"/>
              <a:gd name="connsiteY27" fmla="*/ 513810 h 880832"/>
              <a:gd name="connsiteX28" fmla="*/ 199867 w 1077492"/>
              <a:gd name="connsiteY28" fmla="*/ 541086 h 880832"/>
              <a:gd name="connsiteX29" fmla="*/ 537541 w 1077492"/>
              <a:gd name="connsiteY29" fmla="*/ 459661 h 880832"/>
              <a:gd name="connsiteX30" fmla="*/ 536059 w 1077492"/>
              <a:gd name="connsiteY30" fmla="*/ 450434 h 880832"/>
              <a:gd name="connsiteX31" fmla="*/ 568890 w 1077492"/>
              <a:gd name="connsiteY31" fmla="*/ 377032 h 880832"/>
              <a:gd name="connsiteX32" fmla="*/ 605039 w 1077492"/>
              <a:gd name="connsiteY32" fmla="*/ 354429 h 880832"/>
              <a:gd name="connsiteX33" fmla="*/ 624516 w 1077492"/>
              <a:gd name="connsiteY33" fmla="*/ 351300 h 880832"/>
              <a:gd name="connsiteX34" fmla="*/ 624516 w 1077492"/>
              <a:gd name="connsiteY34" fmla="*/ 160667 h 880832"/>
              <a:gd name="connsiteX35" fmla="*/ 613436 w 1077492"/>
              <a:gd name="connsiteY35" fmla="*/ 158139 h 880832"/>
              <a:gd name="connsiteX36" fmla="*/ 586993 w 1077492"/>
              <a:gd name="connsiteY36" fmla="*/ 139559 h 880832"/>
              <a:gd name="connsiteX37" fmla="*/ 589927 w 1077492"/>
              <a:gd name="connsiteY37" fmla="*/ 22721 h 880832"/>
              <a:gd name="connsiteX38" fmla="*/ 618123 w 1077492"/>
              <a:gd name="connsiteY38" fmla="*/ 5091 h 880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1077492" h="880832">
                <a:moveTo>
                  <a:pt x="618123" y="5091"/>
                </a:moveTo>
                <a:cubicBezTo>
                  <a:pt x="628264" y="1341"/>
                  <a:pt x="638938" y="-311"/>
                  <a:pt x="649515" y="48"/>
                </a:cubicBezTo>
                <a:cubicBezTo>
                  <a:pt x="670668" y="767"/>
                  <a:pt x="691432" y="9532"/>
                  <a:pt x="706766" y="25655"/>
                </a:cubicBezTo>
                <a:cubicBezTo>
                  <a:pt x="738893" y="59437"/>
                  <a:pt x="736078" y="111827"/>
                  <a:pt x="703831" y="142493"/>
                </a:cubicBezTo>
                <a:lnTo>
                  <a:pt x="665641" y="157025"/>
                </a:lnTo>
                <a:lnTo>
                  <a:pt x="665641" y="352605"/>
                </a:lnTo>
                <a:lnTo>
                  <a:pt x="684786" y="356972"/>
                </a:lnTo>
                <a:cubicBezTo>
                  <a:pt x="697289" y="362480"/>
                  <a:pt x="708859" y="370458"/>
                  <a:pt x="718689" y="380793"/>
                </a:cubicBezTo>
                <a:cubicBezTo>
                  <a:pt x="749581" y="413278"/>
                  <a:pt x="755275" y="459181"/>
                  <a:pt x="738749" y="496690"/>
                </a:cubicBezTo>
                <a:lnTo>
                  <a:pt x="735230" y="501698"/>
                </a:lnTo>
                <a:lnTo>
                  <a:pt x="845060" y="617186"/>
                </a:lnTo>
                <a:lnTo>
                  <a:pt x="879258" y="595803"/>
                </a:lnTo>
                <a:cubicBezTo>
                  <a:pt x="933414" y="575777"/>
                  <a:pt x="996107" y="589357"/>
                  <a:pt x="1037048" y="632408"/>
                </a:cubicBezTo>
                <a:cubicBezTo>
                  <a:pt x="1094236" y="692542"/>
                  <a:pt x="1089226" y="785799"/>
                  <a:pt x="1031825" y="840388"/>
                </a:cubicBezTo>
                <a:cubicBezTo>
                  <a:pt x="971691" y="897576"/>
                  <a:pt x="878434" y="892566"/>
                  <a:pt x="823846" y="835165"/>
                </a:cubicBezTo>
                <a:cubicBezTo>
                  <a:pt x="780955" y="790064"/>
                  <a:pt x="773050" y="726332"/>
                  <a:pt x="795994" y="674255"/>
                </a:cubicBezTo>
                <a:lnTo>
                  <a:pt x="803191" y="664013"/>
                </a:lnTo>
                <a:lnTo>
                  <a:pt x="690708" y="545736"/>
                </a:lnTo>
                <a:lnTo>
                  <a:pt x="678778" y="553196"/>
                </a:lnTo>
                <a:cubicBezTo>
                  <a:pt x="639771" y="567620"/>
                  <a:pt x="594617" y="557839"/>
                  <a:pt x="565128" y="526831"/>
                </a:cubicBezTo>
                <a:lnTo>
                  <a:pt x="562479" y="522594"/>
                </a:lnTo>
                <a:lnTo>
                  <a:pt x="207664" y="608151"/>
                </a:lnTo>
                <a:lnTo>
                  <a:pt x="203307" y="628640"/>
                </a:lnTo>
                <a:cubicBezTo>
                  <a:pt x="197853" y="641384"/>
                  <a:pt x="189746" y="653311"/>
                  <a:pt x="178918" y="663609"/>
                </a:cubicBezTo>
                <a:cubicBezTo>
                  <a:pt x="137575" y="702927"/>
                  <a:pt x="70309" y="703160"/>
                  <a:pt x="29119" y="659847"/>
                </a:cubicBezTo>
                <a:cubicBezTo>
                  <a:pt x="-10199" y="618504"/>
                  <a:pt x="-10431" y="551239"/>
                  <a:pt x="32881" y="510048"/>
                </a:cubicBezTo>
                <a:cubicBezTo>
                  <a:pt x="43217" y="500219"/>
                  <a:pt x="55173" y="492832"/>
                  <a:pt x="67936" y="487958"/>
                </a:cubicBezTo>
                <a:cubicBezTo>
                  <a:pt x="106227" y="473336"/>
                  <a:pt x="151787" y="481326"/>
                  <a:pt x="182679" y="513810"/>
                </a:cubicBezTo>
                <a:lnTo>
                  <a:pt x="199867" y="541086"/>
                </a:lnTo>
                <a:lnTo>
                  <a:pt x="537541" y="459661"/>
                </a:lnTo>
                <a:lnTo>
                  <a:pt x="536059" y="450434"/>
                </a:lnTo>
                <a:cubicBezTo>
                  <a:pt x="536980" y="423313"/>
                  <a:pt x="548218" y="396691"/>
                  <a:pt x="568890" y="377032"/>
                </a:cubicBezTo>
                <a:cubicBezTo>
                  <a:pt x="579718" y="366735"/>
                  <a:pt x="592037" y="359237"/>
                  <a:pt x="605039" y="354429"/>
                </a:cubicBezTo>
                <a:lnTo>
                  <a:pt x="624516" y="351300"/>
                </a:lnTo>
                <a:lnTo>
                  <a:pt x="624516" y="160667"/>
                </a:lnTo>
                <a:lnTo>
                  <a:pt x="613436" y="158139"/>
                </a:lnTo>
                <a:cubicBezTo>
                  <a:pt x="603685" y="153843"/>
                  <a:pt x="594660" y="147621"/>
                  <a:pt x="586993" y="139559"/>
                </a:cubicBezTo>
                <a:cubicBezTo>
                  <a:pt x="554867" y="105778"/>
                  <a:pt x="557681" y="53388"/>
                  <a:pt x="589927" y="22721"/>
                </a:cubicBezTo>
                <a:cubicBezTo>
                  <a:pt x="598373" y="14690"/>
                  <a:pt x="607982" y="8842"/>
                  <a:pt x="618123" y="5091"/>
                </a:cubicBezTo>
                <a:close/>
              </a:path>
            </a:pathLst>
          </a:custGeom>
          <a:solidFill>
            <a:schemeClr val="bg2">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4" name="Freeform: Shape 381">
            <a:extLst>
              <a:ext uri="{FF2B5EF4-FFF2-40B4-BE49-F238E27FC236}">
                <a16:creationId xmlns:a16="http://schemas.microsoft.com/office/drawing/2014/main" id="{50266AA4-22D2-281E-C346-E1170E64F758}"/>
              </a:ext>
            </a:extLst>
          </p:cNvPr>
          <p:cNvSpPr/>
          <p:nvPr/>
        </p:nvSpPr>
        <p:spPr>
          <a:xfrm rot="5905001">
            <a:off x="4504532" y="5117306"/>
            <a:ext cx="1244600" cy="1338263"/>
          </a:xfrm>
          <a:custGeom>
            <a:avLst/>
            <a:gdLst>
              <a:gd name="connsiteX0" fmla="*/ 943257 w 2013900"/>
              <a:gd name="connsiteY0" fmla="*/ 1501970 h 1900583"/>
              <a:gd name="connsiteX1" fmla="*/ 744074 w 2013900"/>
              <a:gd name="connsiteY1" fmla="*/ 1348088 h 1900583"/>
              <a:gd name="connsiteX2" fmla="*/ 748630 w 2013900"/>
              <a:gd name="connsiteY2" fmla="*/ 1338807 h 1900583"/>
              <a:gd name="connsiteX3" fmla="*/ 706808 w 2013900"/>
              <a:gd name="connsiteY3" fmla="*/ 1216890 h 1900583"/>
              <a:gd name="connsiteX4" fmla="*/ 695446 w 2013900"/>
              <a:gd name="connsiteY4" fmla="*/ 1211313 h 1900583"/>
              <a:gd name="connsiteX5" fmla="*/ 726700 w 2013900"/>
              <a:gd name="connsiteY5" fmla="*/ 978267 h 1900583"/>
              <a:gd name="connsiteX6" fmla="*/ 764518 w 2013900"/>
              <a:gd name="connsiteY6" fmla="*/ 965451 h 1900583"/>
              <a:gd name="connsiteX7" fmla="*/ 799083 w 2013900"/>
              <a:gd name="connsiteY7" fmla="*/ 935439 h 1900583"/>
              <a:gd name="connsiteX8" fmla="*/ 819837 w 2013900"/>
              <a:gd name="connsiteY8" fmla="*/ 893157 h 1900583"/>
              <a:gd name="connsiteX9" fmla="*/ 822213 w 2013900"/>
              <a:gd name="connsiteY9" fmla="*/ 851356 h 1900583"/>
              <a:gd name="connsiteX10" fmla="*/ 1043738 w 2013900"/>
              <a:gd name="connsiteY10" fmla="*/ 760675 h 1900583"/>
              <a:gd name="connsiteX11" fmla="*/ 1061832 w 2013900"/>
              <a:gd name="connsiteY11" fmla="*/ 781899 h 1900583"/>
              <a:gd name="connsiteX12" fmla="*/ 1191467 w 2013900"/>
              <a:gd name="connsiteY12" fmla="*/ 790843 h 1900583"/>
              <a:gd name="connsiteX13" fmla="*/ 1200605 w 2013900"/>
              <a:gd name="connsiteY13" fmla="*/ 782908 h 1900583"/>
              <a:gd name="connsiteX14" fmla="*/ 1391604 w 2013900"/>
              <a:gd name="connsiteY14" fmla="*/ 930468 h 1900583"/>
              <a:gd name="connsiteX15" fmla="*/ 1386234 w 2013900"/>
              <a:gd name="connsiteY15" fmla="*/ 941312 h 1900583"/>
              <a:gd name="connsiteX16" fmla="*/ 1427616 w 2013900"/>
              <a:gd name="connsiteY16" fmla="*/ 1064490 h 1900583"/>
              <a:gd name="connsiteX17" fmla="*/ 1447779 w 2013900"/>
              <a:gd name="connsiteY17" fmla="*/ 1074387 h 1900583"/>
              <a:gd name="connsiteX18" fmla="*/ 1417037 w 2013900"/>
              <a:gd name="connsiteY18" fmla="*/ 1303612 h 1900583"/>
              <a:gd name="connsiteX19" fmla="*/ 1377304 w 2013900"/>
              <a:gd name="connsiteY19" fmla="*/ 1316666 h 1900583"/>
              <a:gd name="connsiteX20" fmla="*/ 1342096 w 2013900"/>
              <a:gd name="connsiteY20" fmla="*/ 1347016 h 1900583"/>
              <a:gd name="connsiteX21" fmla="*/ 1318419 w 2013900"/>
              <a:gd name="connsiteY21" fmla="*/ 1433424 h 1900583"/>
              <a:gd name="connsiteX22" fmla="*/ 1318667 w 2013900"/>
              <a:gd name="connsiteY22" fmla="*/ 1434179 h 1900583"/>
              <a:gd name="connsiteX23" fmla="*/ 1097018 w 2013900"/>
              <a:gd name="connsiteY23" fmla="*/ 1524911 h 1900583"/>
              <a:gd name="connsiteX24" fmla="*/ 1079718 w 2013900"/>
              <a:gd name="connsiteY24" fmla="*/ 1504987 h 1900583"/>
              <a:gd name="connsiteX25" fmla="*/ 950083 w 2013900"/>
              <a:gd name="connsiteY25" fmla="*/ 1496043 h 1900583"/>
              <a:gd name="connsiteX26" fmla="*/ 75043 w 2013900"/>
              <a:gd name="connsiteY26" fmla="*/ 1597161 h 1900583"/>
              <a:gd name="connsiteX27" fmla="*/ 108134 w 2013900"/>
              <a:gd name="connsiteY27" fmla="*/ 1604721 h 1900583"/>
              <a:gd name="connsiteX28" fmla="*/ 154857 w 2013900"/>
              <a:gd name="connsiteY28" fmla="*/ 1598764 h 1900583"/>
              <a:gd name="connsiteX29" fmla="*/ 233875 w 2013900"/>
              <a:gd name="connsiteY29" fmla="*/ 1496935 h 1900583"/>
              <a:gd name="connsiteX30" fmla="*/ 231813 w 2013900"/>
              <a:gd name="connsiteY30" fmla="*/ 1480763 h 1900583"/>
              <a:gd name="connsiteX31" fmla="*/ 540598 w 2013900"/>
              <a:gd name="connsiteY31" fmla="*/ 1375577 h 1900583"/>
              <a:gd name="connsiteX32" fmla="*/ 563677 w 2013900"/>
              <a:gd name="connsiteY32" fmla="*/ 1402157 h 1900583"/>
              <a:gd name="connsiteX33" fmla="*/ 692537 w 2013900"/>
              <a:gd name="connsiteY33" fmla="*/ 1412103 h 1900583"/>
              <a:gd name="connsiteX34" fmla="*/ 693400 w 2013900"/>
              <a:gd name="connsiteY34" fmla="*/ 1411346 h 1900583"/>
              <a:gd name="connsiteX35" fmla="*/ 797736 w 2013900"/>
              <a:gd name="connsiteY35" fmla="*/ 1491953 h 1900583"/>
              <a:gd name="connsiteX36" fmla="*/ 894945 w 2013900"/>
              <a:gd name="connsiteY36" fmla="*/ 1567053 h 1900583"/>
              <a:gd name="connsiteX37" fmla="*/ 894430 w 2013900"/>
              <a:gd name="connsiteY37" fmla="*/ 1568079 h 1900583"/>
              <a:gd name="connsiteX38" fmla="*/ 936587 w 2013900"/>
              <a:gd name="connsiteY38" fmla="*/ 1690255 h 1900583"/>
              <a:gd name="connsiteX39" fmla="*/ 1100786 w 2013900"/>
              <a:gd name="connsiteY39" fmla="*/ 1669186 h 1900583"/>
              <a:gd name="connsiteX40" fmla="*/ 1121540 w 2013900"/>
              <a:gd name="connsiteY40" fmla="*/ 1626904 h 1900583"/>
              <a:gd name="connsiteX41" fmla="*/ 1123204 w 2013900"/>
              <a:gd name="connsiteY41" fmla="*/ 1597620 h 1900583"/>
              <a:gd name="connsiteX42" fmla="*/ 1237555 w 2013900"/>
              <a:gd name="connsiteY42" fmla="*/ 1551067 h 1900583"/>
              <a:gd name="connsiteX43" fmla="*/ 1355644 w 2013900"/>
              <a:gd name="connsiteY43" fmla="*/ 1502993 h 1900583"/>
              <a:gd name="connsiteX44" fmla="*/ 1362776 w 2013900"/>
              <a:gd name="connsiteY44" fmla="*/ 1511266 h 1900583"/>
              <a:gd name="connsiteX45" fmla="*/ 1491817 w 2013900"/>
              <a:gd name="connsiteY45" fmla="*/ 1520936 h 1900583"/>
              <a:gd name="connsiteX46" fmla="*/ 1499270 w 2013900"/>
              <a:gd name="connsiteY46" fmla="*/ 1514511 h 1900583"/>
              <a:gd name="connsiteX47" fmla="*/ 1790657 w 2013900"/>
              <a:gd name="connsiteY47" fmla="*/ 1739626 h 1900583"/>
              <a:gd name="connsiteX48" fmla="*/ 1783473 w 2013900"/>
              <a:gd name="connsiteY48" fmla="*/ 1754261 h 1900583"/>
              <a:gd name="connsiteX49" fmla="*/ 1825296 w 2013900"/>
              <a:gd name="connsiteY49" fmla="*/ 1876178 h 1900583"/>
              <a:gd name="connsiteX50" fmla="*/ 1867578 w 2013900"/>
              <a:gd name="connsiteY50" fmla="*/ 1896932 h 1900583"/>
              <a:gd name="connsiteX51" fmla="*/ 1989494 w 2013900"/>
              <a:gd name="connsiteY51" fmla="*/ 1855110 h 1900583"/>
              <a:gd name="connsiteX52" fmla="*/ 1968427 w 2013900"/>
              <a:gd name="connsiteY52" fmla="*/ 1690911 h 1900583"/>
              <a:gd name="connsiteX53" fmla="*/ 1838792 w 2013900"/>
              <a:gd name="connsiteY53" fmla="*/ 1681967 h 1900583"/>
              <a:gd name="connsiteX54" fmla="*/ 1838014 w 2013900"/>
              <a:gd name="connsiteY54" fmla="*/ 1682642 h 1900583"/>
              <a:gd name="connsiteX55" fmla="*/ 1544325 w 2013900"/>
              <a:gd name="connsiteY55" fmla="*/ 1455749 h 1900583"/>
              <a:gd name="connsiteX56" fmla="*/ 1547700 w 2013900"/>
              <a:gd name="connsiteY56" fmla="*/ 1448953 h 1900583"/>
              <a:gd name="connsiteX57" fmla="*/ 1506345 w 2013900"/>
              <a:gd name="connsiteY57" fmla="*/ 1326336 h 1900583"/>
              <a:gd name="connsiteX58" fmla="*/ 1493239 w 2013900"/>
              <a:gd name="connsiteY58" fmla="*/ 1319828 h 1900583"/>
              <a:gd name="connsiteX59" fmla="*/ 1509136 w 2013900"/>
              <a:gd name="connsiteY59" fmla="*/ 1199535 h 1900583"/>
              <a:gd name="connsiteX60" fmla="*/ 1524327 w 2013900"/>
              <a:gd name="connsiteY60" fmla="*/ 1084591 h 1900583"/>
              <a:gd name="connsiteX61" fmla="*/ 1557251 w 2013900"/>
              <a:gd name="connsiteY61" fmla="*/ 1073434 h 1900583"/>
              <a:gd name="connsiteX62" fmla="*/ 1591815 w 2013900"/>
              <a:gd name="connsiteY62" fmla="*/ 1043422 h 1900583"/>
              <a:gd name="connsiteX63" fmla="*/ 1570748 w 2013900"/>
              <a:gd name="connsiteY63" fmla="*/ 879222 h 1900583"/>
              <a:gd name="connsiteX64" fmla="*/ 1483503 w 2013900"/>
              <a:gd name="connsiteY64" fmla="*/ 855912 h 1900583"/>
              <a:gd name="connsiteX65" fmla="*/ 1444684 w 2013900"/>
              <a:gd name="connsiteY65" fmla="*/ 869068 h 1900583"/>
              <a:gd name="connsiteX66" fmla="*/ 1340899 w 2013900"/>
              <a:gd name="connsiteY66" fmla="*/ 788887 h 1900583"/>
              <a:gd name="connsiteX67" fmla="*/ 1246914 w 2013900"/>
              <a:gd name="connsiteY67" fmla="*/ 716278 h 1900583"/>
              <a:gd name="connsiteX68" fmla="*/ 1249341 w 2013900"/>
              <a:gd name="connsiteY68" fmla="*/ 673586 h 1900583"/>
              <a:gd name="connsiteX69" fmla="*/ 1204964 w 2013900"/>
              <a:gd name="connsiteY69" fmla="*/ 596631 h 1900583"/>
              <a:gd name="connsiteX70" fmla="*/ 1168993 w 2013900"/>
              <a:gd name="connsiteY70" fmla="*/ 578975 h 1900583"/>
              <a:gd name="connsiteX71" fmla="*/ 1168993 w 2013900"/>
              <a:gd name="connsiteY71" fmla="*/ 225315 h 1900583"/>
              <a:gd name="connsiteX72" fmla="*/ 1170003 w 2013900"/>
              <a:gd name="connsiteY72" fmla="*/ 225113 h 1900583"/>
              <a:gd name="connsiteX73" fmla="*/ 1242179 w 2013900"/>
              <a:gd name="connsiteY73" fmla="*/ 117058 h 1900583"/>
              <a:gd name="connsiteX74" fmla="*/ 1125121 w 2013900"/>
              <a:gd name="connsiteY74" fmla="*/ 1 h 1900583"/>
              <a:gd name="connsiteX75" fmla="*/ 1008063 w 2013900"/>
              <a:gd name="connsiteY75" fmla="*/ 117059 h 1900583"/>
              <a:gd name="connsiteX76" fmla="*/ 1078973 w 2013900"/>
              <a:gd name="connsiteY76" fmla="*/ 224691 h 1900583"/>
              <a:gd name="connsiteX77" fmla="*/ 1094946 w 2013900"/>
              <a:gd name="connsiteY77" fmla="*/ 227954 h 1900583"/>
              <a:gd name="connsiteX78" fmla="*/ 1094946 w 2013900"/>
              <a:gd name="connsiteY78" fmla="*/ 580718 h 1900583"/>
              <a:gd name="connsiteX79" fmla="*/ 1086671 w 2013900"/>
              <a:gd name="connsiteY79" fmla="*/ 583843 h 1900583"/>
              <a:gd name="connsiteX80" fmla="*/ 1075329 w 2013900"/>
              <a:gd name="connsiteY80" fmla="*/ 587687 h 1900583"/>
              <a:gd name="connsiteX81" fmla="*/ 1040783 w 2013900"/>
              <a:gd name="connsiteY81" fmla="*/ 617683 h 1900583"/>
              <a:gd name="connsiteX82" fmla="*/ 1040763 w 2013900"/>
              <a:gd name="connsiteY82" fmla="*/ 617700 h 1900583"/>
              <a:gd name="connsiteX83" fmla="*/ 1021723 w 2013900"/>
              <a:gd name="connsiteY83" fmla="*/ 656920 h 1900583"/>
              <a:gd name="connsiteX84" fmla="*/ 1021715 w 2013900"/>
              <a:gd name="connsiteY84" fmla="*/ 657057 h 1900583"/>
              <a:gd name="connsiteX85" fmla="*/ 1020784 w 2013900"/>
              <a:gd name="connsiteY85" fmla="*/ 658980 h 1900583"/>
              <a:gd name="connsiteX86" fmla="*/ 1019460 w 2013900"/>
              <a:gd name="connsiteY86" fmla="*/ 681579 h 1900583"/>
              <a:gd name="connsiteX87" fmla="*/ 901080 w 2013900"/>
              <a:gd name="connsiteY87" fmla="*/ 729772 h 1900583"/>
              <a:gd name="connsiteX88" fmla="*/ 783553 w 2013900"/>
              <a:gd name="connsiteY88" fmla="*/ 777618 h 1900583"/>
              <a:gd name="connsiteX89" fmla="*/ 778015 w 2013900"/>
              <a:gd name="connsiteY89" fmla="*/ 771240 h 1900583"/>
              <a:gd name="connsiteX90" fmla="*/ 613815 w 2013900"/>
              <a:gd name="connsiteY90" fmla="*/ 792308 h 1900583"/>
              <a:gd name="connsiteX91" fmla="*/ 634884 w 2013900"/>
              <a:gd name="connsiteY91" fmla="*/ 956507 h 1900583"/>
              <a:gd name="connsiteX92" fmla="*/ 645314 w 2013900"/>
              <a:gd name="connsiteY92" fmla="*/ 961627 h 1900583"/>
              <a:gd name="connsiteX93" fmla="*/ 629499 w 2013900"/>
              <a:gd name="connsiteY93" fmla="*/ 1081304 h 1900583"/>
              <a:gd name="connsiteX94" fmla="*/ 614430 w 2013900"/>
              <a:gd name="connsiteY94" fmla="*/ 1195319 h 1900583"/>
              <a:gd name="connsiteX95" fmla="*/ 577174 w 2013900"/>
              <a:gd name="connsiteY95" fmla="*/ 1207946 h 1900583"/>
              <a:gd name="connsiteX96" fmla="*/ 542608 w 2013900"/>
              <a:gd name="connsiteY96" fmla="*/ 1237958 h 1900583"/>
              <a:gd name="connsiteX97" fmla="*/ 521855 w 2013900"/>
              <a:gd name="connsiteY97" fmla="*/ 1280240 h 1900583"/>
              <a:gd name="connsiteX98" fmla="*/ 520493 w 2013900"/>
              <a:gd name="connsiteY98" fmla="*/ 1304200 h 1900583"/>
              <a:gd name="connsiteX99" fmla="*/ 205439 w 2013900"/>
              <a:gd name="connsiteY99" fmla="*/ 1411522 h 1900583"/>
              <a:gd name="connsiteX100" fmla="*/ 204922 w 2013900"/>
              <a:gd name="connsiteY100" fmla="*/ 1410631 h 1900583"/>
              <a:gd name="connsiteX101" fmla="*/ 79366 w 2013900"/>
              <a:gd name="connsiteY101" fmla="*/ 1377152 h 1900583"/>
              <a:gd name="connsiteX102" fmla="*/ 6306 w 2013900"/>
              <a:gd name="connsiteY102" fmla="*/ 1525703 h 1900583"/>
              <a:gd name="connsiteX103" fmla="*/ 75043 w 2013900"/>
              <a:gd name="connsiteY103" fmla="*/ 1597161 h 1900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2013900" h="1900583">
                <a:moveTo>
                  <a:pt x="943257" y="1501970"/>
                </a:moveTo>
                <a:lnTo>
                  <a:pt x="744074" y="1348088"/>
                </a:lnTo>
                <a:lnTo>
                  <a:pt x="748630" y="1338807"/>
                </a:lnTo>
                <a:cubicBezTo>
                  <a:pt x="760072" y="1294309"/>
                  <a:pt x="744218" y="1245791"/>
                  <a:pt x="706808" y="1216890"/>
                </a:cubicBezTo>
                <a:lnTo>
                  <a:pt x="695446" y="1211313"/>
                </a:lnTo>
                <a:lnTo>
                  <a:pt x="726700" y="978267"/>
                </a:lnTo>
                <a:lnTo>
                  <a:pt x="764518" y="965451"/>
                </a:lnTo>
                <a:cubicBezTo>
                  <a:pt x="777636" y="957984"/>
                  <a:pt x="789449" y="947909"/>
                  <a:pt x="799083" y="935439"/>
                </a:cubicBezTo>
                <a:cubicBezTo>
                  <a:pt x="809176" y="922375"/>
                  <a:pt x="816023" y="907989"/>
                  <a:pt x="819837" y="893157"/>
                </a:cubicBezTo>
                <a:lnTo>
                  <a:pt x="822213" y="851356"/>
                </a:lnTo>
                <a:lnTo>
                  <a:pt x="1043738" y="760675"/>
                </a:lnTo>
                <a:lnTo>
                  <a:pt x="1061832" y="781899"/>
                </a:lnTo>
                <a:cubicBezTo>
                  <a:pt x="1101024" y="812177"/>
                  <a:pt x="1152114" y="813244"/>
                  <a:pt x="1191467" y="790843"/>
                </a:cubicBezTo>
                <a:lnTo>
                  <a:pt x="1200605" y="782908"/>
                </a:lnTo>
                <a:lnTo>
                  <a:pt x="1391604" y="930468"/>
                </a:lnTo>
                <a:lnTo>
                  <a:pt x="1386234" y="941312"/>
                </a:lnTo>
                <a:cubicBezTo>
                  <a:pt x="1374493" y="985046"/>
                  <a:pt x="1388425" y="1034212"/>
                  <a:pt x="1427616" y="1064490"/>
                </a:cubicBezTo>
                <a:lnTo>
                  <a:pt x="1447779" y="1074387"/>
                </a:lnTo>
                <a:lnTo>
                  <a:pt x="1417037" y="1303612"/>
                </a:lnTo>
                <a:lnTo>
                  <a:pt x="1377304" y="1316666"/>
                </a:lnTo>
                <a:cubicBezTo>
                  <a:pt x="1364036" y="1324096"/>
                  <a:pt x="1352007" y="1334250"/>
                  <a:pt x="1342096" y="1347016"/>
                </a:cubicBezTo>
                <a:cubicBezTo>
                  <a:pt x="1322273" y="1372550"/>
                  <a:pt x="1314676" y="1403701"/>
                  <a:pt x="1318419" y="1433424"/>
                </a:cubicBezTo>
                <a:lnTo>
                  <a:pt x="1318667" y="1434179"/>
                </a:lnTo>
                <a:lnTo>
                  <a:pt x="1097018" y="1524911"/>
                </a:lnTo>
                <a:lnTo>
                  <a:pt x="1079718" y="1504987"/>
                </a:lnTo>
                <a:cubicBezTo>
                  <a:pt x="1040526" y="1474709"/>
                  <a:pt x="989436" y="1473641"/>
                  <a:pt x="950083" y="1496043"/>
                </a:cubicBezTo>
                <a:close/>
                <a:moveTo>
                  <a:pt x="75043" y="1597161"/>
                </a:moveTo>
                <a:cubicBezTo>
                  <a:pt x="85545" y="1601240"/>
                  <a:pt x="96683" y="1603828"/>
                  <a:pt x="108134" y="1604721"/>
                </a:cubicBezTo>
                <a:cubicBezTo>
                  <a:pt x="123403" y="1605911"/>
                  <a:pt x="139230" y="1604086"/>
                  <a:pt x="154857" y="1598764"/>
                </a:cubicBezTo>
                <a:cubicBezTo>
                  <a:pt x="199605" y="1583520"/>
                  <a:pt x="230305" y="1542741"/>
                  <a:pt x="233875" y="1496935"/>
                </a:cubicBezTo>
                <a:lnTo>
                  <a:pt x="231813" y="1480763"/>
                </a:lnTo>
                <a:lnTo>
                  <a:pt x="540598" y="1375577"/>
                </a:lnTo>
                <a:lnTo>
                  <a:pt x="563677" y="1402157"/>
                </a:lnTo>
                <a:cubicBezTo>
                  <a:pt x="602868" y="1432435"/>
                  <a:pt x="652926" y="1434839"/>
                  <a:pt x="692537" y="1412103"/>
                </a:cubicBezTo>
                <a:lnTo>
                  <a:pt x="693400" y="1411346"/>
                </a:lnTo>
                <a:lnTo>
                  <a:pt x="797736" y="1491953"/>
                </a:lnTo>
                <a:lnTo>
                  <a:pt x="894945" y="1567053"/>
                </a:lnTo>
                <a:lnTo>
                  <a:pt x="894430" y="1568079"/>
                </a:lnTo>
                <a:cubicBezTo>
                  <a:pt x="882432" y="1612147"/>
                  <a:pt x="897395" y="1659977"/>
                  <a:pt x="936587" y="1690255"/>
                </a:cubicBezTo>
                <a:cubicBezTo>
                  <a:pt x="986466" y="1728790"/>
                  <a:pt x="1060415" y="1721441"/>
                  <a:pt x="1100786" y="1669186"/>
                </a:cubicBezTo>
                <a:cubicBezTo>
                  <a:pt x="1110878" y="1656123"/>
                  <a:pt x="1117725" y="1641737"/>
                  <a:pt x="1121540" y="1626904"/>
                </a:cubicBezTo>
                <a:lnTo>
                  <a:pt x="1123204" y="1597620"/>
                </a:lnTo>
                <a:lnTo>
                  <a:pt x="1237555" y="1551067"/>
                </a:lnTo>
                <a:lnTo>
                  <a:pt x="1355644" y="1502993"/>
                </a:lnTo>
                <a:lnTo>
                  <a:pt x="1362776" y="1511266"/>
                </a:lnTo>
                <a:cubicBezTo>
                  <a:pt x="1401076" y="1541000"/>
                  <a:pt x="1452016" y="1543225"/>
                  <a:pt x="1491817" y="1520936"/>
                </a:cubicBezTo>
                <a:lnTo>
                  <a:pt x="1499270" y="1514511"/>
                </a:lnTo>
                <a:lnTo>
                  <a:pt x="1790657" y="1739626"/>
                </a:lnTo>
                <a:lnTo>
                  <a:pt x="1783473" y="1754261"/>
                </a:lnTo>
                <a:cubicBezTo>
                  <a:pt x="1772031" y="1798759"/>
                  <a:pt x="1787886" y="1847276"/>
                  <a:pt x="1825296" y="1876178"/>
                </a:cubicBezTo>
                <a:cubicBezTo>
                  <a:pt x="1838359" y="1886271"/>
                  <a:pt x="1852745" y="1893118"/>
                  <a:pt x="1867578" y="1896932"/>
                </a:cubicBezTo>
                <a:cubicBezTo>
                  <a:pt x="1912075" y="1908374"/>
                  <a:pt x="1960593" y="1892520"/>
                  <a:pt x="1989494" y="1855110"/>
                </a:cubicBezTo>
                <a:cubicBezTo>
                  <a:pt x="2029865" y="1802855"/>
                  <a:pt x="2018306" y="1729446"/>
                  <a:pt x="1968427" y="1690911"/>
                </a:cubicBezTo>
                <a:cubicBezTo>
                  <a:pt x="1929235" y="1660633"/>
                  <a:pt x="1878145" y="1659565"/>
                  <a:pt x="1838792" y="1681967"/>
                </a:cubicBezTo>
                <a:lnTo>
                  <a:pt x="1838014" y="1682642"/>
                </a:lnTo>
                <a:lnTo>
                  <a:pt x="1544325" y="1455749"/>
                </a:lnTo>
                <a:lnTo>
                  <a:pt x="1547700" y="1448953"/>
                </a:lnTo>
                <a:cubicBezTo>
                  <a:pt x="1559428" y="1404868"/>
                  <a:pt x="1544645" y="1356070"/>
                  <a:pt x="1506345" y="1326336"/>
                </a:cubicBezTo>
                <a:lnTo>
                  <a:pt x="1493239" y="1319828"/>
                </a:lnTo>
                <a:lnTo>
                  <a:pt x="1509136" y="1199535"/>
                </a:lnTo>
                <a:lnTo>
                  <a:pt x="1524327" y="1084591"/>
                </a:lnTo>
                <a:lnTo>
                  <a:pt x="1557251" y="1073434"/>
                </a:lnTo>
                <a:cubicBezTo>
                  <a:pt x="1570368" y="1065966"/>
                  <a:pt x="1582182" y="1055892"/>
                  <a:pt x="1591815" y="1043422"/>
                </a:cubicBezTo>
                <a:cubicBezTo>
                  <a:pt x="1632186" y="991167"/>
                  <a:pt x="1620627" y="917758"/>
                  <a:pt x="1570748" y="879222"/>
                </a:cubicBezTo>
                <a:cubicBezTo>
                  <a:pt x="1544620" y="859037"/>
                  <a:pt x="1513204" y="851834"/>
                  <a:pt x="1483503" y="855912"/>
                </a:cubicBezTo>
                <a:lnTo>
                  <a:pt x="1444684" y="869068"/>
                </a:lnTo>
                <a:lnTo>
                  <a:pt x="1340899" y="788887"/>
                </a:lnTo>
                <a:lnTo>
                  <a:pt x="1246914" y="716278"/>
                </a:lnTo>
                <a:lnTo>
                  <a:pt x="1249341" y="673586"/>
                </a:lnTo>
                <a:cubicBezTo>
                  <a:pt x="1245263" y="643885"/>
                  <a:pt x="1229903" y="615899"/>
                  <a:pt x="1204964" y="596631"/>
                </a:cubicBezTo>
                <a:lnTo>
                  <a:pt x="1168993" y="578975"/>
                </a:lnTo>
                <a:lnTo>
                  <a:pt x="1168993" y="225315"/>
                </a:lnTo>
                <a:lnTo>
                  <a:pt x="1170003" y="225113"/>
                </a:lnTo>
                <a:cubicBezTo>
                  <a:pt x="1211789" y="207666"/>
                  <a:pt x="1242179" y="166584"/>
                  <a:pt x="1242179" y="117058"/>
                </a:cubicBezTo>
                <a:cubicBezTo>
                  <a:pt x="1242179" y="54028"/>
                  <a:pt x="1191154" y="0"/>
                  <a:pt x="1125121" y="1"/>
                </a:cubicBezTo>
                <a:cubicBezTo>
                  <a:pt x="1062090" y="1"/>
                  <a:pt x="1008063" y="51026"/>
                  <a:pt x="1008063" y="117059"/>
                </a:cubicBezTo>
                <a:cubicBezTo>
                  <a:pt x="1008063" y="164333"/>
                  <a:pt x="1036765" y="206541"/>
                  <a:pt x="1078973" y="224691"/>
                </a:cubicBezTo>
                <a:lnTo>
                  <a:pt x="1094946" y="227954"/>
                </a:lnTo>
                <a:lnTo>
                  <a:pt x="1094946" y="580718"/>
                </a:lnTo>
                <a:lnTo>
                  <a:pt x="1086671" y="583843"/>
                </a:lnTo>
                <a:lnTo>
                  <a:pt x="1075329" y="587687"/>
                </a:lnTo>
                <a:lnTo>
                  <a:pt x="1040783" y="617683"/>
                </a:lnTo>
                <a:lnTo>
                  <a:pt x="1040763" y="617700"/>
                </a:lnTo>
                <a:cubicBezTo>
                  <a:pt x="1031588" y="629576"/>
                  <a:pt x="1025281" y="642956"/>
                  <a:pt x="1021723" y="656920"/>
                </a:cubicBezTo>
                <a:lnTo>
                  <a:pt x="1021715" y="657057"/>
                </a:lnTo>
                <a:lnTo>
                  <a:pt x="1020784" y="658980"/>
                </a:lnTo>
                <a:lnTo>
                  <a:pt x="1019460" y="681579"/>
                </a:lnTo>
                <a:lnTo>
                  <a:pt x="901080" y="729772"/>
                </a:lnTo>
                <a:lnTo>
                  <a:pt x="783553" y="777618"/>
                </a:lnTo>
                <a:lnTo>
                  <a:pt x="778015" y="771240"/>
                </a:lnTo>
                <a:cubicBezTo>
                  <a:pt x="725760" y="730869"/>
                  <a:pt x="652351" y="742428"/>
                  <a:pt x="613815" y="792308"/>
                </a:cubicBezTo>
                <a:cubicBezTo>
                  <a:pt x="575280" y="842187"/>
                  <a:pt x="582629" y="916137"/>
                  <a:pt x="634884" y="956507"/>
                </a:cubicBezTo>
                <a:lnTo>
                  <a:pt x="645314" y="961627"/>
                </a:lnTo>
                <a:lnTo>
                  <a:pt x="629499" y="1081304"/>
                </a:lnTo>
                <a:lnTo>
                  <a:pt x="614430" y="1195319"/>
                </a:lnTo>
                <a:lnTo>
                  <a:pt x="577174" y="1207946"/>
                </a:lnTo>
                <a:cubicBezTo>
                  <a:pt x="564056" y="1215413"/>
                  <a:pt x="552242" y="1225488"/>
                  <a:pt x="542608" y="1237958"/>
                </a:cubicBezTo>
                <a:cubicBezTo>
                  <a:pt x="532516" y="1251022"/>
                  <a:pt x="525669" y="1265407"/>
                  <a:pt x="521855" y="1280240"/>
                </a:cubicBezTo>
                <a:lnTo>
                  <a:pt x="520493" y="1304200"/>
                </a:lnTo>
                <a:lnTo>
                  <a:pt x="205439" y="1411522"/>
                </a:lnTo>
                <a:lnTo>
                  <a:pt x="204922" y="1410631"/>
                </a:lnTo>
                <a:cubicBezTo>
                  <a:pt x="174933" y="1376702"/>
                  <a:pt x="126246" y="1361182"/>
                  <a:pt x="79366" y="1377152"/>
                </a:cubicBezTo>
                <a:cubicBezTo>
                  <a:pt x="19701" y="1397476"/>
                  <a:pt x="-14987" y="1463197"/>
                  <a:pt x="6306" y="1525703"/>
                </a:cubicBezTo>
                <a:cubicBezTo>
                  <a:pt x="17738" y="1559264"/>
                  <a:pt x="43535" y="1584923"/>
                  <a:pt x="75043" y="1597161"/>
                </a:cubicBezTo>
                <a:close/>
              </a:path>
            </a:pathLst>
          </a:custGeom>
          <a:solidFill>
            <a:schemeClr val="bg2">
              <a:lumMod val="50000"/>
              <a:alpha val="20000"/>
            </a:schemeClr>
          </a:solidFill>
          <a:ln w="43323" cap="flat">
            <a:noFill/>
            <a:prstDash val="solid"/>
            <a:miter/>
          </a:ln>
        </p:spPr>
        <p:txBody>
          <a:bodyPr anchor="ctr"/>
          <a:lstStyle/>
          <a:p>
            <a:pPr>
              <a:defRPr/>
            </a:pPr>
            <a:endParaRPr lang="en-US" dirty="0"/>
          </a:p>
        </p:txBody>
      </p:sp>
      <p:sp>
        <p:nvSpPr>
          <p:cNvPr id="15" name="Freeform: Shape 381">
            <a:extLst>
              <a:ext uri="{FF2B5EF4-FFF2-40B4-BE49-F238E27FC236}">
                <a16:creationId xmlns:a16="http://schemas.microsoft.com/office/drawing/2014/main" id="{E6E32F45-1E9A-6E0E-BEB9-001073D6F570}"/>
              </a:ext>
            </a:extLst>
          </p:cNvPr>
          <p:cNvSpPr/>
          <p:nvPr/>
        </p:nvSpPr>
        <p:spPr>
          <a:xfrm rot="8265889">
            <a:off x="7294563" y="5241925"/>
            <a:ext cx="1244600" cy="1336675"/>
          </a:xfrm>
          <a:custGeom>
            <a:avLst/>
            <a:gdLst>
              <a:gd name="connsiteX0" fmla="*/ 943257 w 2013900"/>
              <a:gd name="connsiteY0" fmla="*/ 1501970 h 1900583"/>
              <a:gd name="connsiteX1" fmla="*/ 744074 w 2013900"/>
              <a:gd name="connsiteY1" fmla="*/ 1348088 h 1900583"/>
              <a:gd name="connsiteX2" fmla="*/ 748630 w 2013900"/>
              <a:gd name="connsiteY2" fmla="*/ 1338807 h 1900583"/>
              <a:gd name="connsiteX3" fmla="*/ 706808 w 2013900"/>
              <a:gd name="connsiteY3" fmla="*/ 1216890 h 1900583"/>
              <a:gd name="connsiteX4" fmla="*/ 695446 w 2013900"/>
              <a:gd name="connsiteY4" fmla="*/ 1211313 h 1900583"/>
              <a:gd name="connsiteX5" fmla="*/ 726700 w 2013900"/>
              <a:gd name="connsiteY5" fmla="*/ 978267 h 1900583"/>
              <a:gd name="connsiteX6" fmla="*/ 764518 w 2013900"/>
              <a:gd name="connsiteY6" fmla="*/ 965451 h 1900583"/>
              <a:gd name="connsiteX7" fmla="*/ 799083 w 2013900"/>
              <a:gd name="connsiteY7" fmla="*/ 935439 h 1900583"/>
              <a:gd name="connsiteX8" fmla="*/ 819837 w 2013900"/>
              <a:gd name="connsiteY8" fmla="*/ 893157 h 1900583"/>
              <a:gd name="connsiteX9" fmla="*/ 822213 w 2013900"/>
              <a:gd name="connsiteY9" fmla="*/ 851356 h 1900583"/>
              <a:gd name="connsiteX10" fmla="*/ 1043738 w 2013900"/>
              <a:gd name="connsiteY10" fmla="*/ 760675 h 1900583"/>
              <a:gd name="connsiteX11" fmla="*/ 1061832 w 2013900"/>
              <a:gd name="connsiteY11" fmla="*/ 781899 h 1900583"/>
              <a:gd name="connsiteX12" fmla="*/ 1191467 w 2013900"/>
              <a:gd name="connsiteY12" fmla="*/ 790843 h 1900583"/>
              <a:gd name="connsiteX13" fmla="*/ 1200605 w 2013900"/>
              <a:gd name="connsiteY13" fmla="*/ 782908 h 1900583"/>
              <a:gd name="connsiteX14" fmla="*/ 1391604 w 2013900"/>
              <a:gd name="connsiteY14" fmla="*/ 930468 h 1900583"/>
              <a:gd name="connsiteX15" fmla="*/ 1386234 w 2013900"/>
              <a:gd name="connsiteY15" fmla="*/ 941312 h 1900583"/>
              <a:gd name="connsiteX16" fmla="*/ 1427616 w 2013900"/>
              <a:gd name="connsiteY16" fmla="*/ 1064490 h 1900583"/>
              <a:gd name="connsiteX17" fmla="*/ 1447779 w 2013900"/>
              <a:gd name="connsiteY17" fmla="*/ 1074387 h 1900583"/>
              <a:gd name="connsiteX18" fmla="*/ 1417037 w 2013900"/>
              <a:gd name="connsiteY18" fmla="*/ 1303612 h 1900583"/>
              <a:gd name="connsiteX19" fmla="*/ 1377304 w 2013900"/>
              <a:gd name="connsiteY19" fmla="*/ 1316666 h 1900583"/>
              <a:gd name="connsiteX20" fmla="*/ 1342096 w 2013900"/>
              <a:gd name="connsiteY20" fmla="*/ 1347016 h 1900583"/>
              <a:gd name="connsiteX21" fmla="*/ 1318419 w 2013900"/>
              <a:gd name="connsiteY21" fmla="*/ 1433424 h 1900583"/>
              <a:gd name="connsiteX22" fmla="*/ 1318667 w 2013900"/>
              <a:gd name="connsiteY22" fmla="*/ 1434179 h 1900583"/>
              <a:gd name="connsiteX23" fmla="*/ 1097018 w 2013900"/>
              <a:gd name="connsiteY23" fmla="*/ 1524911 h 1900583"/>
              <a:gd name="connsiteX24" fmla="*/ 1079718 w 2013900"/>
              <a:gd name="connsiteY24" fmla="*/ 1504987 h 1900583"/>
              <a:gd name="connsiteX25" fmla="*/ 950083 w 2013900"/>
              <a:gd name="connsiteY25" fmla="*/ 1496043 h 1900583"/>
              <a:gd name="connsiteX26" fmla="*/ 75043 w 2013900"/>
              <a:gd name="connsiteY26" fmla="*/ 1597161 h 1900583"/>
              <a:gd name="connsiteX27" fmla="*/ 108134 w 2013900"/>
              <a:gd name="connsiteY27" fmla="*/ 1604721 h 1900583"/>
              <a:gd name="connsiteX28" fmla="*/ 154857 w 2013900"/>
              <a:gd name="connsiteY28" fmla="*/ 1598764 h 1900583"/>
              <a:gd name="connsiteX29" fmla="*/ 233875 w 2013900"/>
              <a:gd name="connsiteY29" fmla="*/ 1496935 h 1900583"/>
              <a:gd name="connsiteX30" fmla="*/ 231813 w 2013900"/>
              <a:gd name="connsiteY30" fmla="*/ 1480763 h 1900583"/>
              <a:gd name="connsiteX31" fmla="*/ 540598 w 2013900"/>
              <a:gd name="connsiteY31" fmla="*/ 1375577 h 1900583"/>
              <a:gd name="connsiteX32" fmla="*/ 563677 w 2013900"/>
              <a:gd name="connsiteY32" fmla="*/ 1402157 h 1900583"/>
              <a:gd name="connsiteX33" fmla="*/ 692537 w 2013900"/>
              <a:gd name="connsiteY33" fmla="*/ 1412103 h 1900583"/>
              <a:gd name="connsiteX34" fmla="*/ 693400 w 2013900"/>
              <a:gd name="connsiteY34" fmla="*/ 1411346 h 1900583"/>
              <a:gd name="connsiteX35" fmla="*/ 797736 w 2013900"/>
              <a:gd name="connsiteY35" fmla="*/ 1491953 h 1900583"/>
              <a:gd name="connsiteX36" fmla="*/ 894945 w 2013900"/>
              <a:gd name="connsiteY36" fmla="*/ 1567053 h 1900583"/>
              <a:gd name="connsiteX37" fmla="*/ 894430 w 2013900"/>
              <a:gd name="connsiteY37" fmla="*/ 1568079 h 1900583"/>
              <a:gd name="connsiteX38" fmla="*/ 936587 w 2013900"/>
              <a:gd name="connsiteY38" fmla="*/ 1690255 h 1900583"/>
              <a:gd name="connsiteX39" fmla="*/ 1100786 w 2013900"/>
              <a:gd name="connsiteY39" fmla="*/ 1669186 h 1900583"/>
              <a:gd name="connsiteX40" fmla="*/ 1121540 w 2013900"/>
              <a:gd name="connsiteY40" fmla="*/ 1626904 h 1900583"/>
              <a:gd name="connsiteX41" fmla="*/ 1123204 w 2013900"/>
              <a:gd name="connsiteY41" fmla="*/ 1597620 h 1900583"/>
              <a:gd name="connsiteX42" fmla="*/ 1237555 w 2013900"/>
              <a:gd name="connsiteY42" fmla="*/ 1551067 h 1900583"/>
              <a:gd name="connsiteX43" fmla="*/ 1355644 w 2013900"/>
              <a:gd name="connsiteY43" fmla="*/ 1502993 h 1900583"/>
              <a:gd name="connsiteX44" fmla="*/ 1362776 w 2013900"/>
              <a:gd name="connsiteY44" fmla="*/ 1511266 h 1900583"/>
              <a:gd name="connsiteX45" fmla="*/ 1491817 w 2013900"/>
              <a:gd name="connsiteY45" fmla="*/ 1520936 h 1900583"/>
              <a:gd name="connsiteX46" fmla="*/ 1499270 w 2013900"/>
              <a:gd name="connsiteY46" fmla="*/ 1514511 h 1900583"/>
              <a:gd name="connsiteX47" fmla="*/ 1790657 w 2013900"/>
              <a:gd name="connsiteY47" fmla="*/ 1739626 h 1900583"/>
              <a:gd name="connsiteX48" fmla="*/ 1783473 w 2013900"/>
              <a:gd name="connsiteY48" fmla="*/ 1754261 h 1900583"/>
              <a:gd name="connsiteX49" fmla="*/ 1825296 w 2013900"/>
              <a:gd name="connsiteY49" fmla="*/ 1876178 h 1900583"/>
              <a:gd name="connsiteX50" fmla="*/ 1867578 w 2013900"/>
              <a:gd name="connsiteY50" fmla="*/ 1896932 h 1900583"/>
              <a:gd name="connsiteX51" fmla="*/ 1989494 w 2013900"/>
              <a:gd name="connsiteY51" fmla="*/ 1855110 h 1900583"/>
              <a:gd name="connsiteX52" fmla="*/ 1968427 w 2013900"/>
              <a:gd name="connsiteY52" fmla="*/ 1690911 h 1900583"/>
              <a:gd name="connsiteX53" fmla="*/ 1838792 w 2013900"/>
              <a:gd name="connsiteY53" fmla="*/ 1681967 h 1900583"/>
              <a:gd name="connsiteX54" fmla="*/ 1838014 w 2013900"/>
              <a:gd name="connsiteY54" fmla="*/ 1682642 h 1900583"/>
              <a:gd name="connsiteX55" fmla="*/ 1544325 w 2013900"/>
              <a:gd name="connsiteY55" fmla="*/ 1455749 h 1900583"/>
              <a:gd name="connsiteX56" fmla="*/ 1547700 w 2013900"/>
              <a:gd name="connsiteY56" fmla="*/ 1448953 h 1900583"/>
              <a:gd name="connsiteX57" fmla="*/ 1506345 w 2013900"/>
              <a:gd name="connsiteY57" fmla="*/ 1326336 h 1900583"/>
              <a:gd name="connsiteX58" fmla="*/ 1493239 w 2013900"/>
              <a:gd name="connsiteY58" fmla="*/ 1319828 h 1900583"/>
              <a:gd name="connsiteX59" fmla="*/ 1509136 w 2013900"/>
              <a:gd name="connsiteY59" fmla="*/ 1199535 h 1900583"/>
              <a:gd name="connsiteX60" fmla="*/ 1524327 w 2013900"/>
              <a:gd name="connsiteY60" fmla="*/ 1084591 h 1900583"/>
              <a:gd name="connsiteX61" fmla="*/ 1557251 w 2013900"/>
              <a:gd name="connsiteY61" fmla="*/ 1073434 h 1900583"/>
              <a:gd name="connsiteX62" fmla="*/ 1591815 w 2013900"/>
              <a:gd name="connsiteY62" fmla="*/ 1043422 h 1900583"/>
              <a:gd name="connsiteX63" fmla="*/ 1570748 w 2013900"/>
              <a:gd name="connsiteY63" fmla="*/ 879222 h 1900583"/>
              <a:gd name="connsiteX64" fmla="*/ 1483503 w 2013900"/>
              <a:gd name="connsiteY64" fmla="*/ 855912 h 1900583"/>
              <a:gd name="connsiteX65" fmla="*/ 1444684 w 2013900"/>
              <a:gd name="connsiteY65" fmla="*/ 869068 h 1900583"/>
              <a:gd name="connsiteX66" fmla="*/ 1340899 w 2013900"/>
              <a:gd name="connsiteY66" fmla="*/ 788887 h 1900583"/>
              <a:gd name="connsiteX67" fmla="*/ 1246914 w 2013900"/>
              <a:gd name="connsiteY67" fmla="*/ 716278 h 1900583"/>
              <a:gd name="connsiteX68" fmla="*/ 1249341 w 2013900"/>
              <a:gd name="connsiteY68" fmla="*/ 673586 h 1900583"/>
              <a:gd name="connsiteX69" fmla="*/ 1204964 w 2013900"/>
              <a:gd name="connsiteY69" fmla="*/ 596631 h 1900583"/>
              <a:gd name="connsiteX70" fmla="*/ 1168993 w 2013900"/>
              <a:gd name="connsiteY70" fmla="*/ 578975 h 1900583"/>
              <a:gd name="connsiteX71" fmla="*/ 1168993 w 2013900"/>
              <a:gd name="connsiteY71" fmla="*/ 225315 h 1900583"/>
              <a:gd name="connsiteX72" fmla="*/ 1170003 w 2013900"/>
              <a:gd name="connsiteY72" fmla="*/ 225113 h 1900583"/>
              <a:gd name="connsiteX73" fmla="*/ 1242179 w 2013900"/>
              <a:gd name="connsiteY73" fmla="*/ 117058 h 1900583"/>
              <a:gd name="connsiteX74" fmla="*/ 1125121 w 2013900"/>
              <a:gd name="connsiteY74" fmla="*/ 1 h 1900583"/>
              <a:gd name="connsiteX75" fmla="*/ 1008063 w 2013900"/>
              <a:gd name="connsiteY75" fmla="*/ 117059 h 1900583"/>
              <a:gd name="connsiteX76" fmla="*/ 1078973 w 2013900"/>
              <a:gd name="connsiteY76" fmla="*/ 224691 h 1900583"/>
              <a:gd name="connsiteX77" fmla="*/ 1094946 w 2013900"/>
              <a:gd name="connsiteY77" fmla="*/ 227954 h 1900583"/>
              <a:gd name="connsiteX78" fmla="*/ 1094946 w 2013900"/>
              <a:gd name="connsiteY78" fmla="*/ 580718 h 1900583"/>
              <a:gd name="connsiteX79" fmla="*/ 1086671 w 2013900"/>
              <a:gd name="connsiteY79" fmla="*/ 583843 h 1900583"/>
              <a:gd name="connsiteX80" fmla="*/ 1075329 w 2013900"/>
              <a:gd name="connsiteY80" fmla="*/ 587687 h 1900583"/>
              <a:gd name="connsiteX81" fmla="*/ 1040783 w 2013900"/>
              <a:gd name="connsiteY81" fmla="*/ 617683 h 1900583"/>
              <a:gd name="connsiteX82" fmla="*/ 1040763 w 2013900"/>
              <a:gd name="connsiteY82" fmla="*/ 617700 h 1900583"/>
              <a:gd name="connsiteX83" fmla="*/ 1021723 w 2013900"/>
              <a:gd name="connsiteY83" fmla="*/ 656920 h 1900583"/>
              <a:gd name="connsiteX84" fmla="*/ 1021715 w 2013900"/>
              <a:gd name="connsiteY84" fmla="*/ 657057 h 1900583"/>
              <a:gd name="connsiteX85" fmla="*/ 1020784 w 2013900"/>
              <a:gd name="connsiteY85" fmla="*/ 658980 h 1900583"/>
              <a:gd name="connsiteX86" fmla="*/ 1019460 w 2013900"/>
              <a:gd name="connsiteY86" fmla="*/ 681579 h 1900583"/>
              <a:gd name="connsiteX87" fmla="*/ 901080 w 2013900"/>
              <a:gd name="connsiteY87" fmla="*/ 729772 h 1900583"/>
              <a:gd name="connsiteX88" fmla="*/ 783553 w 2013900"/>
              <a:gd name="connsiteY88" fmla="*/ 777618 h 1900583"/>
              <a:gd name="connsiteX89" fmla="*/ 778015 w 2013900"/>
              <a:gd name="connsiteY89" fmla="*/ 771240 h 1900583"/>
              <a:gd name="connsiteX90" fmla="*/ 613815 w 2013900"/>
              <a:gd name="connsiteY90" fmla="*/ 792308 h 1900583"/>
              <a:gd name="connsiteX91" fmla="*/ 634884 w 2013900"/>
              <a:gd name="connsiteY91" fmla="*/ 956507 h 1900583"/>
              <a:gd name="connsiteX92" fmla="*/ 645314 w 2013900"/>
              <a:gd name="connsiteY92" fmla="*/ 961627 h 1900583"/>
              <a:gd name="connsiteX93" fmla="*/ 629499 w 2013900"/>
              <a:gd name="connsiteY93" fmla="*/ 1081304 h 1900583"/>
              <a:gd name="connsiteX94" fmla="*/ 614430 w 2013900"/>
              <a:gd name="connsiteY94" fmla="*/ 1195319 h 1900583"/>
              <a:gd name="connsiteX95" fmla="*/ 577174 w 2013900"/>
              <a:gd name="connsiteY95" fmla="*/ 1207946 h 1900583"/>
              <a:gd name="connsiteX96" fmla="*/ 542608 w 2013900"/>
              <a:gd name="connsiteY96" fmla="*/ 1237958 h 1900583"/>
              <a:gd name="connsiteX97" fmla="*/ 521855 w 2013900"/>
              <a:gd name="connsiteY97" fmla="*/ 1280240 h 1900583"/>
              <a:gd name="connsiteX98" fmla="*/ 520493 w 2013900"/>
              <a:gd name="connsiteY98" fmla="*/ 1304200 h 1900583"/>
              <a:gd name="connsiteX99" fmla="*/ 205439 w 2013900"/>
              <a:gd name="connsiteY99" fmla="*/ 1411522 h 1900583"/>
              <a:gd name="connsiteX100" fmla="*/ 204922 w 2013900"/>
              <a:gd name="connsiteY100" fmla="*/ 1410631 h 1900583"/>
              <a:gd name="connsiteX101" fmla="*/ 79366 w 2013900"/>
              <a:gd name="connsiteY101" fmla="*/ 1377152 h 1900583"/>
              <a:gd name="connsiteX102" fmla="*/ 6306 w 2013900"/>
              <a:gd name="connsiteY102" fmla="*/ 1525703 h 1900583"/>
              <a:gd name="connsiteX103" fmla="*/ 75043 w 2013900"/>
              <a:gd name="connsiteY103" fmla="*/ 1597161 h 1900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2013900" h="1900583">
                <a:moveTo>
                  <a:pt x="943257" y="1501970"/>
                </a:moveTo>
                <a:lnTo>
                  <a:pt x="744074" y="1348088"/>
                </a:lnTo>
                <a:lnTo>
                  <a:pt x="748630" y="1338807"/>
                </a:lnTo>
                <a:cubicBezTo>
                  <a:pt x="760072" y="1294309"/>
                  <a:pt x="744218" y="1245791"/>
                  <a:pt x="706808" y="1216890"/>
                </a:cubicBezTo>
                <a:lnTo>
                  <a:pt x="695446" y="1211313"/>
                </a:lnTo>
                <a:lnTo>
                  <a:pt x="726700" y="978267"/>
                </a:lnTo>
                <a:lnTo>
                  <a:pt x="764518" y="965451"/>
                </a:lnTo>
                <a:cubicBezTo>
                  <a:pt x="777636" y="957984"/>
                  <a:pt x="789449" y="947909"/>
                  <a:pt x="799083" y="935439"/>
                </a:cubicBezTo>
                <a:cubicBezTo>
                  <a:pt x="809176" y="922375"/>
                  <a:pt x="816023" y="907989"/>
                  <a:pt x="819837" y="893157"/>
                </a:cubicBezTo>
                <a:lnTo>
                  <a:pt x="822213" y="851356"/>
                </a:lnTo>
                <a:lnTo>
                  <a:pt x="1043738" y="760675"/>
                </a:lnTo>
                <a:lnTo>
                  <a:pt x="1061832" y="781899"/>
                </a:lnTo>
                <a:cubicBezTo>
                  <a:pt x="1101024" y="812177"/>
                  <a:pt x="1152114" y="813244"/>
                  <a:pt x="1191467" y="790843"/>
                </a:cubicBezTo>
                <a:lnTo>
                  <a:pt x="1200605" y="782908"/>
                </a:lnTo>
                <a:lnTo>
                  <a:pt x="1391604" y="930468"/>
                </a:lnTo>
                <a:lnTo>
                  <a:pt x="1386234" y="941312"/>
                </a:lnTo>
                <a:cubicBezTo>
                  <a:pt x="1374493" y="985046"/>
                  <a:pt x="1388425" y="1034212"/>
                  <a:pt x="1427616" y="1064490"/>
                </a:cubicBezTo>
                <a:lnTo>
                  <a:pt x="1447779" y="1074387"/>
                </a:lnTo>
                <a:lnTo>
                  <a:pt x="1417037" y="1303612"/>
                </a:lnTo>
                <a:lnTo>
                  <a:pt x="1377304" y="1316666"/>
                </a:lnTo>
                <a:cubicBezTo>
                  <a:pt x="1364036" y="1324096"/>
                  <a:pt x="1352007" y="1334250"/>
                  <a:pt x="1342096" y="1347016"/>
                </a:cubicBezTo>
                <a:cubicBezTo>
                  <a:pt x="1322273" y="1372550"/>
                  <a:pt x="1314676" y="1403701"/>
                  <a:pt x="1318419" y="1433424"/>
                </a:cubicBezTo>
                <a:lnTo>
                  <a:pt x="1318667" y="1434179"/>
                </a:lnTo>
                <a:lnTo>
                  <a:pt x="1097018" y="1524911"/>
                </a:lnTo>
                <a:lnTo>
                  <a:pt x="1079718" y="1504987"/>
                </a:lnTo>
                <a:cubicBezTo>
                  <a:pt x="1040526" y="1474709"/>
                  <a:pt x="989436" y="1473641"/>
                  <a:pt x="950083" y="1496043"/>
                </a:cubicBezTo>
                <a:close/>
                <a:moveTo>
                  <a:pt x="75043" y="1597161"/>
                </a:moveTo>
                <a:cubicBezTo>
                  <a:pt x="85545" y="1601240"/>
                  <a:pt x="96683" y="1603828"/>
                  <a:pt x="108134" y="1604721"/>
                </a:cubicBezTo>
                <a:cubicBezTo>
                  <a:pt x="123403" y="1605911"/>
                  <a:pt x="139230" y="1604086"/>
                  <a:pt x="154857" y="1598764"/>
                </a:cubicBezTo>
                <a:cubicBezTo>
                  <a:pt x="199605" y="1583520"/>
                  <a:pt x="230305" y="1542741"/>
                  <a:pt x="233875" y="1496935"/>
                </a:cubicBezTo>
                <a:lnTo>
                  <a:pt x="231813" y="1480763"/>
                </a:lnTo>
                <a:lnTo>
                  <a:pt x="540598" y="1375577"/>
                </a:lnTo>
                <a:lnTo>
                  <a:pt x="563677" y="1402157"/>
                </a:lnTo>
                <a:cubicBezTo>
                  <a:pt x="602868" y="1432435"/>
                  <a:pt x="652926" y="1434839"/>
                  <a:pt x="692537" y="1412103"/>
                </a:cubicBezTo>
                <a:lnTo>
                  <a:pt x="693400" y="1411346"/>
                </a:lnTo>
                <a:lnTo>
                  <a:pt x="797736" y="1491953"/>
                </a:lnTo>
                <a:lnTo>
                  <a:pt x="894945" y="1567053"/>
                </a:lnTo>
                <a:lnTo>
                  <a:pt x="894430" y="1568079"/>
                </a:lnTo>
                <a:cubicBezTo>
                  <a:pt x="882432" y="1612147"/>
                  <a:pt x="897395" y="1659977"/>
                  <a:pt x="936587" y="1690255"/>
                </a:cubicBezTo>
                <a:cubicBezTo>
                  <a:pt x="986466" y="1728790"/>
                  <a:pt x="1060415" y="1721441"/>
                  <a:pt x="1100786" y="1669186"/>
                </a:cubicBezTo>
                <a:cubicBezTo>
                  <a:pt x="1110878" y="1656123"/>
                  <a:pt x="1117725" y="1641737"/>
                  <a:pt x="1121540" y="1626904"/>
                </a:cubicBezTo>
                <a:lnTo>
                  <a:pt x="1123204" y="1597620"/>
                </a:lnTo>
                <a:lnTo>
                  <a:pt x="1237555" y="1551067"/>
                </a:lnTo>
                <a:lnTo>
                  <a:pt x="1355644" y="1502993"/>
                </a:lnTo>
                <a:lnTo>
                  <a:pt x="1362776" y="1511266"/>
                </a:lnTo>
                <a:cubicBezTo>
                  <a:pt x="1401076" y="1541000"/>
                  <a:pt x="1452016" y="1543225"/>
                  <a:pt x="1491817" y="1520936"/>
                </a:cubicBezTo>
                <a:lnTo>
                  <a:pt x="1499270" y="1514511"/>
                </a:lnTo>
                <a:lnTo>
                  <a:pt x="1790657" y="1739626"/>
                </a:lnTo>
                <a:lnTo>
                  <a:pt x="1783473" y="1754261"/>
                </a:lnTo>
                <a:cubicBezTo>
                  <a:pt x="1772031" y="1798759"/>
                  <a:pt x="1787886" y="1847276"/>
                  <a:pt x="1825296" y="1876178"/>
                </a:cubicBezTo>
                <a:cubicBezTo>
                  <a:pt x="1838359" y="1886271"/>
                  <a:pt x="1852745" y="1893118"/>
                  <a:pt x="1867578" y="1896932"/>
                </a:cubicBezTo>
                <a:cubicBezTo>
                  <a:pt x="1912075" y="1908374"/>
                  <a:pt x="1960593" y="1892520"/>
                  <a:pt x="1989494" y="1855110"/>
                </a:cubicBezTo>
                <a:cubicBezTo>
                  <a:pt x="2029865" y="1802855"/>
                  <a:pt x="2018306" y="1729446"/>
                  <a:pt x="1968427" y="1690911"/>
                </a:cubicBezTo>
                <a:cubicBezTo>
                  <a:pt x="1929235" y="1660633"/>
                  <a:pt x="1878145" y="1659565"/>
                  <a:pt x="1838792" y="1681967"/>
                </a:cubicBezTo>
                <a:lnTo>
                  <a:pt x="1838014" y="1682642"/>
                </a:lnTo>
                <a:lnTo>
                  <a:pt x="1544325" y="1455749"/>
                </a:lnTo>
                <a:lnTo>
                  <a:pt x="1547700" y="1448953"/>
                </a:lnTo>
                <a:cubicBezTo>
                  <a:pt x="1559428" y="1404868"/>
                  <a:pt x="1544645" y="1356070"/>
                  <a:pt x="1506345" y="1326336"/>
                </a:cubicBezTo>
                <a:lnTo>
                  <a:pt x="1493239" y="1319828"/>
                </a:lnTo>
                <a:lnTo>
                  <a:pt x="1509136" y="1199535"/>
                </a:lnTo>
                <a:lnTo>
                  <a:pt x="1524327" y="1084591"/>
                </a:lnTo>
                <a:lnTo>
                  <a:pt x="1557251" y="1073434"/>
                </a:lnTo>
                <a:cubicBezTo>
                  <a:pt x="1570368" y="1065966"/>
                  <a:pt x="1582182" y="1055892"/>
                  <a:pt x="1591815" y="1043422"/>
                </a:cubicBezTo>
                <a:cubicBezTo>
                  <a:pt x="1632186" y="991167"/>
                  <a:pt x="1620627" y="917758"/>
                  <a:pt x="1570748" y="879222"/>
                </a:cubicBezTo>
                <a:cubicBezTo>
                  <a:pt x="1544620" y="859037"/>
                  <a:pt x="1513204" y="851834"/>
                  <a:pt x="1483503" y="855912"/>
                </a:cubicBezTo>
                <a:lnTo>
                  <a:pt x="1444684" y="869068"/>
                </a:lnTo>
                <a:lnTo>
                  <a:pt x="1340899" y="788887"/>
                </a:lnTo>
                <a:lnTo>
                  <a:pt x="1246914" y="716278"/>
                </a:lnTo>
                <a:lnTo>
                  <a:pt x="1249341" y="673586"/>
                </a:lnTo>
                <a:cubicBezTo>
                  <a:pt x="1245263" y="643885"/>
                  <a:pt x="1229903" y="615899"/>
                  <a:pt x="1204964" y="596631"/>
                </a:cubicBezTo>
                <a:lnTo>
                  <a:pt x="1168993" y="578975"/>
                </a:lnTo>
                <a:lnTo>
                  <a:pt x="1168993" y="225315"/>
                </a:lnTo>
                <a:lnTo>
                  <a:pt x="1170003" y="225113"/>
                </a:lnTo>
                <a:cubicBezTo>
                  <a:pt x="1211789" y="207666"/>
                  <a:pt x="1242179" y="166584"/>
                  <a:pt x="1242179" y="117058"/>
                </a:cubicBezTo>
                <a:cubicBezTo>
                  <a:pt x="1242179" y="54028"/>
                  <a:pt x="1191154" y="0"/>
                  <a:pt x="1125121" y="1"/>
                </a:cubicBezTo>
                <a:cubicBezTo>
                  <a:pt x="1062090" y="1"/>
                  <a:pt x="1008063" y="51026"/>
                  <a:pt x="1008063" y="117059"/>
                </a:cubicBezTo>
                <a:cubicBezTo>
                  <a:pt x="1008063" y="164333"/>
                  <a:pt x="1036765" y="206541"/>
                  <a:pt x="1078973" y="224691"/>
                </a:cubicBezTo>
                <a:lnTo>
                  <a:pt x="1094946" y="227954"/>
                </a:lnTo>
                <a:lnTo>
                  <a:pt x="1094946" y="580718"/>
                </a:lnTo>
                <a:lnTo>
                  <a:pt x="1086671" y="583843"/>
                </a:lnTo>
                <a:lnTo>
                  <a:pt x="1075329" y="587687"/>
                </a:lnTo>
                <a:lnTo>
                  <a:pt x="1040783" y="617683"/>
                </a:lnTo>
                <a:lnTo>
                  <a:pt x="1040763" y="617700"/>
                </a:lnTo>
                <a:cubicBezTo>
                  <a:pt x="1031588" y="629576"/>
                  <a:pt x="1025281" y="642956"/>
                  <a:pt x="1021723" y="656920"/>
                </a:cubicBezTo>
                <a:lnTo>
                  <a:pt x="1021715" y="657057"/>
                </a:lnTo>
                <a:lnTo>
                  <a:pt x="1020784" y="658980"/>
                </a:lnTo>
                <a:lnTo>
                  <a:pt x="1019460" y="681579"/>
                </a:lnTo>
                <a:lnTo>
                  <a:pt x="901080" y="729772"/>
                </a:lnTo>
                <a:lnTo>
                  <a:pt x="783553" y="777618"/>
                </a:lnTo>
                <a:lnTo>
                  <a:pt x="778015" y="771240"/>
                </a:lnTo>
                <a:cubicBezTo>
                  <a:pt x="725760" y="730869"/>
                  <a:pt x="652351" y="742428"/>
                  <a:pt x="613815" y="792308"/>
                </a:cubicBezTo>
                <a:cubicBezTo>
                  <a:pt x="575280" y="842187"/>
                  <a:pt x="582629" y="916137"/>
                  <a:pt x="634884" y="956507"/>
                </a:cubicBezTo>
                <a:lnTo>
                  <a:pt x="645314" y="961627"/>
                </a:lnTo>
                <a:lnTo>
                  <a:pt x="629499" y="1081304"/>
                </a:lnTo>
                <a:lnTo>
                  <a:pt x="614430" y="1195319"/>
                </a:lnTo>
                <a:lnTo>
                  <a:pt x="577174" y="1207946"/>
                </a:lnTo>
                <a:cubicBezTo>
                  <a:pt x="564056" y="1215413"/>
                  <a:pt x="552242" y="1225488"/>
                  <a:pt x="542608" y="1237958"/>
                </a:cubicBezTo>
                <a:cubicBezTo>
                  <a:pt x="532516" y="1251022"/>
                  <a:pt x="525669" y="1265407"/>
                  <a:pt x="521855" y="1280240"/>
                </a:cubicBezTo>
                <a:lnTo>
                  <a:pt x="520493" y="1304200"/>
                </a:lnTo>
                <a:lnTo>
                  <a:pt x="205439" y="1411522"/>
                </a:lnTo>
                <a:lnTo>
                  <a:pt x="204922" y="1410631"/>
                </a:lnTo>
                <a:cubicBezTo>
                  <a:pt x="174933" y="1376702"/>
                  <a:pt x="126246" y="1361182"/>
                  <a:pt x="79366" y="1377152"/>
                </a:cubicBezTo>
                <a:cubicBezTo>
                  <a:pt x="19701" y="1397476"/>
                  <a:pt x="-14987" y="1463197"/>
                  <a:pt x="6306" y="1525703"/>
                </a:cubicBezTo>
                <a:cubicBezTo>
                  <a:pt x="17738" y="1559264"/>
                  <a:pt x="43535" y="1584923"/>
                  <a:pt x="75043" y="1597161"/>
                </a:cubicBezTo>
                <a:close/>
              </a:path>
            </a:pathLst>
          </a:custGeom>
          <a:solidFill>
            <a:schemeClr val="bg2">
              <a:lumMod val="50000"/>
              <a:alpha val="20000"/>
            </a:schemeClr>
          </a:solidFill>
          <a:ln w="43323" cap="flat">
            <a:noFill/>
            <a:prstDash val="solid"/>
            <a:miter/>
          </a:ln>
        </p:spPr>
        <p:txBody>
          <a:bodyPr anchor="ctr"/>
          <a:lstStyle/>
          <a:p>
            <a:pPr>
              <a:defRPr/>
            </a:pPr>
            <a:endParaRPr lang="en-US" dirty="0"/>
          </a:p>
        </p:txBody>
      </p:sp>
      <p:sp>
        <p:nvSpPr>
          <p:cNvPr id="16" name="Rectangle 15">
            <a:extLst>
              <a:ext uri="{FF2B5EF4-FFF2-40B4-BE49-F238E27FC236}">
                <a16:creationId xmlns:a16="http://schemas.microsoft.com/office/drawing/2014/main" id="{89D292B9-A3A9-A0EA-ADBE-47DC73D59015}"/>
              </a:ext>
            </a:extLst>
          </p:cNvPr>
          <p:cNvSpPr/>
          <p:nvPr/>
        </p:nvSpPr>
        <p:spPr>
          <a:xfrm>
            <a:off x="0" y="2555875"/>
            <a:ext cx="12192000" cy="1249363"/>
          </a:xfrm>
          <a:prstGeom prst="rect">
            <a:avLst/>
          </a:prstGeom>
          <a:solidFill>
            <a:srgbClr val="66003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7" name="Freeform: Shape 384">
            <a:extLst>
              <a:ext uri="{FF2B5EF4-FFF2-40B4-BE49-F238E27FC236}">
                <a16:creationId xmlns:a16="http://schemas.microsoft.com/office/drawing/2014/main" id="{C51B59D1-DCB2-D5D0-768B-2AD46F4721D6}"/>
              </a:ext>
            </a:extLst>
          </p:cNvPr>
          <p:cNvSpPr/>
          <p:nvPr/>
        </p:nvSpPr>
        <p:spPr>
          <a:xfrm rot="1022389">
            <a:off x="4697413" y="347663"/>
            <a:ext cx="1077912" cy="881062"/>
          </a:xfrm>
          <a:custGeom>
            <a:avLst/>
            <a:gdLst>
              <a:gd name="connsiteX0" fmla="*/ 618123 w 1077492"/>
              <a:gd name="connsiteY0" fmla="*/ 5091 h 880832"/>
              <a:gd name="connsiteX1" fmla="*/ 649515 w 1077492"/>
              <a:gd name="connsiteY1" fmla="*/ 48 h 880832"/>
              <a:gd name="connsiteX2" fmla="*/ 706766 w 1077492"/>
              <a:gd name="connsiteY2" fmla="*/ 25655 h 880832"/>
              <a:gd name="connsiteX3" fmla="*/ 703831 w 1077492"/>
              <a:gd name="connsiteY3" fmla="*/ 142493 h 880832"/>
              <a:gd name="connsiteX4" fmla="*/ 665641 w 1077492"/>
              <a:gd name="connsiteY4" fmla="*/ 157025 h 880832"/>
              <a:gd name="connsiteX5" fmla="*/ 665641 w 1077492"/>
              <a:gd name="connsiteY5" fmla="*/ 352605 h 880832"/>
              <a:gd name="connsiteX6" fmla="*/ 684786 w 1077492"/>
              <a:gd name="connsiteY6" fmla="*/ 356972 h 880832"/>
              <a:gd name="connsiteX7" fmla="*/ 718689 w 1077492"/>
              <a:gd name="connsiteY7" fmla="*/ 380793 h 880832"/>
              <a:gd name="connsiteX8" fmla="*/ 738749 w 1077492"/>
              <a:gd name="connsiteY8" fmla="*/ 496690 h 880832"/>
              <a:gd name="connsiteX9" fmla="*/ 735230 w 1077492"/>
              <a:gd name="connsiteY9" fmla="*/ 501698 h 880832"/>
              <a:gd name="connsiteX10" fmla="*/ 845060 w 1077492"/>
              <a:gd name="connsiteY10" fmla="*/ 617186 h 880832"/>
              <a:gd name="connsiteX11" fmla="*/ 879258 w 1077492"/>
              <a:gd name="connsiteY11" fmla="*/ 595803 h 880832"/>
              <a:gd name="connsiteX12" fmla="*/ 1037048 w 1077492"/>
              <a:gd name="connsiteY12" fmla="*/ 632408 h 880832"/>
              <a:gd name="connsiteX13" fmla="*/ 1031825 w 1077492"/>
              <a:gd name="connsiteY13" fmla="*/ 840388 h 880832"/>
              <a:gd name="connsiteX14" fmla="*/ 823846 w 1077492"/>
              <a:gd name="connsiteY14" fmla="*/ 835165 h 880832"/>
              <a:gd name="connsiteX15" fmla="*/ 795994 w 1077492"/>
              <a:gd name="connsiteY15" fmla="*/ 674255 h 880832"/>
              <a:gd name="connsiteX16" fmla="*/ 803191 w 1077492"/>
              <a:gd name="connsiteY16" fmla="*/ 664013 h 880832"/>
              <a:gd name="connsiteX17" fmla="*/ 690708 w 1077492"/>
              <a:gd name="connsiteY17" fmla="*/ 545736 h 880832"/>
              <a:gd name="connsiteX18" fmla="*/ 678778 w 1077492"/>
              <a:gd name="connsiteY18" fmla="*/ 553196 h 880832"/>
              <a:gd name="connsiteX19" fmla="*/ 565128 w 1077492"/>
              <a:gd name="connsiteY19" fmla="*/ 526831 h 880832"/>
              <a:gd name="connsiteX20" fmla="*/ 562479 w 1077492"/>
              <a:gd name="connsiteY20" fmla="*/ 522594 h 880832"/>
              <a:gd name="connsiteX21" fmla="*/ 207664 w 1077492"/>
              <a:gd name="connsiteY21" fmla="*/ 608151 h 880832"/>
              <a:gd name="connsiteX22" fmla="*/ 203307 w 1077492"/>
              <a:gd name="connsiteY22" fmla="*/ 628640 h 880832"/>
              <a:gd name="connsiteX23" fmla="*/ 178918 w 1077492"/>
              <a:gd name="connsiteY23" fmla="*/ 663609 h 880832"/>
              <a:gd name="connsiteX24" fmla="*/ 29119 w 1077492"/>
              <a:gd name="connsiteY24" fmla="*/ 659847 h 880832"/>
              <a:gd name="connsiteX25" fmla="*/ 32881 w 1077492"/>
              <a:gd name="connsiteY25" fmla="*/ 510048 h 880832"/>
              <a:gd name="connsiteX26" fmla="*/ 67936 w 1077492"/>
              <a:gd name="connsiteY26" fmla="*/ 487958 h 880832"/>
              <a:gd name="connsiteX27" fmla="*/ 182679 w 1077492"/>
              <a:gd name="connsiteY27" fmla="*/ 513810 h 880832"/>
              <a:gd name="connsiteX28" fmla="*/ 199867 w 1077492"/>
              <a:gd name="connsiteY28" fmla="*/ 541086 h 880832"/>
              <a:gd name="connsiteX29" fmla="*/ 537541 w 1077492"/>
              <a:gd name="connsiteY29" fmla="*/ 459661 h 880832"/>
              <a:gd name="connsiteX30" fmla="*/ 536059 w 1077492"/>
              <a:gd name="connsiteY30" fmla="*/ 450434 h 880832"/>
              <a:gd name="connsiteX31" fmla="*/ 568890 w 1077492"/>
              <a:gd name="connsiteY31" fmla="*/ 377032 h 880832"/>
              <a:gd name="connsiteX32" fmla="*/ 605039 w 1077492"/>
              <a:gd name="connsiteY32" fmla="*/ 354429 h 880832"/>
              <a:gd name="connsiteX33" fmla="*/ 624516 w 1077492"/>
              <a:gd name="connsiteY33" fmla="*/ 351300 h 880832"/>
              <a:gd name="connsiteX34" fmla="*/ 624516 w 1077492"/>
              <a:gd name="connsiteY34" fmla="*/ 160667 h 880832"/>
              <a:gd name="connsiteX35" fmla="*/ 613436 w 1077492"/>
              <a:gd name="connsiteY35" fmla="*/ 158139 h 880832"/>
              <a:gd name="connsiteX36" fmla="*/ 586993 w 1077492"/>
              <a:gd name="connsiteY36" fmla="*/ 139559 h 880832"/>
              <a:gd name="connsiteX37" fmla="*/ 589927 w 1077492"/>
              <a:gd name="connsiteY37" fmla="*/ 22721 h 880832"/>
              <a:gd name="connsiteX38" fmla="*/ 618123 w 1077492"/>
              <a:gd name="connsiteY38" fmla="*/ 5091 h 880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1077492" h="880832">
                <a:moveTo>
                  <a:pt x="618123" y="5091"/>
                </a:moveTo>
                <a:cubicBezTo>
                  <a:pt x="628264" y="1341"/>
                  <a:pt x="638938" y="-311"/>
                  <a:pt x="649515" y="48"/>
                </a:cubicBezTo>
                <a:cubicBezTo>
                  <a:pt x="670668" y="767"/>
                  <a:pt x="691432" y="9532"/>
                  <a:pt x="706766" y="25655"/>
                </a:cubicBezTo>
                <a:cubicBezTo>
                  <a:pt x="738893" y="59437"/>
                  <a:pt x="736078" y="111827"/>
                  <a:pt x="703831" y="142493"/>
                </a:cubicBezTo>
                <a:lnTo>
                  <a:pt x="665641" y="157025"/>
                </a:lnTo>
                <a:lnTo>
                  <a:pt x="665641" y="352605"/>
                </a:lnTo>
                <a:lnTo>
                  <a:pt x="684786" y="356972"/>
                </a:lnTo>
                <a:cubicBezTo>
                  <a:pt x="697289" y="362480"/>
                  <a:pt x="708859" y="370458"/>
                  <a:pt x="718689" y="380793"/>
                </a:cubicBezTo>
                <a:cubicBezTo>
                  <a:pt x="749581" y="413278"/>
                  <a:pt x="755275" y="459181"/>
                  <a:pt x="738749" y="496690"/>
                </a:cubicBezTo>
                <a:lnTo>
                  <a:pt x="735230" y="501698"/>
                </a:lnTo>
                <a:lnTo>
                  <a:pt x="845060" y="617186"/>
                </a:lnTo>
                <a:lnTo>
                  <a:pt x="879258" y="595803"/>
                </a:lnTo>
                <a:cubicBezTo>
                  <a:pt x="933414" y="575777"/>
                  <a:pt x="996107" y="589357"/>
                  <a:pt x="1037048" y="632408"/>
                </a:cubicBezTo>
                <a:cubicBezTo>
                  <a:pt x="1094236" y="692542"/>
                  <a:pt x="1089226" y="785799"/>
                  <a:pt x="1031825" y="840388"/>
                </a:cubicBezTo>
                <a:cubicBezTo>
                  <a:pt x="971691" y="897576"/>
                  <a:pt x="878434" y="892566"/>
                  <a:pt x="823846" y="835165"/>
                </a:cubicBezTo>
                <a:cubicBezTo>
                  <a:pt x="780955" y="790064"/>
                  <a:pt x="773050" y="726332"/>
                  <a:pt x="795994" y="674255"/>
                </a:cubicBezTo>
                <a:lnTo>
                  <a:pt x="803191" y="664013"/>
                </a:lnTo>
                <a:lnTo>
                  <a:pt x="690708" y="545736"/>
                </a:lnTo>
                <a:lnTo>
                  <a:pt x="678778" y="553196"/>
                </a:lnTo>
                <a:cubicBezTo>
                  <a:pt x="639771" y="567620"/>
                  <a:pt x="594617" y="557839"/>
                  <a:pt x="565128" y="526831"/>
                </a:cubicBezTo>
                <a:lnTo>
                  <a:pt x="562479" y="522594"/>
                </a:lnTo>
                <a:lnTo>
                  <a:pt x="207664" y="608151"/>
                </a:lnTo>
                <a:lnTo>
                  <a:pt x="203307" y="628640"/>
                </a:lnTo>
                <a:cubicBezTo>
                  <a:pt x="197853" y="641384"/>
                  <a:pt x="189746" y="653311"/>
                  <a:pt x="178918" y="663609"/>
                </a:cubicBezTo>
                <a:cubicBezTo>
                  <a:pt x="137575" y="702927"/>
                  <a:pt x="70309" y="703160"/>
                  <a:pt x="29119" y="659847"/>
                </a:cubicBezTo>
                <a:cubicBezTo>
                  <a:pt x="-10199" y="618504"/>
                  <a:pt x="-10431" y="551239"/>
                  <a:pt x="32881" y="510048"/>
                </a:cubicBezTo>
                <a:cubicBezTo>
                  <a:pt x="43217" y="500219"/>
                  <a:pt x="55173" y="492832"/>
                  <a:pt x="67936" y="487958"/>
                </a:cubicBezTo>
                <a:cubicBezTo>
                  <a:pt x="106227" y="473336"/>
                  <a:pt x="151787" y="481326"/>
                  <a:pt x="182679" y="513810"/>
                </a:cubicBezTo>
                <a:lnTo>
                  <a:pt x="199867" y="541086"/>
                </a:lnTo>
                <a:lnTo>
                  <a:pt x="537541" y="459661"/>
                </a:lnTo>
                <a:lnTo>
                  <a:pt x="536059" y="450434"/>
                </a:lnTo>
                <a:cubicBezTo>
                  <a:pt x="536980" y="423313"/>
                  <a:pt x="548218" y="396691"/>
                  <a:pt x="568890" y="377032"/>
                </a:cubicBezTo>
                <a:cubicBezTo>
                  <a:pt x="579718" y="366735"/>
                  <a:pt x="592037" y="359237"/>
                  <a:pt x="605039" y="354429"/>
                </a:cubicBezTo>
                <a:lnTo>
                  <a:pt x="624516" y="351300"/>
                </a:lnTo>
                <a:lnTo>
                  <a:pt x="624516" y="160667"/>
                </a:lnTo>
                <a:lnTo>
                  <a:pt x="613436" y="158139"/>
                </a:lnTo>
                <a:cubicBezTo>
                  <a:pt x="603685" y="153843"/>
                  <a:pt x="594660" y="147621"/>
                  <a:pt x="586993" y="139559"/>
                </a:cubicBezTo>
                <a:cubicBezTo>
                  <a:pt x="554867" y="105778"/>
                  <a:pt x="557681" y="53388"/>
                  <a:pt x="589927" y="22721"/>
                </a:cubicBezTo>
                <a:cubicBezTo>
                  <a:pt x="598373" y="14690"/>
                  <a:pt x="607982" y="8842"/>
                  <a:pt x="618123" y="5091"/>
                </a:cubicBezTo>
                <a:close/>
              </a:path>
            </a:pathLst>
          </a:custGeom>
          <a:solidFill>
            <a:schemeClr val="bg2">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8" name="Freeform: Shape 384">
            <a:extLst>
              <a:ext uri="{FF2B5EF4-FFF2-40B4-BE49-F238E27FC236}">
                <a16:creationId xmlns:a16="http://schemas.microsoft.com/office/drawing/2014/main" id="{25F10088-8C6B-3470-0EA1-631A81DD0053}"/>
              </a:ext>
            </a:extLst>
          </p:cNvPr>
          <p:cNvSpPr/>
          <p:nvPr/>
        </p:nvSpPr>
        <p:spPr>
          <a:xfrm rot="18938666">
            <a:off x="723900" y="903288"/>
            <a:ext cx="1076325" cy="881062"/>
          </a:xfrm>
          <a:custGeom>
            <a:avLst/>
            <a:gdLst>
              <a:gd name="connsiteX0" fmla="*/ 618123 w 1077492"/>
              <a:gd name="connsiteY0" fmla="*/ 5091 h 880832"/>
              <a:gd name="connsiteX1" fmla="*/ 649515 w 1077492"/>
              <a:gd name="connsiteY1" fmla="*/ 48 h 880832"/>
              <a:gd name="connsiteX2" fmla="*/ 706766 w 1077492"/>
              <a:gd name="connsiteY2" fmla="*/ 25655 h 880832"/>
              <a:gd name="connsiteX3" fmla="*/ 703831 w 1077492"/>
              <a:gd name="connsiteY3" fmla="*/ 142493 h 880832"/>
              <a:gd name="connsiteX4" fmla="*/ 665641 w 1077492"/>
              <a:gd name="connsiteY4" fmla="*/ 157025 h 880832"/>
              <a:gd name="connsiteX5" fmla="*/ 665641 w 1077492"/>
              <a:gd name="connsiteY5" fmla="*/ 352605 h 880832"/>
              <a:gd name="connsiteX6" fmla="*/ 684786 w 1077492"/>
              <a:gd name="connsiteY6" fmla="*/ 356972 h 880832"/>
              <a:gd name="connsiteX7" fmla="*/ 718689 w 1077492"/>
              <a:gd name="connsiteY7" fmla="*/ 380793 h 880832"/>
              <a:gd name="connsiteX8" fmla="*/ 738749 w 1077492"/>
              <a:gd name="connsiteY8" fmla="*/ 496690 h 880832"/>
              <a:gd name="connsiteX9" fmla="*/ 735230 w 1077492"/>
              <a:gd name="connsiteY9" fmla="*/ 501698 h 880832"/>
              <a:gd name="connsiteX10" fmla="*/ 845060 w 1077492"/>
              <a:gd name="connsiteY10" fmla="*/ 617186 h 880832"/>
              <a:gd name="connsiteX11" fmla="*/ 879258 w 1077492"/>
              <a:gd name="connsiteY11" fmla="*/ 595803 h 880832"/>
              <a:gd name="connsiteX12" fmla="*/ 1037048 w 1077492"/>
              <a:gd name="connsiteY12" fmla="*/ 632408 h 880832"/>
              <a:gd name="connsiteX13" fmla="*/ 1031825 w 1077492"/>
              <a:gd name="connsiteY13" fmla="*/ 840388 h 880832"/>
              <a:gd name="connsiteX14" fmla="*/ 823846 w 1077492"/>
              <a:gd name="connsiteY14" fmla="*/ 835165 h 880832"/>
              <a:gd name="connsiteX15" fmla="*/ 795994 w 1077492"/>
              <a:gd name="connsiteY15" fmla="*/ 674255 h 880832"/>
              <a:gd name="connsiteX16" fmla="*/ 803191 w 1077492"/>
              <a:gd name="connsiteY16" fmla="*/ 664013 h 880832"/>
              <a:gd name="connsiteX17" fmla="*/ 690708 w 1077492"/>
              <a:gd name="connsiteY17" fmla="*/ 545736 h 880832"/>
              <a:gd name="connsiteX18" fmla="*/ 678778 w 1077492"/>
              <a:gd name="connsiteY18" fmla="*/ 553196 h 880832"/>
              <a:gd name="connsiteX19" fmla="*/ 565128 w 1077492"/>
              <a:gd name="connsiteY19" fmla="*/ 526831 h 880832"/>
              <a:gd name="connsiteX20" fmla="*/ 562479 w 1077492"/>
              <a:gd name="connsiteY20" fmla="*/ 522594 h 880832"/>
              <a:gd name="connsiteX21" fmla="*/ 207664 w 1077492"/>
              <a:gd name="connsiteY21" fmla="*/ 608151 h 880832"/>
              <a:gd name="connsiteX22" fmla="*/ 203307 w 1077492"/>
              <a:gd name="connsiteY22" fmla="*/ 628640 h 880832"/>
              <a:gd name="connsiteX23" fmla="*/ 178918 w 1077492"/>
              <a:gd name="connsiteY23" fmla="*/ 663609 h 880832"/>
              <a:gd name="connsiteX24" fmla="*/ 29119 w 1077492"/>
              <a:gd name="connsiteY24" fmla="*/ 659847 h 880832"/>
              <a:gd name="connsiteX25" fmla="*/ 32881 w 1077492"/>
              <a:gd name="connsiteY25" fmla="*/ 510048 h 880832"/>
              <a:gd name="connsiteX26" fmla="*/ 67936 w 1077492"/>
              <a:gd name="connsiteY26" fmla="*/ 487958 h 880832"/>
              <a:gd name="connsiteX27" fmla="*/ 182679 w 1077492"/>
              <a:gd name="connsiteY27" fmla="*/ 513810 h 880832"/>
              <a:gd name="connsiteX28" fmla="*/ 199867 w 1077492"/>
              <a:gd name="connsiteY28" fmla="*/ 541086 h 880832"/>
              <a:gd name="connsiteX29" fmla="*/ 537541 w 1077492"/>
              <a:gd name="connsiteY29" fmla="*/ 459661 h 880832"/>
              <a:gd name="connsiteX30" fmla="*/ 536059 w 1077492"/>
              <a:gd name="connsiteY30" fmla="*/ 450434 h 880832"/>
              <a:gd name="connsiteX31" fmla="*/ 568890 w 1077492"/>
              <a:gd name="connsiteY31" fmla="*/ 377032 h 880832"/>
              <a:gd name="connsiteX32" fmla="*/ 605039 w 1077492"/>
              <a:gd name="connsiteY32" fmla="*/ 354429 h 880832"/>
              <a:gd name="connsiteX33" fmla="*/ 624516 w 1077492"/>
              <a:gd name="connsiteY33" fmla="*/ 351300 h 880832"/>
              <a:gd name="connsiteX34" fmla="*/ 624516 w 1077492"/>
              <a:gd name="connsiteY34" fmla="*/ 160667 h 880832"/>
              <a:gd name="connsiteX35" fmla="*/ 613436 w 1077492"/>
              <a:gd name="connsiteY35" fmla="*/ 158139 h 880832"/>
              <a:gd name="connsiteX36" fmla="*/ 586993 w 1077492"/>
              <a:gd name="connsiteY36" fmla="*/ 139559 h 880832"/>
              <a:gd name="connsiteX37" fmla="*/ 589927 w 1077492"/>
              <a:gd name="connsiteY37" fmla="*/ 22721 h 880832"/>
              <a:gd name="connsiteX38" fmla="*/ 618123 w 1077492"/>
              <a:gd name="connsiteY38" fmla="*/ 5091 h 880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1077492" h="880832">
                <a:moveTo>
                  <a:pt x="618123" y="5091"/>
                </a:moveTo>
                <a:cubicBezTo>
                  <a:pt x="628264" y="1341"/>
                  <a:pt x="638938" y="-311"/>
                  <a:pt x="649515" y="48"/>
                </a:cubicBezTo>
                <a:cubicBezTo>
                  <a:pt x="670668" y="767"/>
                  <a:pt x="691432" y="9532"/>
                  <a:pt x="706766" y="25655"/>
                </a:cubicBezTo>
                <a:cubicBezTo>
                  <a:pt x="738893" y="59437"/>
                  <a:pt x="736078" y="111827"/>
                  <a:pt x="703831" y="142493"/>
                </a:cubicBezTo>
                <a:lnTo>
                  <a:pt x="665641" y="157025"/>
                </a:lnTo>
                <a:lnTo>
                  <a:pt x="665641" y="352605"/>
                </a:lnTo>
                <a:lnTo>
                  <a:pt x="684786" y="356972"/>
                </a:lnTo>
                <a:cubicBezTo>
                  <a:pt x="697289" y="362480"/>
                  <a:pt x="708859" y="370458"/>
                  <a:pt x="718689" y="380793"/>
                </a:cubicBezTo>
                <a:cubicBezTo>
                  <a:pt x="749581" y="413278"/>
                  <a:pt x="755275" y="459181"/>
                  <a:pt x="738749" y="496690"/>
                </a:cubicBezTo>
                <a:lnTo>
                  <a:pt x="735230" y="501698"/>
                </a:lnTo>
                <a:lnTo>
                  <a:pt x="845060" y="617186"/>
                </a:lnTo>
                <a:lnTo>
                  <a:pt x="879258" y="595803"/>
                </a:lnTo>
                <a:cubicBezTo>
                  <a:pt x="933414" y="575777"/>
                  <a:pt x="996107" y="589357"/>
                  <a:pt x="1037048" y="632408"/>
                </a:cubicBezTo>
                <a:cubicBezTo>
                  <a:pt x="1094236" y="692542"/>
                  <a:pt x="1089226" y="785799"/>
                  <a:pt x="1031825" y="840388"/>
                </a:cubicBezTo>
                <a:cubicBezTo>
                  <a:pt x="971691" y="897576"/>
                  <a:pt x="878434" y="892566"/>
                  <a:pt x="823846" y="835165"/>
                </a:cubicBezTo>
                <a:cubicBezTo>
                  <a:pt x="780955" y="790064"/>
                  <a:pt x="773050" y="726332"/>
                  <a:pt x="795994" y="674255"/>
                </a:cubicBezTo>
                <a:lnTo>
                  <a:pt x="803191" y="664013"/>
                </a:lnTo>
                <a:lnTo>
                  <a:pt x="690708" y="545736"/>
                </a:lnTo>
                <a:lnTo>
                  <a:pt x="678778" y="553196"/>
                </a:lnTo>
                <a:cubicBezTo>
                  <a:pt x="639771" y="567620"/>
                  <a:pt x="594617" y="557839"/>
                  <a:pt x="565128" y="526831"/>
                </a:cubicBezTo>
                <a:lnTo>
                  <a:pt x="562479" y="522594"/>
                </a:lnTo>
                <a:lnTo>
                  <a:pt x="207664" y="608151"/>
                </a:lnTo>
                <a:lnTo>
                  <a:pt x="203307" y="628640"/>
                </a:lnTo>
                <a:cubicBezTo>
                  <a:pt x="197853" y="641384"/>
                  <a:pt x="189746" y="653311"/>
                  <a:pt x="178918" y="663609"/>
                </a:cubicBezTo>
                <a:cubicBezTo>
                  <a:pt x="137575" y="702927"/>
                  <a:pt x="70309" y="703160"/>
                  <a:pt x="29119" y="659847"/>
                </a:cubicBezTo>
                <a:cubicBezTo>
                  <a:pt x="-10199" y="618504"/>
                  <a:pt x="-10431" y="551239"/>
                  <a:pt x="32881" y="510048"/>
                </a:cubicBezTo>
                <a:cubicBezTo>
                  <a:pt x="43217" y="500219"/>
                  <a:pt x="55173" y="492832"/>
                  <a:pt x="67936" y="487958"/>
                </a:cubicBezTo>
                <a:cubicBezTo>
                  <a:pt x="106227" y="473336"/>
                  <a:pt x="151787" y="481326"/>
                  <a:pt x="182679" y="513810"/>
                </a:cubicBezTo>
                <a:lnTo>
                  <a:pt x="199867" y="541086"/>
                </a:lnTo>
                <a:lnTo>
                  <a:pt x="537541" y="459661"/>
                </a:lnTo>
                <a:lnTo>
                  <a:pt x="536059" y="450434"/>
                </a:lnTo>
                <a:cubicBezTo>
                  <a:pt x="536980" y="423313"/>
                  <a:pt x="548218" y="396691"/>
                  <a:pt x="568890" y="377032"/>
                </a:cubicBezTo>
                <a:cubicBezTo>
                  <a:pt x="579718" y="366735"/>
                  <a:pt x="592037" y="359237"/>
                  <a:pt x="605039" y="354429"/>
                </a:cubicBezTo>
                <a:lnTo>
                  <a:pt x="624516" y="351300"/>
                </a:lnTo>
                <a:lnTo>
                  <a:pt x="624516" y="160667"/>
                </a:lnTo>
                <a:lnTo>
                  <a:pt x="613436" y="158139"/>
                </a:lnTo>
                <a:cubicBezTo>
                  <a:pt x="603685" y="153843"/>
                  <a:pt x="594660" y="147621"/>
                  <a:pt x="586993" y="139559"/>
                </a:cubicBezTo>
                <a:cubicBezTo>
                  <a:pt x="554867" y="105778"/>
                  <a:pt x="557681" y="53388"/>
                  <a:pt x="589927" y="22721"/>
                </a:cubicBezTo>
                <a:cubicBezTo>
                  <a:pt x="598373" y="14690"/>
                  <a:pt x="607982" y="8842"/>
                  <a:pt x="618123" y="5091"/>
                </a:cubicBezTo>
                <a:close/>
              </a:path>
            </a:pathLst>
          </a:custGeom>
          <a:solidFill>
            <a:schemeClr val="bg2">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9" name="TextBox 18">
            <a:extLst>
              <a:ext uri="{FF2B5EF4-FFF2-40B4-BE49-F238E27FC236}">
                <a16:creationId xmlns:a16="http://schemas.microsoft.com/office/drawing/2014/main" id="{FB80E5D0-04D2-6326-7B81-B79E149603E8}"/>
              </a:ext>
            </a:extLst>
          </p:cNvPr>
          <p:cNvSpPr txBox="1"/>
          <p:nvPr/>
        </p:nvSpPr>
        <p:spPr>
          <a:xfrm>
            <a:off x="-100013" y="2848224"/>
            <a:ext cx="12292013" cy="677108"/>
          </a:xfrm>
          <a:prstGeom prst="rect">
            <a:avLst/>
          </a:prstGeom>
          <a:noFill/>
        </p:spPr>
        <p:txBody>
          <a:bodyPr lIns="0" tIns="0" rIns="0" bIns="0">
            <a:spAutoFit/>
          </a:bodyPr>
          <a:lstStyle/>
          <a:p>
            <a:pPr algn="ctr">
              <a:lnSpc>
                <a:spcPct val="100000"/>
              </a:lnSpc>
              <a:spcBef>
                <a:spcPct val="0"/>
              </a:spcBef>
              <a:buFontTx/>
              <a:buNone/>
            </a:pPr>
            <a:r>
              <a:rPr lang="en-US" altLang="ko-KR" sz="4400" b="1" dirty="0">
                <a:solidFill>
                  <a:schemeClr val="bg1"/>
                </a:solidFill>
                <a:cs typeface="Arial" panose="020B0604020202020204" pitchFamily="34" charset="0"/>
              </a:rPr>
              <a:t>INITIAL FINDINGS</a:t>
            </a:r>
            <a:endParaRPr lang="ko-KR" altLang="en-US" sz="4400" b="1" dirty="0">
              <a:solidFill>
                <a:schemeClr val="bg1"/>
              </a:solidFill>
              <a:cs typeface="Arial" panose="020B0604020202020204" pitchFamily="34" charset="0"/>
            </a:endParaRPr>
          </a:p>
        </p:txBody>
      </p:sp>
      <p:sp>
        <p:nvSpPr>
          <p:cNvPr id="20" name="Freeform: Shape 387">
            <a:extLst>
              <a:ext uri="{FF2B5EF4-FFF2-40B4-BE49-F238E27FC236}">
                <a16:creationId xmlns:a16="http://schemas.microsoft.com/office/drawing/2014/main" id="{29B49106-4B8A-267B-5D4A-2E5F5F9ACA04}"/>
              </a:ext>
            </a:extLst>
          </p:cNvPr>
          <p:cNvSpPr/>
          <p:nvPr/>
        </p:nvSpPr>
        <p:spPr>
          <a:xfrm rot="355510">
            <a:off x="10066338" y="4200525"/>
            <a:ext cx="1911350" cy="1944688"/>
          </a:xfrm>
          <a:custGeom>
            <a:avLst/>
            <a:gdLst>
              <a:gd name="connsiteX0" fmla="*/ 859940 w 1882134"/>
              <a:gd name="connsiteY0" fmla="*/ 932267 h 1915580"/>
              <a:gd name="connsiteX1" fmla="*/ 747989 w 1882134"/>
              <a:gd name="connsiteY1" fmla="*/ 997319 h 1915580"/>
              <a:gd name="connsiteX2" fmla="*/ 636844 w 1882134"/>
              <a:gd name="connsiteY2" fmla="*/ 1061903 h 1915580"/>
              <a:gd name="connsiteX3" fmla="*/ 638527 w 1882134"/>
              <a:gd name="connsiteY3" fmla="*/ 1070293 h 1915580"/>
              <a:gd name="connsiteX4" fmla="*/ 565410 w 1882134"/>
              <a:gd name="connsiteY4" fmla="*/ 1179755 h 1915580"/>
              <a:gd name="connsiteX5" fmla="*/ 562511 w 1882134"/>
              <a:gd name="connsiteY5" fmla="*/ 1180336 h 1915580"/>
              <a:gd name="connsiteX6" fmla="*/ 562511 w 1882134"/>
              <a:gd name="connsiteY6" fmla="*/ 1439244 h 1915580"/>
              <a:gd name="connsiteX7" fmla="*/ 572773 w 1882134"/>
              <a:gd name="connsiteY7" fmla="*/ 1441246 h 1915580"/>
              <a:gd name="connsiteX8" fmla="*/ 644608 w 1882134"/>
              <a:gd name="connsiteY8" fmla="*/ 1550707 h 1915580"/>
              <a:gd name="connsiteX9" fmla="*/ 640375 w 1882134"/>
              <a:gd name="connsiteY9" fmla="*/ 1571429 h 1915580"/>
              <a:gd name="connsiteX10" fmla="*/ 865510 w 1882134"/>
              <a:gd name="connsiteY10" fmla="*/ 1701672 h 1915580"/>
              <a:gd name="connsiteX11" fmla="*/ 886716 w 1882134"/>
              <a:gd name="connsiteY11" fmla="*/ 1687534 h 1915580"/>
              <a:gd name="connsiteX12" fmla="*/ 933465 w 1882134"/>
              <a:gd name="connsiteY12" fmla="*/ 1678413 h 1915580"/>
              <a:gd name="connsiteX13" fmla="*/ 980215 w 1882134"/>
              <a:gd name="connsiteY13" fmla="*/ 1687962 h 1915580"/>
              <a:gd name="connsiteX14" fmla="*/ 997982 w 1882134"/>
              <a:gd name="connsiteY14" fmla="*/ 1700143 h 1915580"/>
              <a:gd name="connsiteX15" fmla="*/ 1212258 w 1882134"/>
              <a:gd name="connsiteY15" fmla="*/ 1576182 h 1915580"/>
              <a:gd name="connsiteX16" fmla="*/ 1210160 w 1882134"/>
              <a:gd name="connsiteY16" fmla="*/ 1565911 h 1915580"/>
              <a:gd name="connsiteX17" fmla="*/ 1283277 w 1882134"/>
              <a:gd name="connsiteY17" fmla="*/ 1456450 h 1915580"/>
              <a:gd name="connsiteX18" fmla="*/ 1298338 w 1882134"/>
              <a:gd name="connsiteY18" fmla="*/ 1453428 h 1915580"/>
              <a:gd name="connsiteX19" fmla="*/ 1298338 w 1882134"/>
              <a:gd name="connsiteY19" fmla="*/ 1189696 h 1915580"/>
              <a:gd name="connsiteX20" fmla="*/ 1292399 w 1882134"/>
              <a:gd name="connsiteY20" fmla="*/ 1188448 h 1915580"/>
              <a:gd name="connsiteX21" fmla="*/ 1219282 w 1882134"/>
              <a:gd name="connsiteY21" fmla="*/ 1079414 h 1915580"/>
              <a:gd name="connsiteX22" fmla="*/ 1223749 w 1882134"/>
              <a:gd name="connsiteY22" fmla="*/ 1057548 h 1915580"/>
              <a:gd name="connsiteX23" fmla="*/ 997965 w 1882134"/>
              <a:gd name="connsiteY23" fmla="*/ 926929 h 1915580"/>
              <a:gd name="connsiteX24" fmla="*/ 994296 w 1882134"/>
              <a:gd name="connsiteY24" fmla="*/ 929366 h 1915580"/>
              <a:gd name="connsiteX25" fmla="*/ 988000 w 1882134"/>
              <a:gd name="connsiteY25" fmla="*/ 935188 h 1915580"/>
              <a:gd name="connsiteX26" fmla="*/ 978749 w 1882134"/>
              <a:gd name="connsiteY26" fmla="*/ 939691 h 1915580"/>
              <a:gd name="connsiteX27" fmla="*/ 969810 w 1882134"/>
              <a:gd name="connsiteY27" fmla="*/ 945628 h 1915580"/>
              <a:gd name="connsiteX28" fmla="*/ 964268 w 1882134"/>
              <a:gd name="connsiteY28" fmla="*/ 946740 h 1915580"/>
              <a:gd name="connsiteX29" fmla="*/ 958437 w 1882134"/>
              <a:gd name="connsiteY29" fmla="*/ 949579 h 1915580"/>
              <a:gd name="connsiteX30" fmla="*/ 924343 w 1882134"/>
              <a:gd name="connsiteY30" fmla="*/ 954750 h 1915580"/>
              <a:gd name="connsiteX31" fmla="*/ 924343 w 1882134"/>
              <a:gd name="connsiteY31" fmla="*/ 954750 h 1915580"/>
              <a:gd name="connsiteX32" fmla="*/ 923835 w 1882134"/>
              <a:gd name="connsiteY32" fmla="*/ 954643 h 1915580"/>
              <a:gd name="connsiteX33" fmla="*/ 881110 w 1882134"/>
              <a:gd name="connsiteY33" fmla="*/ 945723 h 1915580"/>
              <a:gd name="connsiteX34" fmla="*/ 880997 w 1882134"/>
              <a:gd name="connsiteY34" fmla="*/ 945646 h 1915580"/>
              <a:gd name="connsiteX35" fmla="*/ 878876 w 1882134"/>
              <a:gd name="connsiteY35" fmla="*/ 945200 h 1915580"/>
              <a:gd name="connsiteX36" fmla="*/ 1285908 w 1882134"/>
              <a:gd name="connsiteY36" fmla="*/ 209454 h 1915580"/>
              <a:gd name="connsiteX37" fmla="*/ 1039711 w 1882134"/>
              <a:gd name="connsiteY37" fmla="*/ 351883 h 1915580"/>
              <a:gd name="connsiteX38" fmla="*/ 1042927 w 1882134"/>
              <a:gd name="connsiteY38" fmla="*/ 367913 h 1915580"/>
              <a:gd name="connsiteX39" fmla="*/ 1007580 w 1882134"/>
              <a:gd name="connsiteY39" fmla="*/ 452291 h 1915580"/>
              <a:gd name="connsiteX40" fmla="*/ 972994 w 1882134"/>
              <a:gd name="connsiteY40" fmla="*/ 475261 h 1915580"/>
              <a:gd name="connsiteX41" fmla="*/ 972994 w 1882134"/>
              <a:gd name="connsiteY41" fmla="*/ 608121 h 1915580"/>
              <a:gd name="connsiteX42" fmla="*/ 972994 w 1882134"/>
              <a:gd name="connsiteY42" fmla="*/ 728436 h 1915580"/>
              <a:gd name="connsiteX43" fmla="*/ 1008720 w 1882134"/>
              <a:gd name="connsiteY43" fmla="*/ 752929 h 1915580"/>
              <a:gd name="connsiteX44" fmla="*/ 1042927 w 1882134"/>
              <a:gd name="connsiteY44" fmla="*/ 836166 h 1915580"/>
              <a:gd name="connsiteX45" fmla="*/ 1038547 w 1882134"/>
              <a:gd name="connsiteY45" fmla="*/ 857606 h 1915580"/>
              <a:gd name="connsiteX46" fmla="*/ 1264627 w 1882134"/>
              <a:gd name="connsiteY46" fmla="*/ 988396 h 1915580"/>
              <a:gd name="connsiteX47" fmla="*/ 1292399 w 1882134"/>
              <a:gd name="connsiteY47" fmla="*/ 969952 h 1915580"/>
              <a:gd name="connsiteX48" fmla="*/ 1337865 w 1882134"/>
              <a:gd name="connsiteY48" fmla="*/ 960830 h 1915580"/>
              <a:gd name="connsiteX49" fmla="*/ 1384615 w 1882134"/>
              <a:gd name="connsiteY49" fmla="*/ 970380 h 1915580"/>
              <a:gd name="connsiteX50" fmla="*/ 1410990 w 1882134"/>
              <a:gd name="connsiteY50" fmla="*/ 988463 h 1915580"/>
              <a:gd name="connsiteX51" fmla="*/ 1650068 w 1882134"/>
              <a:gd name="connsiteY51" fmla="*/ 850153 h 1915580"/>
              <a:gd name="connsiteX52" fmla="*/ 1644966 w 1882134"/>
              <a:gd name="connsiteY52" fmla="*/ 824004 h 1915580"/>
              <a:gd name="connsiteX53" fmla="*/ 1680313 w 1882134"/>
              <a:gd name="connsiteY53" fmla="*/ 739627 h 1915580"/>
              <a:gd name="connsiteX54" fmla="*/ 1705780 w 1882134"/>
              <a:gd name="connsiteY54" fmla="*/ 722714 h 1915580"/>
              <a:gd name="connsiteX55" fmla="*/ 1705779 w 1882134"/>
              <a:gd name="connsiteY55" fmla="*/ 484271 h 1915580"/>
              <a:gd name="connsiteX56" fmla="*/ 1701598 w 1882134"/>
              <a:gd name="connsiteY56" fmla="*/ 483455 h 1915580"/>
              <a:gd name="connsiteX57" fmla="*/ 1629764 w 1882134"/>
              <a:gd name="connsiteY57" fmla="*/ 373993 h 1915580"/>
              <a:gd name="connsiteX58" fmla="*/ 1634464 w 1882134"/>
              <a:gd name="connsiteY58" fmla="*/ 350982 h 1915580"/>
              <a:gd name="connsiteX59" fmla="*/ 1412691 w 1882134"/>
              <a:gd name="connsiteY59" fmla="*/ 222683 h 1915580"/>
              <a:gd name="connsiteX60" fmla="*/ 1404617 w 1882134"/>
              <a:gd name="connsiteY60" fmla="*/ 228046 h 1915580"/>
              <a:gd name="connsiteX61" fmla="*/ 1359150 w 1882134"/>
              <a:gd name="connsiteY61" fmla="*/ 237167 h 1915580"/>
              <a:gd name="connsiteX62" fmla="*/ 1312401 w 1882134"/>
              <a:gd name="connsiteY62" fmla="*/ 227618 h 1915580"/>
              <a:gd name="connsiteX63" fmla="*/ 441920 w 1882134"/>
              <a:gd name="connsiteY63" fmla="*/ 226293 h 1915580"/>
              <a:gd name="connsiteX64" fmla="*/ 231909 w 1882134"/>
              <a:gd name="connsiteY64" fmla="*/ 347787 h 1915580"/>
              <a:gd name="connsiteX65" fmla="*/ 237167 w 1882134"/>
              <a:gd name="connsiteY65" fmla="*/ 373994 h 1915580"/>
              <a:gd name="connsiteX66" fmla="*/ 164050 w 1882134"/>
              <a:gd name="connsiteY66" fmla="*/ 483456 h 1915580"/>
              <a:gd name="connsiteX67" fmla="*/ 155071 w 1882134"/>
              <a:gd name="connsiteY67" fmla="*/ 485258 h 1915580"/>
              <a:gd name="connsiteX68" fmla="*/ 155071 w 1882134"/>
              <a:gd name="connsiteY68" fmla="*/ 740239 h 1915580"/>
              <a:gd name="connsiteX69" fmla="*/ 165333 w 1882134"/>
              <a:gd name="connsiteY69" fmla="*/ 742335 h 1915580"/>
              <a:gd name="connsiteX70" fmla="*/ 237167 w 1882134"/>
              <a:gd name="connsiteY70" fmla="*/ 851369 h 1915580"/>
              <a:gd name="connsiteX71" fmla="*/ 234601 w 1882134"/>
              <a:gd name="connsiteY71" fmla="*/ 863932 h 1915580"/>
              <a:gd name="connsiteX72" fmla="*/ 440781 w 1882134"/>
              <a:gd name="connsiteY72" fmla="*/ 983210 h 1915580"/>
              <a:gd name="connsiteX73" fmla="*/ 474477 w 1882134"/>
              <a:gd name="connsiteY73" fmla="*/ 960831 h 1915580"/>
              <a:gd name="connsiteX74" fmla="*/ 519943 w 1882134"/>
              <a:gd name="connsiteY74" fmla="*/ 951709 h 1915580"/>
              <a:gd name="connsiteX75" fmla="*/ 566693 w 1882134"/>
              <a:gd name="connsiteY75" fmla="*/ 961258 h 1915580"/>
              <a:gd name="connsiteX76" fmla="*/ 601190 w 1882134"/>
              <a:gd name="connsiteY76" fmla="*/ 984910 h 1915580"/>
              <a:gd name="connsiteX77" fmla="*/ 705420 w 1882134"/>
              <a:gd name="connsiteY77" fmla="*/ 924344 h 1915580"/>
              <a:gd name="connsiteX78" fmla="*/ 785942 w 1882134"/>
              <a:gd name="connsiteY78" fmla="*/ 878642 h 1915580"/>
              <a:gd name="connsiteX79" fmla="*/ 811567 w 1882134"/>
              <a:gd name="connsiteY79" fmla="*/ 863817 h 1915580"/>
              <a:gd name="connsiteX80" fmla="*/ 805759 w 1882134"/>
              <a:gd name="connsiteY80" fmla="*/ 836166 h 1915580"/>
              <a:gd name="connsiteX81" fmla="*/ 878876 w 1882134"/>
              <a:gd name="connsiteY81" fmla="*/ 726704 h 1915580"/>
              <a:gd name="connsiteX82" fmla="*/ 887857 w 1882134"/>
              <a:gd name="connsiteY82" fmla="*/ 724902 h 1915580"/>
              <a:gd name="connsiteX83" fmla="*/ 887857 w 1882134"/>
              <a:gd name="connsiteY83" fmla="*/ 602041 h 1915580"/>
              <a:gd name="connsiteX84" fmla="*/ 887857 w 1882134"/>
              <a:gd name="connsiteY84" fmla="*/ 479177 h 1915580"/>
              <a:gd name="connsiteX85" fmla="*/ 878877 w 1882134"/>
              <a:gd name="connsiteY85" fmla="*/ 477375 h 1915580"/>
              <a:gd name="connsiteX86" fmla="*/ 805760 w 1882134"/>
              <a:gd name="connsiteY86" fmla="*/ 367913 h 1915580"/>
              <a:gd name="connsiteX87" fmla="*/ 810313 w 1882134"/>
              <a:gd name="connsiteY87" fmla="*/ 345620 h 1915580"/>
              <a:gd name="connsiteX88" fmla="*/ 607514 w 1882134"/>
              <a:gd name="connsiteY88" fmla="*/ 228297 h 1915580"/>
              <a:gd name="connsiteX89" fmla="*/ 572440 w 1882134"/>
              <a:gd name="connsiteY89" fmla="*/ 252065 h 1915580"/>
              <a:gd name="connsiteX90" fmla="*/ 526305 w 1882134"/>
              <a:gd name="connsiteY90" fmla="*/ 261493 h 1915580"/>
              <a:gd name="connsiteX91" fmla="*/ 442371 w 1882134"/>
              <a:gd name="connsiteY91" fmla="*/ 226958 h 1915580"/>
              <a:gd name="connsiteX92" fmla="*/ 525745 w 1882134"/>
              <a:gd name="connsiteY92" fmla="*/ 24326 h 1915580"/>
              <a:gd name="connsiteX93" fmla="*/ 644609 w 1882134"/>
              <a:gd name="connsiteY93" fmla="*/ 142629 h 1915580"/>
              <a:gd name="connsiteX94" fmla="*/ 641709 w 1882134"/>
              <a:gd name="connsiteY94" fmla="*/ 157167 h 1915580"/>
              <a:gd name="connsiteX95" fmla="*/ 747989 w 1882134"/>
              <a:gd name="connsiteY95" fmla="*/ 218924 h 1915580"/>
              <a:gd name="connsiteX96" fmla="*/ 849541 w 1882134"/>
              <a:gd name="connsiteY96" fmla="*/ 277934 h 1915580"/>
              <a:gd name="connsiteX97" fmla="*/ 878877 w 1882134"/>
              <a:gd name="connsiteY97" fmla="*/ 258452 h 1915580"/>
              <a:gd name="connsiteX98" fmla="*/ 924343 w 1882134"/>
              <a:gd name="connsiteY98" fmla="*/ 249330 h 1915580"/>
              <a:gd name="connsiteX99" fmla="*/ 971093 w 1882134"/>
              <a:gd name="connsiteY99" fmla="*/ 258879 h 1915580"/>
              <a:gd name="connsiteX100" fmla="*/ 999784 w 1882134"/>
              <a:gd name="connsiteY100" fmla="*/ 278550 h 1915580"/>
              <a:gd name="connsiteX101" fmla="*/ 1112862 w 1882134"/>
              <a:gd name="connsiteY101" fmla="*/ 212843 h 1915580"/>
              <a:gd name="connsiteX102" fmla="*/ 1244810 w 1882134"/>
              <a:gd name="connsiteY102" fmla="*/ 139736 h 1915580"/>
              <a:gd name="connsiteX103" fmla="*/ 1240567 w 1882134"/>
              <a:gd name="connsiteY103" fmla="*/ 118583 h 1915580"/>
              <a:gd name="connsiteX104" fmla="*/ 1359150 w 1882134"/>
              <a:gd name="connsiteY104" fmla="*/ 0 h 1915580"/>
              <a:gd name="connsiteX105" fmla="*/ 1477734 w 1882134"/>
              <a:gd name="connsiteY105" fmla="*/ 118583 h 1915580"/>
              <a:gd name="connsiteX106" fmla="*/ 1468446 w 1882134"/>
              <a:gd name="connsiteY106" fmla="*/ 164056 h 1915580"/>
              <a:gd name="connsiteX107" fmla="*/ 1562871 w 1882134"/>
              <a:gd name="connsiteY107" fmla="*/ 218924 h 1915580"/>
              <a:gd name="connsiteX108" fmla="*/ 1674171 w 1882134"/>
              <a:gd name="connsiteY108" fmla="*/ 283599 h 1915580"/>
              <a:gd name="connsiteX109" fmla="*/ 1702880 w 1882134"/>
              <a:gd name="connsiteY109" fmla="*/ 264532 h 1915580"/>
              <a:gd name="connsiteX110" fmla="*/ 1748347 w 1882134"/>
              <a:gd name="connsiteY110" fmla="*/ 255410 h 1915580"/>
              <a:gd name="connsiteX111" fmla="*/ 1866931 w 1882134"/>
              <a:gd name="connsiteY111" fmla="*/ 373993 h 1915580"/>
              <a:gd name="connsiteX112" fmla="*/ 1793814 w 1882134"/>
              <a:gd name="connsiteY112" fmla="*/ 483456 h 1915580"/>
              <a:gd name="connsiteX113" fmla="*/ 1787876 w 1882134"/>
              <a:gd name="connsiteY113" fmla="*/ 484647 h 1915580"/>
              <a:gd name="connsiteX114" fmla="*/ 1787876 w 1882134"/>
              <a:gd name="connsiteY114" fmla="*/ 608121 h 1915580"/>
              <a:gd name="connsiteX115" fmla="*/ 1787876 w 1882134"/>
              <a:gd name="connsiteY115" fmla="*/ 710390 h 1915580"/>
              <a:gd name="connsiteX116" fmla="*/ 1810299 w 1882134"/>
              <a:gd name="connsiteY116" fmla="*/ 714970 h 1915580"/>
              <a:gd name="connsiteX117" fmla="*/ 1882134 w 1882134"/>
              <a:gd name="connsiteY117" fmla="*/ 824004 h 1915580"/>
              <a:gd name="connsiteX118" fmla="*/ 1763550 w 1882134"/>
              <a:gd name="connsiteY118" fmla="*/ 942588 h 1915580"/>
              <a:gd name="connsiteX119" fmla="*/ 1716800 w 1882134"/>
              <a:gd name="connsiteY119" fmla="*/ 933466 h 1915580"/>
              <a:gd name="connsiteX120" fmla="*/ 1696290 w 1882134"/>
              <a:gd name="connsiteY120" fmla="*/ 919792 h 1915580"/>
              <a:gd name="connsiteX121" fmla="*/ 1562871 w 1882134"/>
              <a:gd name="connsiteY121" fmla="*/ 997319 h 1915580"/>
              <a:gd name="connsiteX122" fmla="*/ 1452273 w 1882134"/>
              <a:gd name="connsiteY122" fmla="*/ 1058596 h 1915580"/>
              <a:gd name="connsiteX123" fmla="*/ 1456449 w 1882134"/>
              <a:gd name="connsiteY123" fmla="*/ 1079414 h 1915580"/>
              <a:gd name="connsiteX124" fmla="*/ 1383332 w 1882134"/>
              <a:gd name="connsiteY124" fmla="*/ 1188876 h 1915580"/>
              <a:gd name="connsiteX125" fmla="*/ 1380434 w 1882134"/>
              <a:gd name="connsiteY125" fmla="*/ 1189457 h 1915580"/>
              <a:gd name="connsiteX126" fmla="*/ 1380434 w 1882134"/>
              <a:gd name="connsiteY126" fmla="*/ 1316581 h 1915580"/>
              <a:gd name="connsiteX127" fmla="*/ 1380434 w 1882134"/>
              <a:gd name="connsiteY127" fmla="*/ 1459744 h 1915580"/>
              <a:gd name="connsiteX128" fmla="*/ 1413121 w 1882134"/>
              <a:gd name="connsiteY128" fmla="*/ 1481535 h 1915580"/>
              <a:gd name="connsiteX129" fmla="*/ 1447328 w 1882134"/>
              <a:gd name="connsiteY129" fmla="*/ 1565911 h 1915580"/>
              <a:gd name="connsiteX130" fmla="*/ 1328743 w 1882134"/>
              <a:gd name="connsiteY130" fmla="*/ 1684495 h 1915580"/>
              <a:gd name="connsiteX131" fmla="*/ 1283277 w 1882134"/>
              <a:gd name="connsiteY131" fmla="*/ 1675374 h 1915580"/>
              <a:gd name="connsiteX132" fmla="*/ 1245755 w 1882134"/>
              <a:gd name="connsiteY132" fmla="*/ 1650453 h 1915580"/>
              <a:gd name="connsiteX133" fmla="*/ 1152389 w 1882134"/>
              <a:gd name="connsiteY133" fmla="*/ 1702738 h 1915580"/>
              <a:gd name="connsiteX134" fmla="*/ 1045590 w 1882134"/>
              <a:gd name="connsiteY134" fmla="*/ 1764797 h 1915580"/>
              <a:gd name="connsiteX135" fmla="*/ 1052050 w 1882134"/>
              <a:gd name="connsiteY135" fmla="*/ 1796996 h 1915580"/>
              <a:gd name="connsiteX136" fmla="*/ 933465 w 1882134"/>
              <a:gd name="connsiteY136" fmla="*/ 1915580 h 1915580"/>
              <a:gd name="connsiteX137" fmla="*/ 814882 w 1882134"/>
              <a:gd name="connsiteY137" fmla="*/ 1796996 h 1915580"/>
              <a:gd name="connsiteX138" fmla="*/ 820094 w 1882134"/>
              <a:gd name="connsiteY138" fmla="*/ 1770286 h 1915580"/>
              <a:gd name="connsiteX139" fmla="*/ 705420 w 1882134"/>
              <a:gd name="connsiteY139" fmla="*/ 1702738 h 1915580"/>
              <a:gd name="connsiteX140" fmla="*/ 599803 w 1882134"/>
              <a:gd name="connsiteY140" fmla="*/ 1641366 h 1915580"/>
              <a:gd name="connsiteX141" fmla="*/ 571490 w 1882134"/>
              <a:gd name="connsiteY141" fmla="*/ 1660170 h 1915580"/>
              <a:gd name="connsiteX142" fmla="*/ 526023 w 1882134"/>
              <a:gd name="connsiteY142" fmla="*/ 1669292 h 1915580"/>
              <a:gd name="connsiteX143" fmla="*/ 407440 w 1882134"/>
              <a:gd name="connsiteY143" fmla="*/ 1550707 h 1915580"/>
              <a:gd name="connsiteX144" fmla="*/ 442787 w 1882134"/>
              <a:gd name="connsiteY144" fmla="*/ 1466331 h 1915580"/>
              <a:gd name="connsiteX145" fmla="*/ 480415 w 1882134"/>
              <a:gd name="connsiteY145" fmla="*/ 1441340 h 1915580"/>
              <a:gd name="connsiteX146" fmla="*/ 480415 w 1882134"/>
              <a:gd name="connsiteY146" fmla="*/ 1313541 h 1915580"/>
              <a:gd name="connsiteX147" fmla="*/ 480415 w 1882134"/>
              <a:gd name="connsiteY147" fmla="*/ 1180946 h 1915580"/>
              <a:gd name="connsiteX148" fmla="*/ 474477 w 1882134"/>
              <a:gd name="connsiteY148" fmla="*/ 1179755 h 1915580"/>
              <a:gd name="connsiteX149" fmla="*/ 401359 w 1882134"/>
              <a:gd name="connsiteY149" fmla="*/ 1070292 h 1915580"/>
              <a:gd name="connsiteX150" fmla="*/ 403715 w 1882134"/>
              <a:gd name="connsiteY150" fmla="*/ 1058760 h 1915580"/>
              <a:gd name="connsiteX151" fmla="*/ 297980 w 1882134"/>
              <a:gd name="connsiteY151" fmla="*/ 997319 h 1915580"/>
              <a:gd name="connsiteX152" fmla="*/ 197246 w 1882134"/>
              <a:gd name="connsiteY152" fmla="*/ 938785 h 1915580"/>
              <a:gd name="connsiteX153" fmla="*/ 164050 w 1882134"/>
              <a:gd name="connsiteY153" fmla="*/ 960831 h 1915580"/>
              <a:gd name="connsiteX154" fmla="*/ 118583 w 1882134"/>
              <a:gd name="connsiteY154" fmla="*/ 969953 h 1915580"/>
              <a:gd name="connsiteX155" fmla="*/ 0 w 1882134"/>
              <a:gd name="connsiteY155" fmla="*/ 851369 h 1915580"/>
              <a:gd name="connsiteX156" fmla="*/ 71834 w 1882134"/>
              <a:gd name="connsiteY156" fmla="*/ 741907 h 1915580"/>
              <a:gd name="connsiteX157" fmla="*/ 72975 w 1882134"/>
              <a:gd name="connsiteY157" fmla="*/ 741685 h 1915580"/>
              <a:gd name="connsiteX158" fmla="*/ 72975 w 1882134"/>
              <a:gd name="connsiteY158" fmla="*/ 608121 h 1915580"/>
              <a:gd name="connsiteX159" fmla="*/ 72975 w 1882134"/>
              <a:gd name="connsiteY159" fmla="*/ 483679 h 1915580"/>
              <a:gd name="connsiteX160" fmla="*/ 71834 w 1882134"/>
              <a:gd name="connsiteY160" fmla="*/ 483456 h 1915580"/>
              <a:gd name="connsiteX161" fmla="*/ 0 w 1882134"/>
              <a:gd name="connsiteY161" fmla="*/ 373994 h 1915580"/>
              <a:gd name="connsiteX162" fmla="*/ 118583 w 1882134"/>
              <a:gd name="connsiteY162" fmla="*/ 255410 h 1915580"/>
              <a:gd name="connsiteX163" fmla="*/ 165333 w 1882134"/>
              <a:gd name="connsiteY163" fmla="*/ 264960 h 1915580"/>
              <a:gd name="connsiteX164" fmla="*/ 189840 w 1882134"/>
              <a:gd name="connsiteY164" fmla="*/ 281762 h 1915580"/>
              <a:gd name="connsiteX165" fmla="*/ 297980 w 1882134"/>
              <a:gd name="connsiteY165" fmla="*/ 218924 h 1915580"/>
              <a:gd name="connsiteX166" fmla="*/ 409656 w 1882134"/>
              <a:gd name="connsiteY166" fmla="*/ 154031 h 1915580"/>
              <a:gd name="connsiteX167" fmla="*/ 407441 w 1882134"/>
              <a:gd name="connsiteY167" fmla="*/ 143189 h 1915580"/>
              <a:gd name="connsiteX168" fmla="*/ 525745 w 1882134"/>
              <a:gd name="connsiteY168" fmla="*/ 24326 h 1915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Lst>
            <a:rect l="l" t="t" r="r" b="b"/>
            <a:pathLst>
              <a:path w="1882134" h="1915580">
                <a:moveTo>
                  <a:pt x="859940" y="932267"/>
                </a:moveTo>
                <a:lnTo>
                  <a:pt x="747989" y="997319"/>
                </a:lnTo>
                <a:lnTo>
                  <a:pt x="636844" y="1061903"/>
                </a:lnTo>
                <a:lnTo>
                  <a:pt x="638527" y="1070293"/>
                </a:lnTo>
                <a:cubicBezTo>
                  <a:pt x="638527" y="1120463"/>
                  <a:pt x="607741" y="1162081"/>
                  <a:pt x="565410" y="1179755"/>
                </a:cubicBezTo>
                <a:lnTo>
                  <a:pt x="562511" y="1180336"/>
                </a:lnTo>
                <a:lnTo>
                  <a:pt x="562511" y="1439244"/>
                </a:lnTo>
                <a:lnTo>
                  <a:pt x="572773" y="1441246"/>
                </a:lnTo>
                <a:cubicBezTo>
                  <a:pt x="615532" y="1458919"/>
                  <a:pt x="644608" y="1500537"/>
                  <a:pt x="644608" y="1550707"/>
                </a:cubicBezTo>
                <a:lnTo>
                  <a:pt x="640375" y="1571429"/>
                </a:lnTo>
                <a:lnTo>
                  <a:pt x="865510" y="1701672"/>
                </a:lnTo>
                <a:lnTo>
                  <a:pt x="886716" y="1687534"/>
                </a:lnTo>
                <a:cubicBezTo>
                  <a:pt x="900969" y="1681643"/>
                  <a:pt x="916742" y="1678413"/>
                  <a:pt x="933465" y="1678413"/>
                </a:cubicBezTo>
                <a:cubicBezTo>
                  <a:pt x="950189" y="1678413"/>
                  <a:pt x="965962" y="1681833"/>
                  <a:pt x="980215" y="1687962"/>
                </a:cubicBezTo>
                <a:lnTo>
                  <a:pt x="997982" y="1700143"/>
                </a:lnTo>
                <a:lnTo>
                  <a:pt x="1212258" y="1576182"/>
                </a:lnTo>
                <a:lnTo>
                  <a:pt x="1210160" y="1565911"/>
                </a:lnTo>
                <a:cubicBezTo>
                  <a:pt x="1210160" y="1515742"/>
                  <a:pt x="1240946" y="1474123"/>
                  <a:pt x="1283277" y="1456450"/>
                </a:cubicBezTo>
                <a:lnTo>
                  <a:pt x="1298338" y="1453428"/>
                </a:lnTo>
                <a:lnTo>
                  <a:pt x="1298338" y="1189696"/>
                </a:lnTo>
                <a:lnTo>
                  <a:pt x="1292399" y="1188448"/>
                </a:lnTo>
                <a:cubicBezTo>
                  <a:pt x="1250068" y="1170062"/>
                  <a:pt x="1219282" y="1127303"/>
                  <a:pt x="1219282" y="1079414"/>
                </a:cubicBezTo>
                <a:lnTo>
                  <a:pt x="1223749" y="1057548"/>
                </a:lnTo>
                <a:lnTo>
                  <a:pt x="997965" y="926929"/>
                </a:lnTo>
                <a:lnTo>
                  <a:pt x="994296" y="929366"/>
                </a:lnTo>
                <a:lnTo>
                  <a:pt x="988000" y="935188"/>
                </a:lnTo>
                <a:lnTo>
                  <a:pt x="978749" y="939691"/>
                </a:lnTo>
                <a:lnTo>
                  <a:pt x="969810" y="945628"/>
                </a:lnTo>
                <a:lnTo>
                  <a:pt x="964268" y="946740"/>
                </a:lnTo>
                <a:lnTo>
                  <a:pt x="958437" y="949579"/>
                </a:lnTo>
                <a:cubicBezTo>
                  <a:pt x="947754" y="952933"/>
                  <a:pt x="936316" y="954750"/>
                  <a:pt x="924343" y="954750"/>
                </a:cubicBezTo>
                <a:lnTo>
                  <a:pt x="924343" y="954750"/>
                </a:lnTo>
                <a:lnTo>
                  <a:pt x="923835" y="954643"/>
                </a:lnTo>
                <a:lnTo>
                  <a:pt x="881110" y="945723"/>
                </a:lnTo>
                <a:lnTo>
                  <a:pt x="880997" y="945646"/>
                </a:lnTo>
                <a:lnTo>
                  <a:pt x="878876" y="945200"/>
                </a:lnTo>
                <a:close/>
                <a:moveTo>
                  <a:pt x="1285908" y="209454"/>
                </a:moveTo>
                <a:lnTo>
                  <a:pt x="1039711" y="351883"/>
                </a:lnTo>
                <a:lnTo>
                  <a:pt x="1042927" y="367913"/>
                </a:lnTo>
                <a:cubicBezTo>
                  <a:pt x="1042927" y="401360"/>
                  <a:pt x="1029244" y="431006"/>
                  <a:pt x="1007580" y="452291"/>
                </a:cubicBezTo>
                <a:lnTo>
                  <a:pt x="972994" y="475261"/>
                </a:lnTo>
                <a:lnTo>
                  <a:pt x="972994" y="608121"/>
                </a:lnTo>
                <a:lnTo>
                  <a:pt x="972994" y="728436"/>
                </a:lnTo>
                <a:lnTo>
                  <a:pt x="1008720" y="752929"/>
                </a:lnTo>
                <a:cubicBezTo>
                  <a:pt x="1030004" y="774594"/>
                  <a:pt x="1042927" y="804239"/>
                  <a:pt x="1042927" y="836166"/>
                </a:cubicBezTo>
                <a:lnTo>
                  <a:pt x="1038547" y="857606"/>
                </a:lnTo>
                <a:lnTo>
                  <a:pt x="1264627" y="988396"/>
                </a:lnTo>
                <a:lnTo>
                  <a:pt x="1292399" y="969952"/>
                </a:lnTo>
                <a:cubicBezTo>
                  <a:pt x="1306509" y="964061"/>
                  <a:pt x="1321902" y="960830"/>
                  <a:pt x="1337865" y="960830"/>
                </a:cubicBezTo>
                <a:cubicBezTo>
                  <a:pt x="1354588" y="960830"/>
                  <a:pt x="1370362" y="964251"/>
                  <a:pt x="1384615" y="970380"/>
                </a:cubicBezTo>
                <a:lnTo>
                  <a:pt x="1410990" y="988463"/>
                </a:lnTo>
                <a:lnTo>
                  <a:pt x="1650068" y="850153"/>
                </a:lnTo>
                <a:lnTo>
                  <a:pt x="1644966" y="824004"/>
                </a:lnTo>
                <a:cubicBezTo>
                  <a:pt x="1644966" y="790557"/>
                  <a:pt x="1658649" y="760911"/>
                  <a:pt x="1680313" y="739627"/>
                </a:cubicBezTo>
                <a:lnTo>
                  <a:pt x="1705780" y="722714"/>
                </a:lnTo>
                <a:lnTo>
                  <a:pt x="1705779" y="484271"/>
                </a:lnTo>
                <a:lnTo>
                  <a:pt x="1701598" y="483455"/>
                </a:lnTo>
                <a:cubicBezTo>
                  <a:pt x="1658839" y="465782"/>
                  <a:pt x="1629764" y="424164"/>
                  <a:pt x="1629764" y="373993"/>
                </a:cubicBezTo>
                <a:lnTo>
                  <a:pt x="1634464" y="350982"/>
                </a:lnTo>
                <a:lnTo>
                  <a:pt x="1412691" y="222683"/>
                </a:lnTo>
                <a:lnTo>
                  <a:pt x="1404617" y="228046"/>
                </a:lnTo>
                <a:cubicBezTo>
                  <a:pt x="1390507" y="233937"/>
                  <a:pt x="1375113" y="237167"/>
                  <a:pt x="1359150" y="237167"/>
                </a:cubicBezTo>
                <a:cubicBezTo>
                  <a:pt x="1342427" y="237167"/>
                  <a:pt x="1326653" y="233747"/>
                  <a:pt x="1312401" y="227618"/>
                </a:cubicBezTo>
                <a:close/>
                <a:moveTo>
                  <a:pt x="441920" y="226293"/>
                </a:moveTo>
                <a:lnTo>
                  <a:pt x="231909" y="347787"/>
                </a:lnTo>
                <a:lnTo>
                  <a:pt x="237167" y="373994"/>
                </a:lnTo>
                <a:cubicBezTo>
                  <a:pt x="237167" y="424164"/>
                  <a:pt x="206381" y="465783"/>
                  <a:pt x="164050" y="483456"/>
                </a:cubicBezTo>
                <a:lnTo>
                  <a:pt x="155071" y="485258"/>
                </a:lnTo>
                <a:lnTo>
                  <a:pt x="155071" y="740239"/>
                </a:lnTo>
                <a:lnTo>
                  <a:pt x="165333" y="742335"/>
                </a:lnTo>
                <a:cubicBezTo>
                  <a:pt x="208092" y="760721"/>
                  <a:pt x="237168" y="803479"/>
                  <a:pt x="237167" y="851369"/>
                </a:cubicBezTo>
                <a:lnTo>
                  <a:pt x="234601" y="863932"/>
                </a:lnTo>
                <a:lnTo>
                  <a:pt x="440781" y="983210"/>
                </a:lnTo>
                <a:lnTo>
                  <a:pt x="474477" y="960831"/>
                </a:lnTo>
                <a:cubicBezTo>
                  <a:pt x="488587" y="954940"/>
                  <a:pt x="503980" y="951709"/>
                  <a:pt x="519943" y="951709"/>
                </a:cubicBezTo>
                <a:cubicBezTo>
                  <a:pt x="536667" y="951709"/>
                  <a:pt x="552440" y="955130"/>
                  <a:pt x="566693" y="961258"/>
                </a:cubicBezTo>
                <a:lnTo>
                  <a:pt x="601190" y="984910"/>
                </a:lnTo>
                <a:lnTo>
                  <a:pt x="705420" y="924344"/>
                </a:lnTo>
                <a:lnTo>
                  <a:pt x="785942" y="878642"/>
                </a:lnTo>
                <a:lnTo>
                  <a:pt x="811567" y="863817"/>
                </a:lnTo>
                <a:lnTo>
                  <a:pt x="805759" y="836166"/>
                </a:lnTo>
                <a:cubicBezTo>
                  <a:pt x="805759" y="785996"/>
                  <a:pt x="836545" y="744378"/>
                  <a:pt x="878876" y="726704"/>
                </a:cubicBezTo>
                <a:lnTo>
                  <a:pt x="887857" y="724902"/>
                </a:lnTo>
                <a:lnTo>
                  <a:pt x="887857" y="602041"/>
                </a:lnTo>
                <a:lnTo>
                  <a:pt x="887857" y="479177"/>
                </a:lnTo>
                <a:lnTo>
                  <a:pt x="878877" y="477375"/>
                </a:lnTo>
                <a:cubicBezTo>
                  <a:pt x="836546" y="459702"/>
                  <a:pt x="805760" y="418084"/>
                  <a:pt x="805760" y="367913"/>
                </a:cubicBezTo>
                <a:lnTo>
                  <a:pt x="810313" y="345620"/>
                </a:lnTo>
                <a:lnTo>
                  <a:pt x="607514" y="228297"/>
                </a:lnTo>
                <a:lnTo>
                  <a:pt x="572440" y="252065"/>
                </a:lnTo>
                <a:cubicBezTo>
                  <a:pt x="558268" y="258099"/>
                  <a:pt x="542678" y="261454"/>
                  <a:pt x="526305" y="261493"/>
                </a:cubicBezTo>
                <a:cubicBezTo>
                  <a:pt x="493559" y="261570"/>
                  <a:pt x="463882" y="248367"/>
                  <a:pt x="442371" y="226958"/>
                </a:cubicBezTo>
                <a:close/>
                <a:moveTo>
                  <a:pt x="525745" y="24326"/>
                </a:moveTo>
                <a:cubicBezTo>
                  <a:pt x="591236" y="24171"/>
                  <a:pt x="644453" y="77137"/>
                  <a:pt x="644609" y="142629"/>
                </a:cubicBezTo>
                <a:lnTo>
                  <a:pt x="641709" y="157167"/>
                </a:lnTo>
                <a:lnTo>
                  <a:pt x="747989" y="218924"/>
                </a:lnTo>
                <a:lnTo>
                  <a:pt x="849541" y="277934"/>
                </a:lnTo>
                <a:lnTo>
                  <a:pt x="878877" y="258452"/>
                </a:lnTo>
                <a:cubicBezTo>
                  <a:pt x="892987" y="252560"/>
                  <a:pt x="908380" y="249330"/>
                  <a:pt x="924343" y="249330"/>
                </a:cubicBezTo>
                <a:cubicBezTo>
                  <a:pt x="941066" y="249330"/>
                  <a:pt x="956840" y="252750"/>
                  <a:pt x="971093" y="258879"/>
                </a:cubicBezTo>
                <a:lnTo>
                  <a:pt x="999784" y="278550"/>
                </a:lnTo>
                <a:lnTo>
                  <a:pt x="1112862" y="212843"/>
                </a:lnTo>
                <a:lnTo>
                  <a:pt x="1244810" y="139736"/>
                </a:lnTo>
                <a:lnTo>
                  <a:pt x="1240567" y="118583"/>
                </a:lnTo>
                <a:cubicBezTo>
                  <a:pt x="1240566" y="51690"/>
                  <a:pt x="1295297" y="0"/>
                  <a:pt x="1359150" y="0"/>
                </a:cubicBezTo>
                <a:cubicBezTo>
                  <a:pt x="1426044" y="0"/>
                  <a:pt x="1477734" y="54731"/>
                  <a:pt x="1477734" y="118583"/>
                </a:cubicBezTo>
                <a:lnTo>
                  <a:pt x="1468446" y="164056"/>
                </a:lnTo>
                <a:lnTo>
                  <a:pt x="1562871" y="218924"/>
                </a:lnTo>
                <a:lnTo>
                  <a:pt x="1674171" y="283599"/>
                </a:lnTo>
                <a:lnTo>
                  <a:pt x="1702880" y="264532"/>
                </a:lnTo>
                <a:cubicBezTo>
                  <a:pt x="1716991" y="258640"/>
                  <a:pt x="1732384" y="255410"/>
                  <a:pt x="1748347" y="255410"/>
                </a:cubicBezTo>
                <a:cubicBezTo>
                  <a:pt x="1815241" y="255410"/>
                  <a:pt x="1866931" y="310141"/>
                  <a:pt x="1866931" y="373993"/>
                </a:cubicBezTo>
                <a:cubicBezTo>
                  <a:pt x="1866931" y="424164"/>
                  <a:pt x="1836145" y="465782"/>
                  <a:pt x="1793814" y="483456"/>
                </a:cubicBezTo>
                <a:lnTo>
                  <a:pt x="1787876" y="484647"/>
                </a:lnTo>
                <a:lnTo>
                  <a:pt x="1787876" y="608121"/>
                </a:lnTo>
                <a:lnTo>
                  <a:pt x="1787876" y="710390"/>
                </a:lnTo>
                <a:lnTo>
                  <a:pt x="1810299" y="714970"/>
                </a:lnTo>
                <a:cubicBezTo>
                  <a:pt x="1853058" y="733356"/>
                  <a:pt x="1882134" y="776115"/>
                  <a:pt x="1882134" y="824004"/>
                </a:cubicBezTo>
                <a:cubicBezTo>
                  <a:pt x="1882134" y="890898"/>
                  <a:pt x="1827403" y="942588"/>
                  <a:pt x="1763550" y="942588"/>
                </a:cubicBezTo>
                <a:cubicBezTo>
                  <a:pt x="1746826" y="942588"/>
                  <a:pt x="1731053" y="939357"/>
                  <a:pt x="1716800" y="933466"/>
                </a:cubicBezTo>
                <a:lnTo>
                  <a:pt x="1696290" y="919792"/>
                </a:lnTo>
                <a:lnTo>
                  <a:pt x="1562871" y="997319"/>
                </a:lnTo>
                <a:lnTo>
                  <a:pt x="1452273" y="1058596"/>
                </a:lnTo>
                <a:lnTo>
                  <a:pt x="1456449" y="1079414"/>
                </a:lnTo>
                <a:cubicBezTo>
                  <a:pt x="1456450" y="1129584"/>
                  <a:pt x="1425663" y="1171202"/>
                  <a:pt x="1383332" y="1188876"/>
                </a:cubicBezTo>
                <a:lnTo>
                  <a:pt x="1380434" y="1189457"/>
                </a:lnTo>
                <a:lnTo>
                  <a:pt x="1380434" y="1316581"/>
                </a:lnTo>
                <a:lnTo>
                  <a:pt x="1380434" y="1459744"/>
                </a:lnTo>
                <a:lnTo>
                  <a:pt x="1413121" y="1481535"/>
                </a:lnTo>
                <a:cubicBezTo>
                  <a:pt x="1434405" y="1502819"/>
                  <a:pt x="1447327" y="1532465"/>
                  <a:pt x="1447328" y="1565911"/>
                </a:cubicBezTo>
                <a:cubicBezTo>
                  <a:pt x="1447328" y="1632805"/>
                  <a:pt x="1392597" y="1684495"/>
                  <a:pt x="1328743" y="1684495"/>
                </a:cubicBezTo>
                <a:cubicBezTo>
                  <a:pt x="1312780" y="1684496"/>
                  <a:pt x="1297387" y="1681265"/>
                  <a:pt x="1283277" y="1675374"/>
                </a:cubicBezTo>
                <a:lnTo>
                  <a:pt x="1245755" y="1650453"/>
                </a:lnTo>
                <a:lnTo>
                  <a:pt x="1152389" y="1702738"/>
                </a:lnTo>
                <a:lnTo>
                  <a:pt x="1045590" y="1764797"/>
                </a:lnTo>
                <a:lnTo>
                  <a:pt x="1052050" y="1796996"/>
                </a:lnTo>
                <a:cubicBezTo>
                  <a:pt x="1052050" y="1863890"/>
                  <a:pt x="997319" y="1915580"/>
                  <a:pt x="933465" y="1915580"/>
                </a:cubicBezTo>
                <a:cubicBezTo>
                  <a:pt x="869613" y="1915580"/>
                  <a:pt x="814882" y="1860849"/>
                  <a:pt x="814882" y="1796996"/>
                </a:cubicBezTo>
                <a:lnTo>
                  <a:pt x="820094" y="1770286"/>
                </a:lnTo>
                <a:lnTo>
                  <a:pt x="705420" y="1702738"/>
                </a:lnTo>
                <a:lnTo>
                  <a:pt x="599803" y="1641366"/>
                </a:lnTo>
                <a:lnTo>
                  <a:pt x="571490" y="1660170"/>
                </a:lnTo>
                <a:cubicBezTo>
                  <a:pt x="557380" y="1666061"/>
                  <a:pt x="541987" y="1669291"/>
                  <a:pt x="526023" y="1669292"/>
                </a:cubicBezTo>
                <a:cubicBezTo>
                  <a:pt x="462171" y="1669292"/>
                  <a:pt x="407440" y="1617602"/>
                  <a:pt x="407440" y="1550707"/>
                </a:cubicBezTo>
                <a:cubicBezTo>
                  <a:pt x="407440" y="1517261"/>
                  <a:pt x="421123" y="1487615"/>
                  <a:pt x="442787" y="1466331"/>
                </a:cubicBezTo>
                <a:lnTo>
                  <a:pt x="480415" y="1441340"/>
                </a:lnTo>
                <a:lnTo>
                  <a:pt x="480415" y="1313541"/>
                </a:lnTo>
                <a:lnTo>
                  <a:pt x="480415" y="1180946"/>
                </a:lnTo>
                <a:lnTo>
                  <a:pt x="474477" y="1179755"/>
                </a:lnTo>
                <a:cubicBezTo>
                  <a:pt x="432146" y="1162081"/>
                  <a:pt x="401359" y="1120463"/>
                  <a:pt x="401359" y="1070292"/>
                </a:cubicBezTo>
                <a:lnTo>
                  <a:pt x="403715" y="1058760"/>
                </a:lnTo>
                <a:lnTo>
                  <a:pt x="297980" y="997319"/>
                </a:lnTo>
                <a:lnTo>
                  <a:pt x="197246" y="938785"/>
                </a:lnTo>
                <a:lnTo>
                  <a:pt x="164050" y="960831"/>
                </a:lnTo>
                <a:cubicBezTo>
                  <a:pt x="149940" y="966723"/>
                  <a:pt x="134547" y="969953"/>
                  <a:pt x="118583" y="969953"/>
                </a:cubicBezTo>
                <a:cubicBezTo>
                  <a:pt x="51690" y="969953"/>
                  <a:pt x="0" y="915222"/>
                  <a:pt x="0" y="851369"/>
                </a:cubicBezTo>
                <a:cubicBezTo>
                  <a:pt x="0" y="801199"/>
                  <a:pt x="29076" y="759581"/>
                  <a:pt x="71834" y="741907"/>
                </a:cubicBezTo>
                <a:lnTo>
                  <a:pt x="72975" y="741685"/>
                </a:lnTo>
                <a:lnTo>
                  <a:pt x="72975" y="608121"/>
                </a:lnTo>
                <a:lnTo>
                  <a:pt x="72975" y="483679"/>
                </a:lnTo>
                <a:lnTo>
                  <a:pt x="71834" y="483456"/>
                </a:lnTo>
                <a:cubicBezTo>
                  <a:pt x="29076" y="465783"/>
                  <a:pt x="0" y="424164"/>
                  <a:pt x="0" y="373994"/>
                </a:cubicBezTo>
                <a:cubicBezTo>
                  <a:pt x="0" y="310141"/>
                  <a:pt x="51690" y="255410"/>
                  <a:pt x="118583" y="255410"/>
                </a:cubicBezTo>
                <a:cubicBezTo>
                  <a:pt x="135307" y="255410"/>
                  <a:pt x="151080" y="258831"/>
                  <a:pt x="165333" y="264960"/>
                </a:cubicBezTo>
                <a:lnTo>
                  <a:pt x="189840" y="281762"/>
                </a:lnTo>
                <a:lnTo>
                  <a:pt x="297980" y="218924"/>
                </a:lnTo>
                <a:lnTo>
                  <a:pt x="409656" y="154031"/>
                </a:lnTo>
                <a:lnTo>
                  <a:pt x="407441" y="143189"/>
                </a:lnTo>
                <a:cubicBezTo>
                  <a:pt x="407286" y="77697"/>
                  <a:pt x="460252" y="24480"/>
                  <a:pt x="525745" y="24326"/>
                </a:cubicBezTo>
                <a:close/>
              </a:path>
            </a:pathLst>
          </a:custGeom>
          <a:solidFill>
            <a:schemeClr val="bg2">
              <a:lumMod val="50000"/>
              <a:alpha val="20000"/>
            </a:schemeClr>
          </a:solidFill>
          <a:ln w="43323" cap="flat">
            <a:noFill/>
            <a:prstDash val="solid"/>
            <a:miter/>
          </a:ln>
        </p:spPr>
        <p:txBody>
          <a:bodyPr anchor="ctr"/>
          <a:lstStyle/>
          <a:p>
            <a:pPr>
              <a:defRPr/>
            </a:pPr>
            <a:endParaRPr lang="en-US"/>
          </a:p>
        </p:txBody>
      </p:sp>
      <p:sp>
        <p:nvSpPr>
          <p:cNvPr id="22" name="Freeform: Shape 384">
            <a:extLst>
              <a:ext uri="{FF2B5EF4-FFF2-40B4-BE49-F238E27FC236}">
                <a16:creationId xmlns:a16="http://schemas.microsoft.com/office/drawing/2014/main" id="{13D18A61-F491-BB77-C660-57B3B60C5E58}"/>
              </a:ext>
            </a:extLst>
          </p:cNvPr>
          <p:cNvSpPr/>
          <p:nvPr/>
        </p:nvSpPr>
        <p:spPr>
          <a:xfrm rot="18938666">
            <a:off x="258763" y="5313363"/>
            <a:ext cx="1077912" cy="879475"/>
          </a:xfrm>
          <a:custGeom>
            <a:avLst/>
            <a:gdLst>
              <a:gd name="connsiteX0" fmla="*/ 618123 w 1077492"/>
              <a:gd name="connsiteY0" fmla="*/ 5091 h 880832"/>
              <a:gd name="connsiteX1" fmla="*/ 649515 w 1077492"/>
              <a:gd name="connsiteY1" fmla="*/ 48 h 880832"/>
              <a:gd name="connsiteX2" fmla="*/ 706766 w 1077492"/>
              <a:gd name="connsiteY2" fmla="*/ 25655 h 880832"/>
              <a:gd name="connsiteX3" fmla="*/ 703831 w 1077492"/>
              <a:gd name="connsiteY3" fmla="*/ 142493 h 880832"/>
              <a:gd name="connsiteX4" fmla="*/ 665641 w 1077492"/>
              <a:gd name="connsiteY4" fmla="*/ 157025 h 880832"/>
              <a:gd name="connsiteX5" fmla="*/ 665641 w 1077492"/>
              <a:gd name="connsiteY5" fmla="*/ 352605 h 880832"/>
              <a:gd name="connsiteX6" fmla="*/ 684786 w 1077492"/>
              <a:gd name="connsiteY6" fmla="*/ 356972 h 880832"/>
              <a:gd name="connsiteX7" fmla="*/ 718689 w 1077492"/>
              <a:gd name="connsiteY7" fmla="*/ 380793 h 880832"/>
              <a:gd name="connsiteX8" fmla="*/ 738749 w 1077492"/>
              <a:gd name="connsiteY8" fmla="*/ 496690 h 880832"/>
              <a:gd name="connsiteX9" fmla="*/ 735230 w 1077492"/>
              <a:gd name="connsiteY9" fmla="*/ 501698 h 880832"/>
              <a:gd name="connsiteX10" fmla="*/ 845060 w 1077492"/>
              <a:gd name="connsiteY10" fmla="*/ 617186 h 880832"/>
              <a:gd name="connsiteX11" fmla="*/ 879258 w 1077492"/>
              <a:gd name="connsiteY11" fmla="*/ 595803 h 880832"/>
              <a:gd name="connsiteX12" fmla="*/ 1037048 w 1077492"/>
              <a:gd name="connsiteY12" fmla="*/ 632408 h 880832"/>
              <a:gd name="connsiteX13" fmla="*/ 1031825 w 1077492"/>
              <a:gd name="connsiteY13" fmla="*/ 840388 h 880832"/>
              <a:gd name="connsiteX14" fmla="*/ 823846 w 1077492"/>
              <a:gd name="connsiteY14" fmla="*/ 835165 h 880832"/>
              <a:gd name="connsiteX15" fmla="*/ 795994 w 1077492"/>
              <a:gd name="connsiteY15" fmla="*/ 674255 h 880832"/>
              <a:gd name="connsiteX16" fmla="*/ 803191 w 1077492"/>
              <a:gd name="connsiteY16" fmla="*/ 664013 h 880832"/>
              <a:gd name="connsiteX17" fmla="*/ 690708 w 1077492"/>
              <a:gd name="connsiteY17" fmla="*/ 545736 h 880832"/>
              <a:gd name="connsiteX18" fmla="*/ 678778 w 1077492"/>
              <a:gd name="connsiteY18" fmla="*/ 553196 h 880832"/>
              <a:gd name="connsiteX19" fmla="*/ 565128 w 1077492"/>
              <a:gd name="connsiteY19" fmla="*/ 526831 h 880832"/>
              <a:gd name="connsiteX20" fmla="*/ 562479 w 1077492"/>
              <a:gd name="connsiteY20" fmla="*/ 522594 h 880832"/>
              <a:gd name="connsiteX21" fmla="*/ 207664 w 1077492"/>
              <a:gd name="connsiteY21" fmla="*/ 608151 h 880832"/>
              <a:gd name="connsiteX22" fmla="*/ 203307 w 1077492"/>
              <a:gd name="connsiteY22" fmla="*/ 628640 h 880832"/>
              <a:gd name="connsiteX23" fmla="*/ 178918 w 1077492"/>
              <a:gd name="connsiteY23" fmla="*/ 663609 h 880832"/>
              <a:gd name="connsiteX24" fmla="*/ 29119 w 1077492"/>
              <a:gd name="connsiteY24" fmla="*/ 659847 h 880832"/>
              <a:gd name="connsiteX25" fmla="*/ 32881 w 1077492"/>
              <a:gd name="connsiteY25" fmla="*/ 510048 h 880832"/>
              <a:gd name="connsiteX26" fmla="*/ 67936 w 1077492"/>
              <a:gd name="connsiteY26" fmla="*/ 487958 h 880832"/>
              <a:gd name="connsiteX27" fmla="*/ 182679 w 1077492"/>
              <a:gd name="connsiteY27" fmla="*/ 513810 h 880832"/>
              <a:gd name="connsiteX28" fmla="*/ 199867 w 1077492"/>
              <a:gd name="connsiteY28" fmla="*/ 541086 h 880832"/>
              <a:gd name="connsiteX29" fmla="*/ 537541 w 1077492"/>
              <a:gd name="connsiteY29" fmla="*/ 459661 h 880832"/>
              <a:gd name="connsiteX30" fmla="*/ 536059 w 1077492"/>
              <a:gd name="connsiteY30" fmla="*/ 450434 h 880832"/>
              <a:gd name="connsiteX31" fmla="*/ 568890 w 1077492"/>
              <a:gd name="connsiteY31" fmla="*/ 377032 h 880832"/>
              <a:gd name="connsiteX32" fmla="*/ 605039 w 1077492"/>
              <a:gd name="connsiteY32" fmla="*/ 354429 h 880832"/>
              <a:gd name="connsiteX33" fmla="*/ 624516 w 1077492"/>
              <a:gd name="connsiteY33" fmla="*/ 351300 h 880832"/>
              <a:gd name="connsiteX34" fmla="*/ 624516 w 1077492"/>
              <a:gd name="connsiteY34" fmla="*/ 160667 h 880832"/>
              <a:gd name="connsiteX35" fmla="*/ 613436 w 1077492"/>
              <a:gd name="connsiteY35" fmla="*/ 158139 h 880832"/>
              <a:gd name="connsiteX36" fmla="*/ 586993 w 1077492"/>
              <a:gd name="connsiteY36" fmla="*/ 139559 h 880832"/>
              <a:gd name="connsiteX37" fmla="*/ 589927 w 1077492"/>
              <a:gd name="connsiteY37" fmla="*/ 22721 h 880832"/>
              <a:gd name="connsiteX38" fmla="*/ 618123 w 1077492"/>
              <a:gd name="connsiteY38" fmla="*/ 5091 h 880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1077492" h="880832">
                <a:moveTo>
                  <a:pt x="618123" y="5091"/>
                </a:moveTo>
                <a:cubicBezTo>
                  <a:pt x="628264" y="1341"/>
                  <a:pt x="638938" y="-311"/>
                  <a:pt x="649515" y="48"/>
                </a:cubicBezTo>
                <a:cubicBezTo>
                  <a:pt x="670668" y="767"/>
                  <a:pt x="691432" y="9532"/>
                  <a:pt x="706766" y="25655"/>
                </a:cubicBezTo>
                <a:cubicBezTo>
                  <a:pt x="738893" y="59437"/>
                  <a:pt x="736078" y="111827"/>
                  <a:pt x="703831" y="142493"/>
                </a:cubicBezTo>
                <a:lnTo>
                  <a:pt x="665641" y="157025"/>
                </a:lnTo>
                <a:lnTo>
                  <a:pt x="665641" y="352605"/>
                </a:lnTo>
                <a:lnTo>
                  <a:pt x="684786" y="356972"/>
                </a:lnTo>
                <a:cubicBezTo>
                  <a:pt x="697289" y="362480"/>
                  <a:pt x="708859" y="370458"/>
                  <a:pt x="718689" y="380793"/>
                </a:cubicBezTo>
                <a:cubicBezTo>
                  <a:pt x="749581" y="413278"/>
                  <a:pt x="755275" y="459181"/>
                  <a:pt x="738749" y="496690"/>
                </a:cubicBezTo>
                <a:lnTo>
                  <a:pt x="735230" y="501698"/>
                </a:lnTo>
                <a:lnTo>
                  <a:pt x="845060" y="617186"/>
                </a:lnTo>
                <a:lnTo>
                  <a:pt x="879258" y="595803"/>
                </a:lnTo>
                <a:cubicBezTo>
                  <a:pt x="933414" y="575777"/>
                  <a:pt x="996107" y="589357"/>
                  <a:pt x="1037048" y="632408"/>
                </a:cubicBezTo>
                <a:cubicBezTo>
                  <a:pt x="1094236" y="692542"/>
                  <a:pt x="1089226" y="785799"/>
                  <a:pt x="1031825" y="840388"/>
                </a:cubicBezTo>
                <a:cubicBezTo>
                  <a:pt x="971691" y="897576"/>
                  <a:pt x="878434" y="892566"/>
                  <a:pt x="823846" y="835165"/>
                </a:cubicBezTo>
                <a:cubicBezTo>
                  <a:pt x="780955" y="790064"/>
                  <a:pt x="773050" y="726332"/>
                  <a:pt x="795994" y="674255"/>
                </a:cubicBezTo>
                <a:lnTo>
                  <a:pt x="803191" y="664013"/>
                </a:lnTo>
                <a:lnTo>
                  <a:pt x="690708" y="545736"/>
                </a:lnTo>
                <a:lnTo>
                  <a:pt x="678778" y="553196"/>
                </a:lnTo>
                <a:cubicBezTo>
                  <a:pt x="639771" y="567620"/>
                  <a:pt x="594617" y="557839"/>
                  <a:pt x="565128" y="526831"/>
                </a:cubicBezTo>
                <a:lnTo>
                  <a:pt x="562479" y="522594"/>
                </a:lnTo>
                <a:lnTo>
                  <a:pt x="207664" y="608151"/>
                </a:lnTo>
                <a:lnTo>
                  <a:pt x="203307" y="628640"/>
                </a:lnTo>
                <a:cubicBezTo>
                  <a:pt x="197853" y="641384"/>
                  <a:pt x="189746" y="653311"/>
                  <a:pt x="178918" y="663609"/>
                </a:cubicBezTo>
                <a:cubicBezTo>
                  <a:pt x="137575" y="702927"/>
                  <a:pt x="70309" y="703160"/>
                  <a:pt x="29119" y="659847"/>
                </a:cubicBezTo>
                <a:cubicBezTo>
                  <a:pt x="-10199" y="618504"/>
                  <a:pt x="-10431" y="551239"/>
                  <a:pt x="32881" y="510048"/>
                </a:cubicBezTo>
                <a:cubicBezTo>
                  <a:pt x="43217" y="500219"/>
                  <a:pt x="55173" y="492832"/>
                  <a:pt x="67936" y="487958"/>
                </a:cubicBezTo>
                <a:cubicBezTo>
                  <a:pt x="106227" y="473336"/>
                  <a:pt x="151787" y="481326"/>
                  <a:pt x="182679" y="513810"/>
                </a:cubicBezTo>
                <a:lnTo>
                  <a:pt x="199867" y="541086"/>
                </a:lnTo>
                <a:lnTo>
                  <a:pt x="537541" y="459661"/>
                </a:lnTo>
                <a:lnTo>
                  <a:pt x="536059" y="450434"/>
                </a:lnTo>
                <a:cubicBezTo>
                  <a:pt x="536980" y="423313"/>
                  <a:pt x="548218" y="396691"/>
                  <a:pt x="568890" y="377032"/>
                </a:cubicBezTo>
                <a:cubicBezTo>
                  <a:pt x="579718" y="366735"/>
                  <a:pt x="592037" y="359237"/>
                  <a:pt x="605039" y="354429"/>
                </a:cubicBezTo>
                <a:lnTo>
                  <a:pt x="624516" y="351300"/>
                </a:lnTo>
                <a:lnTo>
                  <a:pt x="624516" y="160667"/>
                </a:lnTo>
                <a:lnTo>
                  <a:pt x="613436" y="158139"/>
                </a:lnTo>
                <a:cubicBezTo>
                  <a:pt x="603685" y="153843"/>
                  <a:pt x="594660" y="147621"/>
                  <a:pt x="586993" y="139559"/>
                </a:cubicBezTo>
                <a:cubicBezTo>
                  <a:pt x="554867" y="105778"/>
                  <a:pt x="557681" y="53388"/>
                  <a:pt x="589927" y="22721"/>
                </a:cubicBezTo>
                <a:cubicBezTo>
                  <a:pt x="598373" y="14690"/>
                  <a:pt x="607982" y="8842"/>
                  <a:pt x="618123" y="5091"/>
                </a:cubicBezTo>
                <a:close/>
              </a:path>
            </a:pathLst>
          </a:custGeom>
          <a:solidFill>
            <a:schemeClr val="bg2">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3" name="Freeform: Shape 381">
            <a:extLst>
              <a:ext uri="{FF2B5EF4-FFF2-40B4-BE49-F238E27FC236}">
                <a16:creationId xmlns:a16="http://schemas.microsoft.com/office/drawing/2014/main" id="{6DE6DAF2-A82D-48B9-2EF3-281A4A189279}"/>
              </a:ext>
            </a:extLst>
          </p:cNvPr>
          <p:cNvSpPr/>
          <p:nvPr/>
        </p:nvSpPr>
        <p:spPr>
          <a:xfrm rot="3428897">
            <a:off x="8532813" y="4052887"/>
            <a:ext cx="1246188" cy="1338263"/>
          </a:xfrm>
          <a:custGeom>
            <a:avLst/>
            <a:gdLst>
              <a:gd name="connsiteX0" fmla="*/ 943257 w 2013900"/>
              <a:gd name="connsiteY0" fmla="*/ 1501970 h 1900583"/>
              <a:gd name="connsiteX1" fmla="*/ 744074 w 2013900"/>
              <a:gd name="connsiteY1" fmla="*/ 1348088 h 1900583"/>
              <a:gd name="connsiteX2" fmla="*/ 748630 w 2013900"/>
              <a:gd name="connsiteY2" fmla="*/ 1338807 h 1900583"/>
              <a:gd name="connsiteX3" fmla="*/ 706808 w 2013900"/>
              <a:gd name="connsiteY3" fmla="*/ 1216890 h 1900583"/>
              <a:gd name="connsiteX4" fmla="*/ 695446 w 2013900"/>
              <a:gd name="connsiteY4" fmla="*/ 1211313 h 1900583"/>
              <a:gd name="connsiteX5" fmla="*/ 726700 w 2013900"/>
              <a:gd name="connsiteY5" fmla="*/ 978267 h 1900583"/>
              <a:gd name="connsiteX6" fmla="*/ 764518 w 2013900"/>
              <a:gd name="connsiteY6" fmla="*/ 965451 h 1900583"/>
              <a:gd name="connsiteX7" fmla="*/ 799083 w 2013900"/>
              <a:gd name="connsiteY7" fmla="*/ 935439 h 1900583"/>
              <a:gd name="connsiteX8" fmla="*/ 819837 w 2013900"/>
              <a:gd name="connsiteY8" fmla="*/ 893157 h 1900583"/>
              <a:gd name="connsiteX9" fmla="*/ 822213 w 2013900"/>
              <a:gd name="connsiteY9" fmla="*/ 851356 h 1900583"/>
              <a:gd name="connsiteX10" fmla="*/ 1043738 w 2013900"/>
              <a:gd name="connsiteY10" fmla="*/ 760675 h 1900583"/>
              <a:gd name="connsiteX11" fmla="*/ 1061832 w 2013900"/>
              <a:gd name="connsiteY11" fmla="*/ 781899 h 1900583"/>
              <a:gd name="connsiteX12" fmla="*/ 1191467 w 2013900"/>
              <a:gd name="connsiteY12" fmla="*/ 790843 h 1900583"/>
              <a:gd name="connsiteX13" fmla="*/ 1200605 w 2013900"/>
              <a:gd name="connsiteY13" fmla="*/ 782908 h 1900583"/>
              <a:gd name="connsiteX14" fmla="*/ 1391604 w 2013900"/>
              <a:gd name="connsiteY14" fmla="*/ 930468 h 1900583"/>
              <a:gd name="connsiteX15" fmla="*/ 1386234 w 2013900"/>
              <a:gd name="connsiteY15" fmla="*/ 941312 h 1900583"/>
              <a:gd name="connsiteX16" fmla="*/ 1427616 w 2013900"/>
              <a:gd name="connsiteY16" fmla="*/ 1064490 h 1900583"/>
              <a:gd name="connsiteX17" fmla="*/ 1447779 w 2013900"/>
              <a:gd name="connsiteY17" fmla="*/ 1074387 h 1900583"/>
              <a:gd name="connsiteX18" fmla="*/ 1417037 w 2013900"/>
              <a:gd name="connsiteY18" fmla="*/ 1303612 h 1900583"/>
              <a:gd name="connsiteX19" fmla="*/ 1377304 w 2013900"/>
              <a:gd name="connsiteY19" fmla="*/ 1316666 h 1900583"/>
              <a:gd name="connsiteX20" fmla="*/ 1342096 w 2013900"/>
              <a:gd name="connsiteY20" fmla="*/ 1347016 h 1900583"/>
              <a:gd name="connsiteX21" fmla="*/ 1318419 w 2013900"/>
              <a:gd name="connsiteY21" fmla="*/ 1433424 h 1900583"/>
              <a:gd name="connsiteX22" fmla="*/ 1318667 w 2013900"/>
              <a:gd name="connsiteY22" fmla="*/ 1434179 h 1900583"/>
              <a:gd name="connsiteX23" fmla="*/ 1097018 w 2013900"/>
              <a:gd name="connsiteY23" fmla="*/ 1524911 h 1900583"/>
              <a:gd name="connsiteX24" fmla="*/ 1079718 w 2013900"/>
              <a:gd name="connsiteY24" fmla="*/ 1504987 h 1900583"/>
              <a:gd name="connsiteX25" fmla="*/ 950083 w 2013900"/>
              <a:gd name="connsiteY25" fmla="*/ 1496043 h 1900583"/>
              <a:gd name="connsiteX26" fmla="*/ 75043 w 2013900"/>
              <a:gd name="connsiteY26" fmla="*/ 1597161 h 1900583"/>
              <a:gd name="connsiteX27" fmla="*/ 108134 w 2013900"/>
              <a:gd name="connsiteY27" fmla="*/ 1604721 h 1900583"/>
              <a:gd name="connsiteX28" fmla="*/ 154857 w 2013900"/>
              <a:gd name="connsiteY28" fmla="*/ 1598764 h 1900583"/>
              <a:gd name="connsiteX29" fmla="*/ 233875 w 2013900"/>
              <a:gd name="connsiteY29" fmla="*/ 1496935 h 1900583"/>
              <a:gd name="connsiteX30" fmla="*/ 231813 w 2013900"/>
              <a:gd name="connsiteY30" fmla="*/ 1480763 h 1900583"/>
              <a:gd name="connsiteX31" fmla="*/ 540598 w 2013900"/>
              <a:gd name="connsiteY31" fmla="*/ 1375577 h 1900583"/>
              <a:gd name="connsiteX32" fmla="*/ 563677 w 2013900"/>
              <a:gd name="connsiteY32" fmla="*/ 1402157 h 1900583"/>
              <a:gd name="connsiteX33" fmla="*/ 692537 w 2013900"/>
              <a:gd name="connsiteY33" fmla="*/ 1412103 h 1900583"/>
              <a:gd name="connsiteX34" fmla="*/ 693400 w 2013900"/>
              <a:gd name="connsiteY34" fmla="*/ 1411346 h 1900583"/>
              <a:gd name="connsiteX35" fmla="*/ 797736 w 2013900"/>
              <a:gd name="connsiteY35" fmla="*/ 1491953 h 1900583"/>
              <a:gd name="connsiteX36" fmla="*/ 894945 w 2013900"/>
              <a:gd name="connsiteY36" fmla="*/ 1567053 h 1900583"/>
              <a:gd name="connsiteX37" fmla="*/ 894430 w 2013900"/>
              <a:gd name="connsiteY37" fmla="*/ 1568079 h 1900583"/>
              <a:gd name="connsiteX38" fmla="*/ 936587 w 2013900"/>
              <a:gd name="connsiteY38" fmla="*/ 1690255 h 1900583"/>
              <a:gd name="connsiteX39" fmla="*/ 1100786 w 2013900"/>
              <a:gd name="connsiteY39" fmla="*/ 1669186 h 1900583"/>
              <a:gd name="connsiteX40" fmla="*/ 1121540 w 2013900"/>
              <a:gd name="connsiteY40" fmla="*/ 1626904 h 1900583"/>
              <a:gd name="connsiteX41" fmla="*/ 1123204 w 2013900"/>
              <a:gd name="connsiteY41" fmla="*/ 1597620 h 1900583"/>
              <a:gd name="connsiteX42" fmla="*/ 1237555 w 2013900"/>
              <a:gd name="connsiteY42" fmla="*/ 1551067 h 1900583"/>
              <a:gd name="connsiteX43" fmla="*/ 1355644 w 2013900"/>
              <a:gd name="connsiteY43" fmla="*/ 1502993 h 1900583"/>
              <a:gd name="connsiteX44" fmla="*/ 1362776 w 2013900"/>
              <a:gd name="connsiteY44" fmla="*/ 1511266 h 1900583"/>
              <a:gd name="connsiteX45" fmla="*/ 1491817 w 2013900"/>
              <a:gd name="connsiteY45" fmla="*/ 1520936 h 1900583"/>
              <a:gd name="connsiteX46" fmla="*/ 1499270 w 2013900"/>
              <a:gd name="connsiteY46" fmla="*/ 1514511 h 1900583"/>
              <a:gd name="connsiteX47" fmla="*/ 1790657 w 2013900"/>
              <a:gd name="connsiteY47" fmla="*/ 1739626 h 1900583"/>
              <a:gd name="connsiteX48" fmla="*/ 1783473 w 2013900"/>
              <a:gd name="connsiteY48" fmla="*/ 1754261 h 1900583"/>
              <a:gd name="connsiteX49" fmla="*/ 1825296 w 2013900"/>
              <a:gd name="connsiteY49" fmla="*/ 1876178 h 1900583"/>
              <a:gd name="connsiteX50" fmla="*/ 1867578 w 2013900"/>
              <a:gd name="connsiteY50" fmla="*/ 1896932 h 1900583"/>
              <a:gd name="connsiteX51" fmla="*/ 1989494 w 2013900"/>
              <a:gd name="connsiteY51" fmla="*/ 1855110 h 1900583"/>
              <a:gd name="connsiteX52" fmla="*/ 1968427 w 2013900"/>
              <a:gd name="connsiteY52" fmla="*/ 1690911 h 1900583"/>
              <a:gd name="connsiteX53" fmla="*/ 1838792 w 2013900"/>
              <a:gd name="connsiteY53" fmla="*/ 1681967 h 1900583"/>
              <a:gd name="connsiteX54" fmla="*/ 1838014 w 2013900"/>
              <a:gd name="connsiteY54" fmla="*/ 1682642 h 1900583"/>
              <a:gd name="connsiteX55" fmla="*/ 1544325 w 2013900"/>
              <a:gd name="connsiteY55" fmla="*/ 1455749 h 1900583"/>
              <a:gd name="connsiteX56" fmla="*/ 1547700 w 2013900"/>
              <a:gd name="connsiteY56" fmla="*/ 1448953 h 1900583"/>
              <a:gd name="connsiteX57" fmla="*/ 1506345 w 2013900"/>
              <a:gd name="connsiteY57" fmla="*/ 1326336 h 1900583"/>
              <a:gd name="connsiteX58" fmla="*/ 1493239 w 2013900"/>
              <a:gd name="connsiteY58" fmla="*/ 1319828 h 1900583"/>
              <a:gd name="connsiteX59" fmla="*/ 1509136 w 2013900"/>
              <a:gd name="connsiteY59" fmla="*/ 1199535 h 1900583"/>
              <a:gd name="connsiteX60" fmla="*/ 1524327 w 2013900"/>
              <a:gd name="connsiteY60" fmla="*/ 1084591 h 1900583"/>
              <a:gd name="connsiteX61" fmla="*/ 1557251 w 2013900"/>
              <a:gd name="connsiteY61" fmla="*/ 1073434 h 1900583"/>
              <a:gd name="connsiteX62" fmla="*/ 1591815 w 2013900"/>
              <a:gd name="connsiteY62" fmla="*/ 1043422 h 1900583"/>
              <a:gd name="connsiteX63" fmla="*/ 1570748 w 2013900"/>
              <a:gd name="connsiteY63" fmla="*/ 879222 h 1900583"/>
              <a:gd name="connsiteX64" fmla="*/ 1483503 w 2013900"/>
              <a:gd name="connsiteY64" fmla="*/ 855912 h 1900583"/>
              <a:gd name="connsiteX65" fmla="*/ 1444684 w 2013900"/>
              <a:gd name="connsiteY65" fmla="*/ 869068 h 1900583"/>
              <a:gd name="connsiteX66" fmla="*/ 1340899 w 2013900"/>
              <a:gd name="connsiteY66" fmla="*/ 788887 h 1900583"/>
              <a:gd name="connsiteX67" fmla="*/ 1246914 w 2013900"/>
              <a:gd name="connsiteY67" fmla="*/ 716278 h 1900583"/>
              <a:gd name="connsiteX68" fmla="*/ 1249341 w 2013900"/>
              <a:gd name="connsiteY68" fmla="*/ 673586 h 1900583"/>
              <a:gd name="connsiteX69" fmla="*/ 1204964 w 2013900"/>
              <a:gd name="connsiteY69" fmla="*/ 596631 h 1900583"/>
              <a:gd name="connsiteX70" fmla="*/ 1168993 w 2013900"/>
              <a:gd name="connsiteY70" fmla="*/ 578975 h 1900583"/>
              <a:gd name="connsiteX71" fmla="*/ 1168993 w 2013900"/>
              <a:gd name="connsiteY71" fmla="*/ 225315 h 1900583"/>
              <a:gd name="connsiteX72" fmla="*/ 1170003 w 2013900"/>
              <a:gd name="connsiteY72" fmla="*/ 225113 h 1900583"/>
              <a:gd name="connsiteX73" fmla="*/ 1242179 w 2013900"/>
              <a:gd name="connsiteY73" fmla="*/ 117058 h 1900583"/>
              <a:gd name="connsiteX74" fmla="*/ 1125121 w 2013900"/>
              <a:gd name="connsiteY74" fmla="*/ 1 h 1900583"/>
              <a:gd name="connsiteX75" fmla="*/ 1008063 w 2013900"/>
              <a:gd name="connsiteY75" fmla="*/ 117059 h 1900583"/>
              <a:gd name="connsiteX76" fmla="*/ 1078973 w 2013900"/>
              <a:gd name="connsiteY76" fmla="*/ 224691 h 1900583"/>
              <a:gd name="connsiteX77" fmla="*/ 1094946 w 2013900"/>
              <a:gd name="connsiteY77" fmla="*/ 227954 h 1900583"/>
              <a:gd name="connsiteX78" fmla="*/ 1094946 w 2013900"/>
              <a:gd name="connsiteY78" fmla="*/ 580718 h 1900583"/>
              <a:gd name="connsiteX79" fmla="*/ 1086671 w 2013900"/>
              <a:gd name="connsiteY79" fmla="*/ 583843 h 1900583"/>
              <a:gd name="connsiteX80" fmla="*/ 1075329 w 2013900"/>
              <a:gd name="connsiteY80" fmla="*/ 587687 h 1900583"/>
              <a:gd name="connsiteX81" fmla="*/ 1040783 w 2013900"/>
              <a:gd name="connsiteY81" fmla="*/ 617683 h 1900583"/>
              <a:gd name="connsiteX82" fmla="*/ 1040763 w 2013900"/>
              <a:gd name="connsiteY82" fmla="*/ 617700 h 1900583"/>
              <a:gd name="connsiteX83" fmla="*/ 1021723 w 2013900"/>
              <a:gd name="connsiteY83" fmla="*/ 656920 h 1900583"/>
              <a:gd name="connsiteX84" fmla="*/ 1021715 w 2013900"/>
              <a:gd name="connsiteY84" fmla="*/ 657057 h 1900583"/>
              <a:gd name="connsiteX85" fmla="*/ 1020784 w 2013900"/>
              <a:gd name="connsiteY85" fmla="*/ 658980 h 1900583"/>
              <a:gd name="connsiteX86" fmla="*/ 1019460 w 2013900"/>
              <a:gd name="connsiteY86" fmla="*/ 681579 h 1900583"/>
              <a:gd name="connsiteX87" fmla="*/ 901080 w 2013900"/>
              <a:gd name="connsiteY87" fmla="*/ 729772 h 1900583"/>
              <a:gd name="connsiteX88" fmla="*/ 783553 w 2013900"/>
              <a:gd name="connsiteY88" fmla="*/ 777618 h 1900583"/>
              <a:gd name="connsiteX89" fmla="*/ 778015 w 2013900"/>
              <a:gd name="connsiteY89" fmla="*/ 771240 h 1900583"/>
              <a:gd name="connsiteX90" fmla="*/ 613815 w 2013900"/>
              <a:gd name="connsiteY90" fmla="*/ 792308 h 1900583"/>
              <a:gd name="connsiteX91" fmla="*/ 634884 w 2013900"/>
              <a:gd name="connsiteY91" fmla="*/ 956507 h 1900583"/>
              <a:gd name="connsiteX92" fmla="*/ 645314 w 2013900"/>
              <a:gd name="connsiteY92" fmla="*/ 961627 h 1900583"/>
              <a:gd name="connsiteX93" fmla="*/ 629499 w 2013900"/>
              <a:gd name="connsiteY93" fmla="*/ 1081304 h 1900583"/>
              <a:gd name="connsiteX94" fmla="*/ 614430 w 2013900"/>
              <a:gd name="connsiteY94" fmla="*/ 1195319 h 1900583"/>
              <a:gd name="connsiteX95" fmla="*/ 577174 w 2013900"/>
              <a:gd name="connsiteY95" fmla="*/ 1207946 h 1900583"/>
              <a:gd name="connsiteX96" fmla="*/ 542608 w 2013900"/>
              <a:gd name="connsiteY96" fmla="*/ 1237958 h 1900583"/>
              <a:gd name="connsiteX97" fmla="*/ 521855 w 2013900"/>
              <a:gd name="connsiteY97" fmla="*/ 1280240 h 1900583"/>
              <a:gd name="connsiteX98" fmla="*/ 520493 w 2013900"/>
              <a:gd name="connsiteY98" fmla="*/ 1304200 h 1900583"/>
              <a:gd name="connsiteX99" fmla="*/ 205439 w 2013900"/>
              <a:gd name="connsiteY99" fmla="*/ 1411522 h 1900583"/>
              <a:gd name="connsiteX100" fmla="*/ 204922 w 2013900"/>
              <a:gd name="connsiteY100" fmla="*/ 1410631 h 1900583"/>
              <a:gd name="connsiteX101" fmla="*/ 79366 w 2013900"/>
              <a:gd name="connsiteY101" fmla="*/ 1377152 h 1900583"/>
              <a:gd name="connsiteX102" fmla="*/ 6306 w 2013900"/>
              <a:gd name="connsiteY102" fmla="*/ 1525703 h 1900583"/>
              <a:gd name="connsiteX103" fmla="*/ 75043 w 2013900"/>
              <a:gd name="connsiteY103" fmla="*/ 1597161 h 1900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2013900" h="1900583">
                <a:moveTo>
                  <a:pt x="943257" y="1501970"/>
                </a:moveTo>
                <a:lnTo>
                  <a:pt x="744074" y="1348088"/>
                </a:lnTo>
                <a:lnTo>
                  <a:pt x="748630" y="1338807"/>
                </a:lnTo>
                <a:cubicBezTo>
                  <a:pt x="760072" y="1294309"/>
                  <a:pt x="744218" y="1245791"/>
                  <a:pt x="706808" y="1216890"/>
                </a:cubicBezTo>
                <a:lnTo>
                  <a:pt x="695446" y="1211313"/>
                </a:lnTo>
                <a:lnTo>
                  <a:pt x="726700" y="978267"/>
                </a:lnTo>
                <a:lnTo>
                  <a:pt x="764518" y="965451"/>
                </a:lnTo>
                <a:cubicBezTo>
                  <a:pt x="777636" y="957984"/>
                  <a:pt x="789449" y="947909"/>
                  <a:pt x="799083" y="935439"/>
                </a:cubicBezTo>
                <a:cubicBezTo>
                  <a:pt x="809176" y="922375"/>
                  <a:pt x="816023" y="907989"/>
                  <a:pt x="819837" y="893157"/>
                </a:cubicBezTo>
                <a:lnTo>
                  <a:pt x="822213" y="851356"/>
                </a:lnTo>
                <a:lnTo>
                  <a:pt x="1043738" y="760675"/>
                </a:lnTo>
                <a:lnTo>
                  <a:pt x="1061832" y="781899"/>
                </a:lnTo>
                <a:cubicBezTo>
                  <a:pt x="1101024" y="812177"/>
                  <a:pt x="1152114" y="813244"/>
                  <a:pt x="1191467" y="790843"/>
                </a:cubicBezTo>
                <a:lnTo>
                  <a:pt x="1200605" y="782908"/>
                </a:lnTo>
                <a:lnTo>
                  <a:pt x="1391604" y="930468"/>
                </a:lnTo>
                <a:lnTo>
                  <a:pt x="1386234" y="941312"/>
                </a:lnTo>
                <a:cubicBezTo>
                  <a:pt x="1374493" y="985046"/>
                  <a:pt x="1388425" y="1034212"/>
                  <a:pt x="1427616" y="1064490"/>
                </a:cubicBezTo>
                <a:lnTo>
                  <a:pt x="1447779" y="1074387"/>
                </a:lnTo>
                <a:lnTo>
                  <a:pt x="1417037" y="1303612"/>
                </a:lnTo>
                <a:lnTo>
                  <a:pt x="1377304" y="1316666"/>
                </a:lnTo>
                <a:cubicBezTo>
                  <a:pt x="1364036" y="1324096"/>
                  <a:pt x="1352007" y="1334250"/>
                  <a:pt x="1342096" y="1347016"/>
                </a:cubicBezTo>
                <a:cubicBezTo>
                  <a:pt x="1322273" y="1372550"/>
                  <a:pt x="1314676" y="1403701"/>
                  <a:pt x="1318419" y="1433424"/>
                </a:cubicBezTo>
                <a:lnTo>
                  <a:pt x="1318667" y="1434179"/>
                </a:lnTo>
                <a:lnTo>
                  <a:pt x="1097018" y="1524911"/>
                </a:lnTo>
                <a:lnTo>
                  <a:pt x="1079718" y="1504987"/>
                </a:lnTo>
                <a:cubicBezTo>
                  <a:pt x="1040526" y="1474709"/>
                  <a:pt x="989436" y="1473641"/>
                  <a:pt x="950083" y="1496043"/>
                </a:cubicBezTo>
                <a:close/>
                <a:moveTo>
                  <a:pt x="75043" y="1597161"/>
                </a:moveTo>
                <a:cubicBezTo>
                  <a:pt x="85545" y="1601240"/>
                  <a:pt x="96683" y="1603828"/>
                  <a:pt x="108134" y="1604721"/>
                </a:cubicBezTo>
                <a:cubicBezTo>
                  <a:pt x="123403" y="1605911"/>
                  <a:pt x="139230" y="1604086"/>
                  <a:pt x="154857" y="1598764"/>
                </a:cubicBezTo>
                <a:cubicBezTo>
                  <a:pt x="199605" y="1583520"/>
                  <a:pt x="230305" y="1542741"/>
                  <a:pt x="233875" y="1496935"/>
                </a:cubicBezTo>
                <a:lnTo>
                  <a:pt x="231813" y="1480763"/>
                </a:lnTo>
                <a:lnTo>
                  <a:pt x="540598" y="1375577"/>
                </a:lnTo>
                <a:lnTo>
                  <a:pt x="563677" y="1402157"/>
                </a:lnTo>
                <a:cubicBezTo>
                  <a:pt x="602868" y="1432435"/>
                  <a:pt x="652926" y="1434839"/>
                  <a:pt x="692537" y="1412103"/>
                </a:cubicBezTo>
                <a:lnTo>
                  <a:pt x="693400" y="1411346"/>
                </a:lnTo>
                <a:lnTo>
                  <a:pt x="797736" y="1491953"/>
                </a:lnTo>
                <a:lnTo>
                  <a:pt x="894945" y="1567053"/>
                </a:lnTo>
                <a:lnTo>
                  <a:pt x="894430" y="1568079"/>
                </a:lnTo>
                <a:cubicBezTo>
                  <a:pt x="882432" y="1612147"/>
                  <a:pt x="897395" y="1659977"/>
                  <a:pt x="936587" y="1690255"/>
                </a:cubicBezTo>
                <a:cubicBezTo>
                  <a:pt x="986466" y="1728790"/>
                  <a:pt x="1060415" y="1721441"/>
                  <a:pt x="1100786" y="1669186"/>
                </a:cubicBezTo>
                <a:cubicBezTo>
                  <a:pt x="1110878" y="1656123"/>
                  <a:pt x="1117725" y="1641737"/>
                  <a:pt x="1121540" y="1626904"/>
                </a:cubicBezTo>
                <a:lnTo>
                  <a:pt x="1123204" y="1597620"/>
                </a:lnTo>
                <a:lnTo>
                  <a:pt x="1237555" y="1551067"/>
                </a:lnTo>
                <a:lnTo>
                  <a:pt x="1355644" y="1502993"/>
                </a:lnTo>
                <a:lnTo>
                  <a:pt x="1362776" y="1511266"/>
                </a:lnTo>
                <a:cubicBezTo>
                  <a:pt x="1401076" y="1541000"/>
                  <a:pt x="1452016" y="1543225"/>
                  <a:pt x="1491817" y="1520936"/>
                </a:cubicBezTo>
                <a:lnTo>
                  <a:pt x="1499270" y="1514511"/>
                </a:lnTo>
                <a:lnTo>
                  <a:pt x="1790657" y="1739626"/>
                </a:lnTo>
                <a:lnTo>
                  <a:pt x="1783473" y="1754261"/>
                </a:lnTo>
                <a:cubicBezTo>
                  <a:pt x="1772031" y="1798759"/>
                  <a:pt x="1787886" y="1847276"/>
                  <a:pt x="1825296" y="1876178"/>
                </a:cubicBezTo>
                <a:cubicBezTo>
                  <a:pt x="1838359" y="1886271"/>
                  <a:pt x="1852745" y="1893118"/>
                  <a:pt x="1867578" y="1896932"/>
                </a:cubicBezTo>
                <a:cubicBezTo>
                  <a:pt x="1912075" y="1908374"/>
                  <a:pt x="1960593" y="1892520"/>
                  <a:pt x="1989494" y="1855110"/>
                </a:cubicBezTo>
                <a:cubicBezTo>
                  <a:pt x="2029865" y="1802855"/>
                  <a:pt x="2018306" y="1729446"/>
                  <a:pt x="1968427" y="1690911"/>
                </a:cubicBezTo>
                <a:cubicBezTo>
                  <a:pt x="1929235" y="1660633"/>
                  <a:pt x="1878145" y="1659565"/>
                  <a:pt x="1838792" y="1681967"/>
                </a:cubicBezTo>
                <a:lnTo>
                  <a:pt x="1838014" y="1682642"/>
                </a:lnTo>
                <a:lnTo>
                  <a:pt x="1544325" y="1455749"/>
                </a:lnTo>
                <a:lnTo>
                  <a:pt x="1547700" y="1448953"/>
                </a:lnTo>
                <a:cubicBezTo>
                  <a:pt x="1559428" y="1404868"/>
                  <a:pt x="1544645" y="1356070"/>
                  <a:pt x="1506345" y="1326336"/>
                </a:cubicBezTo>
                <a:lnTo>
                  <a:pt x="1493239" y="1319828"/>
                </a:lnTo>
                <a:lnTo>
                  <a:pt x="1509136" y="1199535"/>
                </a:lnTo>
                <a:lnTo>
                  <a:pt x="1524327" y="1084591"/>
                </a:lnTo>
                <a:lnTo>
                  <a:pt x="1557251" y="1073434"/>
                </a:lnTo>
                <a:cubicBezTo>
                  <a:pt x="1570368" y="1065966"/>
                  <a:pt x="1582182" y="1055892"/>
                  <a:pt x="1591815" y="1043422"/>
                </a:cubicBezTo>
                <a:cubicBezTo>
                  <a:pt x="1632186" y="991167"/>
                  <a:pt x="1620627" y="917758"/>
                  <a:pt x="1570748" y="879222"/>
                </a:cubicBezTo>
                <a:cubicBezTo>
                  <a:pt x="1544620" y="859037"/>
                  <a:pt x="1513204" y="851834"/>
                  <a:pt x="1483503" y="855912"/>
                </a:cubicBezTo>
                <a:lnTo>
                  <a:pt x="1444684" y="869068"/>
                </a:lnTo>
                <a:lnTo>
                  <a:pt x="1340899" y="788887"/>
                </a:lnTo>
                <a:lnTo>
                  <a:pt x="1246914" y="716278"/>
                </a:lnTo>
                <a:lnTo>
                  <a:pt x="1249341" y="673586"/>
                </a:lnTo>
                <a:cubicBezTo>
                  <a:pt x="1245263" y="643885"/>
                  <a:pt x="1229903" y="615899"/>
                  <a:pt x="1204964" y="596631"/>
                </a:cubicBezTo>
                <a:lnTo>
                  <a:pt x="1168993" y="578975"/>
                </a:lnTo>
                <a:lnTo>
                  <a:pt x="1168993" y="225315"/>
                </a:lnTo>
                <a:lnTo>
                  <a:pt x="1170003" y="225113"/>
                </a:lnTo>
                <a:cubicBezTo>
                  <a:pt x="1211789" y="207666"/>
                  <a:pt x="1242179" y="166584"/>
                  <a:pt x="1242179" y="117058"/>
                </a:cubicBezTo>
                <a:cubicBezTo>
                  <a:pt x="1242179" y="54028"/>
                  <a:pt x="1191154" y="0"/>
                  <a:pt x="1125121" y="1"/>
                </a:cubicBezTo>
                <a:cubicBezTo>
                  <a:pt x="1062090" y="1"/>
                  <a:pt x="1008063" y="51026"/>
                  <a:pt x="1008063" y="117059"/>
                </a:cubicBezTo>
                <a:cubicBezTo>
                  <a:pt x="1008063" y="164333"/>
                  <a:pt x="1036765" y="206541"/>
                  <a:pt x="1078973" y="224691"/>
                </a:cubicBezTo>
                <a:lnTo>
                  <a:pt x="1094946" y="227954"/>
                </a:lnTo>
                <a:lnTo>
                  <a:pt x="1094946" y="580718"/>
                </a:lnTo>
                <a:lnTo>
                  <a:pt x="1086671" y="583843"/>
                </a:lnTo>
                <a:lnTo>
                  <a:pt x="1075329" y="587687"/>
                </a:lnTo>
                <a:lnTo>
                  <a:pt x="1040783" y="617683"/>
                </a:lnTo>
                <a:lnTo>
                  <a:pt x="1040763" y="617700"/>
                </a:lnTo>
                <a:cubicBezTo>
                  <a:pt x="1031588" y="629576"/>
                  <a:pt x="1025281" y="642956"/>
                  <a:pt x="1021723" y="656920"/>
                </a:cubicBezTo>
                <a:lnTo>
                  <a:pt x="1021715" y="657057"/>
                </a:lnTo>
                <a:lnTo>
                  <a:pt x="1020784" y="658980"/>
                </a:lnTo>
                <a:lnTo>
                  <a:pt x="1019460" y="681579"/>
                </a:lnTo>
                <a:lnTo>
                  <a:pt x="901080" y="729772"/>
                </a:lnTo>
                <a:lnTo>
                  <a:pt x="783553" y="777618"/>
                </a:lnTo>
                <a:lnTo>
                  <a:pt x="778015" y="771240"/>
                </a:lnTo>
                <a:cubicBezTo>
                  <a:pt x="725760" y="730869"/>
                  <a:pt x="652351" y="742428"/>
                  <a:pt x="613815" y="792308"/>
                </a:cubicBezTo>
                <a:cubicBezTo>
                  <a:pt x="575280" y="842187"/>
                  <a:pt x="582629" y="916137"/>
                  <a:pt x="634884" y="956507"/>
                </a:cubicBezTo>
                <a:lnTo>
                  <a:pt x="645314" y="961627"/>
                </a:lnTo>
                <a:lnTo>
                  <a:pt x="629499" y="1081304"/>
                </a:lnTo>
                <a:lnTo>
                  <a:pt x="614430" y="1195319"/>
                </a:lnTo>
                <a:lnTo>
                  <a:pt x="577174" y="1207946"/>
                </a:lnTo>
                <a:cubicBezTo>
                  <a:pt x="564056" y="1215413"/>
                  <a:pt x="552242" y="1225488"/>
                  <a:pt x="542608" y="1237958"/>
                </a:cubicBezTo>
                <a:cubicBezTo>
                  <a:pt x="532516" y="1251022"/>
                  <a:pt x="525669" y="1265407"/>
                  <a:pt x="521855" y="1280240"/>
                </a:cubicBezTo>
                <a:lnTo>
                  <a:pt x="520493" y="1304200"/>
                </a:lnTo>
                <a:lnTo>
                  <a:pt x="205439" y="1411522"/>
                </a:lnTo>
                <a:lnTo>
                  <a:pt x="204922" y="1410631"/>
                </a:lnTo>
                <a:cubicBezTo>
                  <a:pt x="174933" y="1376702"/>
                  <a:pt x="126246" y="1361182"/>
                  <a:pt x="79366" y="1377152"/>
                </a:cubicBezTo>
                <a:cubicBezTo>
                  <a:pt x="19701" y="1397476"/>
                  <a:pt x="-14987" y="1463197"/>
                  <a:pt x="6306" y="1525703"/>
                </a:cubicBezTo>
                <a:cubicBezTo>
                  <a:pt x="17738" y="1559264"/>
                  <a:pt x="43535" y="1584923"/>
                  <a:pt x="75043" y="1597161"/>
                </a:cubicBezTo>
                <a:close/>
              </a:path>
            </a:pathLst>
          </a:custGeom>
          <a:solidFill>
            <a:schemeClr val="bg2">
              <a:lumMod val="50000"/>
              <a:alpha val="20000"/>
            </a:schemeClr>
          </a:solidFill>
          <a:ln w="43323" cap="flat">
            <a:noFill/>
            <a:prstDash val="solid"/>
            <a:miter/>
          </a:ln>
        </p:spPr>
        <p:txBody>
          <a:bodyPr anchor="ctr"/>
          <a:lstStyle/>
          <a:p>
            <a:pPr>
              <a:defRPr/>
            </a:pPr>
            <a:endParaRPr lang="en-US" dirty="0"/>
          </a:p>
        </p:txBody>
      </p:sp>
      <p:sp>
        <p:nvSpPr>
          <p:cNvPr id="24" name="Freeform: Shape 384">
            <a:extLst>
              <a:ext uri="{FF2B5EF4-FFF2-40B4-BE49-F238E27FC236}">
                <a16:creationId xmlns:a16="http://schemas.microsoft.com/office/drawing/2014/main" id="{40AA8C23-A743-4F03-1C73-0F31FA2AD9A3}"/>
              </a:ext>
            </a:extLst>
          </p:cNvPr>
          <p:cNvSpPr/>
          <p:nvPr/>
        </p:nvSpPr>
        <p:spPr>
          <a:xfrm rot="1022389">
            <a:off x="190500" y="4275138"/>
            <a:ext cx="1077913" cy="881062"/>
          </a:xfrm>
          <a:custGeom>
            <a:avLst/>
            <a:gdLst>
              <a:gd name="connsiteX0" fmla="*/ 618123 w 1077492"/>
              <a:gd name="connsiteY0" fmla="*/ 5091 h 880832"/>
              <a:gd name="connsiteX1" fmla="*/ 649515 w 1077492"/>
              <a:gd name="connsiteY1" fmla="*/ 48 h 880832"/>
              <a:gd name="connsiteX2" fmla="*/ 706766 w 1077492"/>
              <a:gd name="connsiteY2" fmla="*/ 25655 h 880832"/>
              <a:gd name="connsiteX3" fmla="*/ 703831 w 1077492"/>
              <a:gd name="connsiteY3" fmla="*/ 142493 h 880832"/>
              <a:gd name="connsiteX4" fmla="*/ 665641 w 1077492"/>
              <a:gd name="connsiteY4" fmla="*/ 157025 h 880832"/>
              <a:gd name="connsiteX5" fmla="*/ 665641 w 1077492"/>
              <a:gd name="connsiteY5" fmla="*/ 352605 h 880832"/>
              <a:gd name="connsiteX6" fmla="*/ 684786 w 1077492"/>
              <a:gd name="connsiteY6" fmla="*/ 356972 h 880832"/>
              <a:gd name="connsiteX7" fmla="*/ 718689 w 1077492"/>
              <a:gd name="connsiteY7" fmla="*/ 380793 h 880832"/>
              <a:gd name="connsiteX8" fmla="*/ 738749 w 1077492"/>
              <a:gd name="connsiteY8" fmla="*/ 496690 h 880832"/>
              <a:gd name="connsiteX9" fmla="*/ 735230 w 1077492"/>
              <a:gd name="connsiteY9" fmla="*/ 501698 h 880832"/>
              <a:gd name="connsiteX10" fmla="*/ 845060 w 1077492"/>
              <a:gd name="connsiteY10" fmla="*/ 617186 h 880832"/>
              <a:gd name="connsiteX11" fmla="*/ 879258 w 1077492"/>
              <a:gd name="connsiteY11" fmla="*/ 595803 h 880832"/>
              <a:gd name="connsiteX12" fmla="*/ 1037048 w 1077492"/>
              <a:gd name="connsiteY12" fmla="*/ 632408 h 880832"/>
              <a:gd name="connsiteX13" fmla="*/ 1031825 w 1077492"/>
              <a:gd name="connsiteY13" fmla="*/ 840388 h 880832"/>
              <a:gd name="connsiteX14" fmla="*/ 823846 w 1077492"/>
              <a:gd name="connsiteY14" fmla="*/ 835165 h 880832"/>
              <a:gd name="connsiteX15" fmla="*/ 795994 w 1077492"/>
              <a:gd name="connsiteY15" fmla="*/ 674255 h 880832"/>
              <a:gd name="connsiteX16" fmla="*/ 803191 w 1077492"/>
              <a:gd name="connsiteY16" fmla="*/ 664013 h 880832"/>
              <a:gd name="connsiteX17" fmla="*/ 690708 w 1077492"/>
              <a:gd name="connsiteY17" fmla="*/ 545736 h 880832"/>
              <a:gd name="connsiteX18" fmla="*/ 678778 w 1077492"/>
              <a:gd name="connsiteY18" fmla="*/ 553196 h 880832"/>
              <a:gd name="connsiteX19" fmla="*/ 565128 w 1077492"/>
              <a:gd name="connsiteY19" fmla="*/ 526831 h 880832"/>
              <a:gd name="connsiteX20" fmla="*/ 562479 w 1077492"/>
              <a:gd name="connsiteY20" fmla="*/ 522594 h 880832"/>
              <a:gd name="connsiteX21" fmla="*/ 207664 w 1077492"/>
              <a:gd name="connsiteY21" fmla="*/ 608151 h 880832"/>
              <a:gd name="connsiteX22" fmla="*/ 203307 w 1077492"/>
              <a:gd name="connsiteY22" fmla="*/ 628640 h 880832"/>
              <a:gd name="connsiteX23" fmla="*/ 178918 w 1077492"/>
              <a:gd name="connsiteY23" fmla="*/ 663609 h 880832"/>
              <a:gd name="connsiteX24" fmla="*/ 29119 w 1077492"/>
              <a:gd name="connsiteY24" fmla="*/ 659847 h 880832"/>
              <a:gd name="connsiteX25" fmla="*/ 32881 w 1077492"/>
              <a:gd name="connsiteY25" fmla="*/ 510048 h 880832"/>
              <a:gd name="connsiteX26" fmla="*/ 67936 w 1077492"/>
              <a:gd name="connsiteY26" fmla="*/ 487958 h 880832"/>
              <a:gd name="connsiteX27" fmla="*/ 182679 w 1077492"/>
              <a:gd name="connsiteY27" fmla="*/ 513810 h 880832"/>
              <a:gd name="connsiteX28" fmla="*/ 199867 w 1077492"/>
              <a:gd name="connsiteY28" fmla="*/ 541086 h 880832"/>
              <a:gd name="connsiteX29" fmla="*/ 537541 w 1077492"/>
              <a:gd name="connsiteY29" fmla="*/ 459661 h 880832"/>
              <a:gd name="connsiteX30" fmla="*/ 536059 w 1077492"/>
              <a:gd name="connsiteY30" fmla="*/ 450434 h 880832"/>
              <a:gd name="connsiteX31" fmla="*/ 568890 w 1077492"/>
              <a:gd name="connsiteY31" fmla="*/ 377032 h 880832"/>
              <a:gd name="connsiteX32" fmla="*/ 605039 w 1077492"/>
              <a:gd name="connsiteY32" fmla="*/ 354429 h 880832"/>
              <a:gd name="connsiteX33" fmla="*/ 624516 w 1077492"/>
              <a:gd name="connsiteY33" fmla="*/ 351300 h 880832"/>
              <a:gd name="connsiteX34" fmla="*/ 624516 w 1077492"/>
              <a:gd name="connsiteY34" fmla="*/ 160667 h 880832"/>
              <a:gd name="connsiteX35" fmla="*/ 613436 w 1077492"/>
              <a:gd name="connsiteY35" fmla="*/ 158139 h 880832"/>
              <a:gd name="connsiteX36" fmla="*/ 586993 w 1077492"/>
              <a:gd name="connsiteY36" fmla="*/ 139559 h 880832"/>
              <a:gd name="connsiteX37" fmla="*/ 589927 w 1077492"/>
              <a:gd name="connsiteY37" fmla="*/ 22721 h 880832"/>
              <a:gd name="connsiteX38" fmla="*/ 618123 w 1077492"/>
              <a:gd name="connsiteY38" fmla="*/ 5091 h 880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1077492" h="880832">
                <a:moveTo>
                  <a:pt x="618123" y="5091"/>
                </a:moveTo>
                <a:cubicBezTo>
                  <a:pt x="628264" y="1341"/>
                  <a:pt x="638938" y="-311"/>
                  <a:pt x="649515" y="48"/>
                </a:cubicBezTo>
                <a:cubicBezTo>
                  <a:pt x="670668" y="767"/>
                  <a:pt x="691432" y="9532"/>
                  <a:pt x="706766" y="25655"/>
                </a:cubicBezTo>
                <a:cubicBezTo>
                  <a:pt x="738893" y="59437"/>
                  <a:pt x="736078" y="111827"/>
                  <a:pt x="703831" y="142493"/>
                </a:cubicBezTo>
                <a:lnTo>
                  <a:pt x="665641" y="157025"/>
                </a:lnTo>
                <a:lnTo>
                  <a:pt x="665641" y="352605"/>
                </a:lnTo>
                <a:lnTo>
                  <a:pt x="684786" y="356972"/>
                </a:lnTo>
                <a:cubicBezTo>
                  <a:pt x="697289" y="362480"/>
                  <a:pt x="708859" y="370458"/>
                  <a:pt x="718689" y="380793"/>
                </a:cubicBezTo>
                <a:cubicBezTo>
                  <a:pt x="749581" y="413278"/>
                  <a:pt x="755275" y="459181"/>
                  <a:pt x="738749" y="496690"/>
                </a:cubicBezTo>
                <a:lnTo>
                  <a:pt x="735230" y="501698"/>
                </a:lnTo>
                <a:lnTo>
                  <a:pt x="845060" y="617186"/>
                </a:lnTo>
                <a:lnTo>
                  <a:pt x="879258" y="595803"/>
                </a:lnTo>
                <a:cubicBezTo>
                  <a:pt x="933414" y="575777"/>
                  <a:pt x="996107" y="589357"/>
                  <a:pt x="1037048" y="632408"/>
                </a:cubicBezTo>
                <a:cubicBezTo>
                  <a:pt x="1094236" y="692542"/>
                  <a:pt x="1089226" y="785799"/>
                  <a:pt x="1031825" y="840388"/>
                </a:cubicBezTo>
                <a:cubicBezTo>
                  <a:pt x="971691" y="897576"/>
                  <a:pt x="878434" y="892566"/>
                  <a:pt x="823846" y="835165"/>
                </a:cubicBezTo>
                <a:cubicBezTo>
                  <a:pt x="780955" y="790064"/>
                  <a:pt x="773050" y="726332"/>
                  <a:pt x="795994" y="674255"/>
                </a:cubicBezTo>
                <a:lnTo>
                  <a:pt x="803191" y="664013"/>
                </a:lnTo>
                <a:lnTo>
                  <a:pt x="690708" y="545736"/>
                </a:lnTo>
                <a:lnTo>
                  <a:pt x="678778" y="553196"/>
                </a:lnTo>
                <a:cubicBezTo>
                  <a:pt x="639771" y="567620"/>
                  <a:pt x="594617" y="557839"/>
                  <a:pt x="565128" y="526831"/>
                </a:cubicBezTo>
                <a:lnTo>
                  <a:pt x="562479" y="522594"/>
                </a:lnTo>
                <a:lnTo>
                  <a:pt x="207664" y="608151"/>
                </a:lnTo>
                <a:lnTo>
                  <a:pt x="203307" y="628640"/>
                </a:lnTo>
                <a:cubicBezTo>
                  <a:pt x="197853" y="641384"/>
                  <a:pt x="189746" y="653311"/>
                  <a:pt x="178918" y="663609"/>
                </a:cubicBezTo>
                <a:cubicBezTo>
                  <a:pt x="137575" y="702927"/>
                  <a:pt x="70309" y="703160"/>
                  <a:pt x="29119" y="659847"/>
                </a:cubicBezTo>
                <a:cubicBezTo>
                  <a:pt x="-10199" y="618504"/>
                  <a:pt x="-10431" y="551239"/>
                  <a:pt x="32881" y="510048"/>
                </a:cubicBezTo>
                <a:cubicBezTo>
                  <a:pt x="43217" y="500219"/>
                  <a:pt x="55173" y="492832"/>
                  <a:pt x="67936" y="487958"/>
                </a:cubicBezTo>
                <a:cubicBezTo>
                  <a:pt x="106227" y="473336"/>
                  <a:pt x="151787" y="481326"/>
                  <a:pt x="182679" y="513810"/>
                </a:cubicBezTo>
                <a:lnTo>
                  <a:pt x="199867" y="541086"/>
                </a:lnTo>
                <a:lnTo>
                  <a:pt x="537541" y="459661"/>
                </a:lnTo>
                <a:lnTo>
                  <a:pt x="536059" y="450434"/>
                </a:lnTo>
                <a:cubicBezTo>
                  <a:pt x="536980" y="423313"/>
                  <a:pt x="548218" y="396691"/>
                  <a:pt x="568890" y="377032"/>
                </a:cubicBezTo>
                <a:cubicBezTo>
                  <a:pt x="579718" y="366735"/>
                  <a:pt x="592037" y="359237"/>
                  <a:pt x="605039" y="354429"/>
                </a:cubicBezTo>
                <a:lnTo>
                  <a:pt x="624516" y="351300"/>
                </a:lnTo>
                <a:lnTo>
                  <a:pt x="624516" y="160667"/>
                </a:lnTo>
                <a:lnTo>
                  <a:pt x="613436" y="158139"/>
                </a:lnTo>
                <a:cubicBezTo>
                  <a:pt x="603685" y="153843"/>
                  <a:pt x="594660" y="147621"/>
                  <a:pt x="586993" y="139559"/>
                </a:cubicBezTo>
                <a:cubicBezTo>
                  <a:pt x="554867" y="105778"/>
                  <a:pt x="557681" y="53388"/>
                  <a:pt x="589927" y="22721"/>
                </a:cubicBezTo>
                <a:cubicBezTo>
                  <a:pt x="598373" y="14690"/>
                  <a:pt x="607982" y="8842"/>
                  <a:pt x="618123" y="5091"/>
                </a:cubicBezTo>
                <a:close/>
              </a:path>
            </a:pathLst>
          </a:custGeom>
          <a:solidFill>
            <a:schemeClr val="bg2">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5" name="Freeform: Shape 381">
            <a:extLst>
              <a:ext uri="{FF2B5EF4-FFF2-40B4-BE49-F238E27FC236}">
                <a16:creationId xmlns:a16="http://schemas.microsoft.com/office/drawing/2014/main" id="{1C8D0947-9415-1D5C-0840-4E38CE934677}"/>
              </a:ext>
            </a:extLst>
          </p:cNvPr>
          <p:cNvSpPr/>
          <p:nvPr/>
        </p:nvSpPr>
        <p:spPr>
          <a:xfrm rot="3428897">
            <a:off x="10810082" y="7143"/>
            <a:ext cx="1244600" cy="1338263"/>
          </a:xfrm>
          <a:custGeom>
            <a:avLst/>
            <a:gdLst>
              <a:gd name="connsiteX0" fmla="*/ 943257 w 2013900"/>
              <a:gd name="connsiteY0" fmla="*/ 1501970 h 1900583"/>
              <a:gd name="connsiteX1" fmla="*/ 744074 w 2013900"/>
              <a:gd name="connsiteY1" fmla="*/ 1348088 h 1900583"/>
              <a:gd name="connsiteX2" fmla="*/ 748630 w 2013900"/>
              <a:gd name="connsiteY2" fmla="*/ 1338807 h 1900583"/>
              <a:gd name="connsiteX3" fmla="*/ 706808 w 2013900"/>
              <a:gd name="connsiteY3" fmla="*/ 1216890 h 1900583"/>
              <a:gd name="connsiteX4" fmla="*/ 695446 w 2013900"/>
              <a:gd name="connsiteY4" fmla="*/ 1211313 h 1900583"/>
              <a:gd name="connsiteX5" fmla="*/ 726700 w 2013900"/>
              <a:gd name="connsiteY5" fmla="*/ 978267 h 1900583"/>
              <a:gd name="connsiteX6" fmla="*/ 764518 w 2013900"/>
              <a:gd name="connsiteY6" fmla="*/ 965451 h 1900583"/>
              <a:gd name="connsiteX7" fmla="*/ 799083 w 2013900"/>
              <a:gd name="connsiteY7" fmla="*/ 935439 h 1900583"/>
              <a:gd name="connsiteX8" fmla="*/ 819837 w 2013900"/>
              <a:gd name="connsiteY8" fmla="*/ 893157 h 1900583"/>
              <a:gd name="connsiteX9" fmla="*/ 822213 w 2013900"/>
              <a:gd name="connsiteY9" fmla="*/ 851356 h 1900583"/>
              <a:gd name="connsiteX10" fmla="*/ 1043738 w 2013900"/>
              <a:gd name="connsiteY10" fmla="*/ 760675 h 1900583"/>
              <a:gd name="connsiteX11" fmla="*/ 1061832 w 2013900"/>
              <a:gd name="connsiteY11" fmla="*/ 781899 h 1900583"/>
              <a:gd name="connsiteX12" fmla="*/ 1191467 w 2013900"/>
              <a:gd name="connsiteY12" fmla="*/ 790843 h 1900583"/>
              <a:gd name="connsiteX13" fmla="*/ 1200605 w 2013900"/>
              <a:gd name="connsiteY13" fmla="*/ 782908 h 1900583"/>
              <a:gd name="connsiteX14" fmla="*/ 1391604 w 2013900"/>
              <a:gd name="connsiteY14" fmla="*/ 930468 h 1900583"/>
              <a:gd name="connsiteX15" fmla="*/ 1386234 w 2013900"/>
              <a:gd name="connsiteY15" fmla="*/ 941312 h 1900583"/>
              <a:gd name="connsiteX16" fmla="*/ 1427616 w 2013900"/>
              <a:gd name="connsiteY16" fmla="*/ 1064490 h 1900583"/>
              <a:gd name="connsiteX17" fmla="*/ 1447779 w 2013900"/>
              <a:gd name="connsiteY17" fmla="*/ 1074387 h 1900583"/>
              <a:gd name="connsiteX18" fmla="*/ 1417037 w 2013900"/>
              <a:gd name="connsiteY18" fmla="*/ 1303612 h 1900583"/>
              <a:gd name="connsiteX19" fmla="*/ 1377304 w 2013900"/>
              <a:gd name="connsiteY19" fmla="*/ 1316666 h 1900583"/>
              <a:gd name="connsiteX20" fmla="*/ 1342096 w 2013900"/>
              <a:gd name="connsiteY20" fmla="*/ 1347016 h 1900583"/>
              <a:gd name="connsiteX21" fmla="*/ 1318419 w 2013900"/>
              <a:gd name="connsiteY21" fmla="*/ 1433424 h 1900583"/>
              <a:gd name="connsiteX22" fmla="*/ 1318667 w 2013900"/>
              <a:gd name="connsiteY22" fmla="*/ 1434179 h 1900583"/>
              <a:gd name="connsiteX23" fmla="*/ 1097018 w 2013900"/>
              <a:gd name="connsiteY23" fmla="*/ 1524911 h 1900583"/>
              <a:gd name="connsiteX24" fmla="*/ 1079718 w 2013900"/>
              <a:gd name="connsiteY24" fmla="*/ 1504987 h 1900583"/>
              <a:gd name="connsiteX25" fmla="*/ 950083 w 2013900"/>
              <a:gd name="connsiteY25" fmla="*/ 1496043 h 1900583"/>
              <a:gd name="connsiteX26" fmla="*/ 75043 w 2013900"/>
              <a:gd name="connsiteY26" fmla="*/ 1597161 h 1900583"/>
              <a:gd name="connsiteX27" fmla="*/ 108134 w 2013900"/>
              <a:gd name="connsiteY27" fmla="*/ 1604721 h 1900583"/>
              <a:gd name="connsiteX28" fmla="*/ 154857 w 2013900"/>
              <a:gd name="connsiteY28" fmla="*/ 1598764 h 1900583"/>
              <a:gd name="connsiteX29" fmla="*/ 233875 w 2013900"/>
              <a:gd name="connsiteY29" fmla="*/ 1496935 h 1900583"/>
              <a:gd name="connsiteX30" fmla="*/ 231813 w 2013900"/>
              <a:gd name="connsiteY30" fmla="*/ 1480763 h 1900583"/>
              <a:gd name="connsiteX31" fmla="*/ 540598 w 2013900"/>
              <a:gd name="connsiteY31" fmla="*/ 1375577 h 1900583"/>
              <a:gd name="connsiteX32" fmla="*/ 563677 w 2013900"/>
              <a:gd name="connsiteY32" fmla="*/ 1402157 h 1900583"/>
              <a:gd name="connsiteX33" fmla="*/ 692537 w 2013900"/>
              <a:gd name="connsiteY33" fmla="*/ 1412103 h 1900583"/>
              <a:gd name="connsiteX34" fmla="*/ 693400 w 2013900"/>
              <a:gd name="connsiteY34" fmla="*/ 1411346 h 1900583"/>
              <a:gd name="connsiteX35" fmla="*/ 797736 w 2013900"/>
              <a:gd name="connsiteY35" fmla="*/ 1491953 h 1900583"/>
              <a:gd name="connsiteX36" fmla="*/ 894945 w 2013900"/>
              <a:gd name="connsiteY36" fmla="*/ 1567053 h 1900583"/>
              <a:gd name="connsiteX37" fmla="*/ 894430 w 2013900"/>
              <a:gd name="connsiteY37" fmla="*/ 1568079 h 1900583"/>
              <a:gd name="connsiteX38" fmla="*/ 936587 w 2013900"/>
              <a:gd name="connsiteY38" fmla="*/ 1690255 h 1900583"/>
              <a:gd name="connsiteX39" fmla="*/ 1100786 w 2013900"/>
              <a:gd name="connsiteY39" fmla="*/ 1669186 h 1900583"/>
              <a:gd name="connsiteX40" fmla="*/ 1121540 w 2013900"/>
              <a:gd name="connsiteY40" fmla="*/ 1626904 h 1900583"/>
              <a:gd name="connsiteX41" fmla="*/ 1123204 w 2013900"/>
              <a:gd name="connsiteY41" fmla="*/ 1597620 h 1900583"/>
              <a:gd name="connsiteX42" fmla="*/ 1237555 w 2013900"/>
              <a:gd name="connsiteY42" fmla="*/ 1551067 h 1900583"/>
              <a:gd name="connsiteX43" fmla="*/ 1355644 w 2013900"/>
              <a:gd name="connsiteY43" fmla="*/ 1502993 h 1900583"/>
              <a:gd name="connsiteX44" fmla="*/ 1362776 w 2013900"/>
              <a:gd name="connsiteY44" fmla="*/ 1511266 h 1900583"/>
              <a:gd name="connsiteX45" fmla="*/ 1491817 w 2013900"/>
              <a:gd name="connsiteY45" fmla="*/ 1520936 h 1900583"/>
              <a:gd name="connsiteX46" fmla="*/ 1499270 w 2013900"/>
              <a:gd name="connsiteY46" fmla="*/ 1514511 h 1900583"/>
              <a:gd name="connsiteX47" fmla="*/ 1790657 w 2013900"/>
              <a:gd name="connsiteY47" fmla="*/ 1739626 h 1900583"/>
              <a:gd name="connsiteX48" fmla="*/ 1783473 w 2013900"/>
              <a:gd name="connsiteY48" fmla="*/ 1754261 h 1900583"/>
              <a:gd name="connsiteX49" fmla="*/ 1825296 w 2013900"/>
              <a:gd name="connsiteY49" fmla="*/ 1876178 h 1900583"/>
              <a:gd name="connsiteX50" fmla="*/ 1867578 w 2013900"/>
              <a:gd name="connsiteY50" fmla="*/ 1896932 h 1900583"/>
              <a:gd name="connsiteX51" fmla="*/ 1989494 w 2013900"/>
              <a:gd name="connsiteY51" fmla="*/ 1855110 h 1900583"/>
              <a:gd name="connsiteX52" fmla="*/ 1968427 w 2013900"/>
              <a:gd name="connsiteY52" fmla="*/ 1690911 h 1900583"/>
              <a:gd name="connsiteX53" fmla="*/ 1838792 w 2013900"/>
              <a:gd name="connsiteY53" fmla="*/ 1681967 h 1900583"/>
              <a:gd name="connsiteX54" fmla="*/ 1838014 w 2013900"/>
              <a:gd name="connsiteY54" fmla="*/ 1682642 h 1900583"/>
              <a:gd name="connsiteX55" fmla="*/ 1544325 w 2013900"/>
              <a:gd name="connsiteY55" fmla="*/ 1455749 h 1900583"/>
              <a:gd name="connsiteX56" fmla="*/ 1547700 w 2013900"/>
              <a:gd name="connsiteY56" fmla="*/ 1448953 h 1900583"/>
              <a:gd name="connsiteX57" fmla="*/ 1506345 w 2013900"/>
              <a:gd name="connsiteY57" fmla="*/ 1326336 h 1900583"/>
              <a:gd name="connsiteX58" fmla="*/ 1493239 w 2013900"/>
              <a:gd name="connsiteY58" fmla="*/ 1319828 h 1900583"/>
              <a:gd name="connsiteX59" fmla="*/ 1509136 w 2013900"/>
              <a:gd name="connsiteY59" fmla="*/ 1199535 h 1900583"/>
              <a:gd name="connsiteX60" fmla="*/ 1524327 w 2013900"/>
              <a:gd name="connsiteY60" fmla="*/ 1084591 h 1900583"/>
              <a:gd name="connsiteX61" fmla="*/ 1557251 w 2013900"/>
              <a:gd name="connsiteY61" fmla="*/ 1073434 h 1900583"/>
              <a:gd name="connsiteX62" fmla="*/ 1591815 w 2013900"/>
              <a:gd name="connsiteY62" fmla="*/ 1043422 h 1900583"/>
              <a:gd name="connsiteX63" fmla="*/ 1570748 w 2013900"/>
              <a:gd name="connsiteY63" fmla="*/ 879222 h 1900583"/>
              <a:gd name="connsiteX64" fmla="*/ 1483503 w 2013900"/>
              <a:gd name="connsiteY64" fmla="*/ 855912 h 1900583"/>
              <a:gd name="connsiteX65" fmla="*/ 1444684 w 2013900"/>
              <a:gd name="connsiteY65" fmla="*/ 869068 h 1900583"/>
              <a:gd name="connsiteX66" fmla="*/ 1340899 w 2013900"/>
              <a:gd name="connsiteY66" fmla="*/ 788887 h 1900583"/>
              <a:gd name="connsiteX67" fmla="*/ 1246914 w 2013900"/>
              <a:gd name="connsiteY67" fmla="*/ 716278 h 1900583"/>
              <a:gd name="connsiteX68" fmla="*/ 1249341 w 2013900"/>
              <a:gd name="connsiteY68" fmla="*/ 673586 h 1900583"/>
              <a:gd name="connsiteX69" fmla="*/ 1204964 w 2013900"/>
              <a:gd name="connsiteY69" fmla="*/ 596631 h 1900583"/>
              <a:gd name="connsiteX70" fmla="*/ 1168993 w 2013900"/>
              <a:gd name="connsiteY70" fmla="*/ 578975 h 1900583"/>
              <a:gd name="connsiteX71" fmla="*/ 1168993 w 2013900"/>
              <a:gd name="connsiteY71" fmla="*/ 225315 h 1900583"/>
              <a:gd name="connsiteX72" fmla="*/ 1170003 w 2013900"/>
              <a:gd name="connsiteY72" fmla="*/ 225113 h 1900583"/>
              <a:gd name="connsiteX73" fmla="*/ 1242179 w 2013900"/>
              <a:gd name="connsiteY73" fmla="*/ 117058 h 1900583"/>
              <a:gd name="connsiteX74" fmla="*/ 1125121 w 2013900"/>
              <a:gd name="connsiteY74" fmla="*/ 1 h 1900583"/>
              <a:gd name="connsiteX75" fmla="*/ 1008063 w 2013900"/>
              <a:gd name="connsiteY75" fmla="*/ 117059 h 1900583"/>
              <a:gd name="connsiteX76" fmla="*/ 1078973 w 2013900"/>
              <a:gd name="connsiteY76" fmla="*/ 224691 h 1900583"/>
              <a:gd name="connsiteX77" fmla="*/ 1094946 w 2013900"/>
              <a:gd name="connsiteY77" fmla="*/ 227954 h 1900583"/>
              <a:gd name="connsiteX78" fmla="*/ 1094946 w 2013900"/>
              <a:gd name="connsiteY78" fmla="*/ 580718 h 1900583"/>
              <a:gd name="connsiteX79" fmla="*/ 1086671 w 2013900"/>
              <a:gd name="connsiteY79" fmla="*/ 583843 h 1900583"/>
              <a:gd name="connsiteX80" fmla="*/ 1075329 w 2013900"/>
              <a:gd name="connsiteY80" fmla="*/ 587687 h 1900583"/>
              <a:gd name="connsiteX81" fmla="*/ 1040783 w 2013900"/>
              <a:gd name="connsiteY81" fmla="*/ 617683 h 1900583"/>
              <a:gd name="connsiteX82" fmla="*/ 1040763 w 2013900"/>
              <a:gd name="connsiteY82" fmla="*/ 617700 h 1900583"/>
              <a:gd name="connsiteX83" fmla="*/ 1021723 w 2013900"/>
              <a:gd name="connsiteY83" fmla="*/ 656920 h 1900583"/>
              <a:gd name="connsiteX84" fmla="*/ 1021715 w 2013900"/>
              <a:gd name="connsiteY84" fmla="*/ 657057 h 1900583"/>
              <a:gd name="connsiteX85" fmla="*/ 1020784 w 2013900"/>
              <a:gd name="connsiteY85" fmla="*/ 658980 h 1900583"/>
              <a:gd name="connsiteX86" fmla="*/ 1019460 w 2013900"/>
              <a:gd name="connsiteY86" fmla="*/ 681579 h 1900583"/>
              <a:gd name="connsiteX87" fmla="*/ 901080 w 2013900"/>
              <a:gd name="connsiteY87" fmla="*/ 729772 h 1900583"/>
              <a:gd name="connsiteX88" fmla="*/ 783553 w 2013900"/>
              <a:gd name="connsiteY88" fmla="*/ 777618 h 1900583"/>
              <a:gd name="connsiteX89" fmla="*/ 778015 w 2013900"/>
              <a:gd name="connsiteY89" fmla="*/ 771240 h 1900583"/>
              <a:gd name="connsiteX90" fmla="*/ 613815 w 2013900"/>
              <a:gd name="connsiteY90" fmla="*/ 792308 h 1900583"/>
              <a:gd name="connsiteX91" fmla="*/ 634884 w 2013900"/>
              <a:gd name="connsiteY91" fmla="*/ 956507 h 1900583"/>
              <a:gd name="connsiteX92" fmla="*/ 645314 w 2013900"/>
              <a:gd name="connsiteY92" fmla="*/ 961627 h 1900583"/>
              <a:gd name="connsiteX93" fmla="*/ 629499 w 2013900"/>
              <a:gd name="connsiteY93" fmla="*/ 1081304 h 1900583"/>
              <a:gd name="connsiteX94" fmla="*/ 614430 w 2013900"/>
              <a:gd name="connsiteY94" fmla="*/ 1195319 h 1900583"/>
              <a:gd name="connsiteX95" fmla="*/ 577174 w 2013900"/>
              <a:gd name="connsiteY95" fmla="*/ 1207946 h 1900583"/>
              <a:gd name="connsiteX96" fmla="*/ 542608 w 2013900"/>
              <a:gd name="connsiteY96" fmla="*/ 1237958 h 1900583"/>
              <a:gd name="connsiteX97" fmla="*/ 521855 w 2013900"/>
              <a:gd name="connsiteY97" fmla="*/ 1280240 h 1900583"/>
              <a:gd name="connsiteX98" fmla="*/ 520493 w 2013900"/>
              <a:gd name="connsiteY98" fmla="*/ 1304200 h 1900583"/>
              <a:gd name="connsiteX99" fmla="*/ 205439 w 2013900"/>
              <a:gd name="connsiteY99" fmla="*/ 1411522 h 1900583"/>
              <a:gd name="connsiteX100" fmla="*/ 204922 w 2013900"/>
              <a:gd name="connsiteY100" fmla="*/ 1410631 h 1900583"/>
              <a:gd name="connsiteX101" fmla="*/ 79366 w 2013900"/>
              <a:gd name="connsiteY101" fmla="*/ 1377152 h 1900583"/>
              <a:gd name="connsiteX102" fmla="*/ 6306 w 2013900"/>
              <a:gd name="connsiteY102" fmla="*/ 1525703 h 1900583"/>
              <a:gd name="connsiteX103" fmla="*/ 75043 w 2013900"/>
              <a:gd name="connsiteY103" fmla="*/ 1597161 h 1900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2013900" h="1900583">
                <a:moveTo>
                  <a:pt x="943257" y="1501970"/>
                </a:moveTo>
                <a:lnTo>
                  <a:pt x="744074" y="1348088"/>
                </a:lnTo>
                <a:lnTo>
                  <a:pt x="748630" y="1338807"/>
                </a:lnTo>
                <a:cubicBezTo>
                  <a:pt x="760072" y="1294309"/>
                  <a:pt x="744218" y="1245791"/>
                  <a:pt x="706808" y="1216890"/>
                </a:cubicBezTo>
                <a:lnTo>
                  <a:pt x="695446" y="1211313"/>
                </a:lnTo>
                <a:lnTo>
                  <a:pt x="726700" y="978267"/>
                </a:lnTo>
                <a:lnTo>
                  <a:pt x="764518" y="965451"/>
                </a:lnTo>
                <a:cubicBezTo>
                  <a:pt x="777636" y="957984"/>
                  <a:pt x="789449" y="947909"/>
                  <a:pt x="799083" y="935439"/>
                </a:cubicBezTo>
                <a:cubicBezTo>
                  <a:pt x="809176" y="922375"/>
                  <a:pt x="816023" y="907989"/>
                  <a:pt x="819837" y="893157"/>
                </a:cubicBezTo>
                <a:lnTo>
                  <a:pt x="822213" y="851356"/>
                </a:lnTo>
                <a:lnTo>
                  <a:pt x="1043738" y="760675"/>
                </a:lnTo>
                <a:lnTo>
                  <a:pt x="1061832" y="781899"/>
                </a:lnTo>
                <a:cubicBezTo>
                  <a:pt x="1101024" y="812177"/>
                  <a:pt x="1152114" y="813244"/>
                  <a:pt x="1191467" y="790843"/>
                </a:cubicBezTo>
                <a:lnTo>
                  <a:pt x="1200605" y="782908"/>
                </a:lnTo>
                <a:lnTo>
                  <a:pt x="1391604" y="930468"/>
                </a:lnTo>
                <a:lnTo>
                  <a:pt x="1386234" y="941312"/>
                </a:lnTo>
                <a:cubicBezTo>
                  <a:pt x="1374493" y="985046"/>
                  <a:pt x="1388425" y="1034212"/>
                  <a:pt x="1427616" y="1064490"/>
                </a:cubicBezTo>
                <a:lnTo>
                  <a:pt x="1447779" y="1074387"/>
                </a:lnTo>
                <a:lnTo>
                  <a:pt x="1417037" y="1303612"/>
                </a:lnTo>
                <a:lnTo>
                  <a:pt x="1377304" y="1316666"/>
                </a:lnTo>
                <a:cubicBezTo>
                  <a:pt x="1364036" y="1324096"/>
                  <a:pt x="1352007" y="1334250"/>
                  <a:pt x="1342096" y="1347016"/>
                </a:cubicBezTo>
                <a:cubicBezTo>
                  <a:pt x="1322273" y="1372550"/>
                  <a:pt x="1314676" y="1403701"/>
                  <a:pt x="1318419" y="1433424"/>
                </a:cubicBezTo>
                <a:lnTo>
                  <a:pt x="1318667" y="1434179"/>
                </a:lnTo>
                <a:lnTo>
                  <a:pt x="1097018" y="1524911"/>
                </a:lnTo>
                <a:lnTo>
                  <a:pt x="1079718" y="1504987"/>
                </a:lnTo>
                <a:cubicBezTo>
                  <a:pt x="1040526" y="1474709"/>
                  <a:pt x="989436" y="1473641"/>
                  <a:pt x="950083" y="1496043"/>
                </a:cubicBezTo>
                <a:close/>
                <a:moveTo>
                  <a:pt x="75043" y="1597161"/>
                </a:moveTo>
                <a:cubicBezTo>
                  <a:pt x="85545" y="1601240"/>
                  <a:pt x="96683" y="1603828"/>
                  <a:pt x="108134" y="1604721"/>
                </a:cubicBezTo>
                <a:cubicBezTo>
                  <a:pt x="123403" y="1605911"/>
                  <a:pt x="139230" y="1604086"/>
                  <a:pt x="154857" y="1598764"/>
                </a:cubicBezTo>
                <a:cubicBezTo>
                  <a:pt x="199605" y="1583520"/>
                  <a:pt x="230305" y="1542741"/>
                  <a:pt x="233875" y="1496935"/>
                </a:cubicBezTo>
                <a:lnTo>
                  <a:pt x="231813" y="1480763"/>
                </a:lnTo>
                <a:lnTo>
                  <a:pt x="540598" y="1375577"/>
                </a:lnTo>
                <a:lnTo>
                  <a:pt x="563677" y="1402157"/>
                </a:lnTo>
                <a:cubicBezTo>
                  <a:pt x="602868" y="1432435"/>
                  <a:pt x="652926" y="1434839"/>
                  <a:pt x="692537" y="1412103"/>
                </a:cubicBezTo>
                <a:lnTo>
                  <a:pt x="693400" y="1411346"/>
                </a:lnTo>
                <a:lnTo>
                  <a:pt x="797736" y="1491953"/>
                </a:lnTo>
                <a:lnTo>
                  <a:pt x="894945" y="1567053"/>
                </a:lnTo>
                <a:lnTo>
                  <a:pt x="894430" y="1568079"/>
                </a:lnTo>
                <a:cubicBezTo>
                  <a:pt x="882432" y="1612147"/>
                  <a:pt x="897395" y="1659977"/>
                  <a:pt x="936587" y="1690255"/>
                </a:cubicBezTo>
                <a:cubicBezTo>
                  <a:pt x="986466" y="1728790"/>
                  <a:pt x="1060415" y="1721441"/>
                  <a:pt x="1100786" y="1669186"/>
                </a:cubicBezTo>
                <a:cubicBezTo>
                  <a:pt x="1110878" y="1656123"/>
                  <a:pt x="1117725" y="1641737"/>
                  <a:pt x="1121540" y="1626904"/>
                </a:cubicBezTo>
                <a:lnTo>
                  <a:pt x="1123204" y="1597620"/>
                </a:lnTo>
                <a:lnTo>
                  <a:pt x="1237555" y="1551067"/>
                </a:lnTo>
                <a:lnTo>
                  <a:pt x="1355644" y="1502993"/>
                </a:lnTo>
                <a:lnTo>
                  <a:pt x="1362776" y="1511266"/>
                </a:lnTo>
                <a:cubicBezTo>
                  <a:pt x="1401076" y="1541000"/>
                  <a:pt x="1452016" y="1543225"/>
                  <a:pt x="1491817" y="1520936"/>
                </a:cubicBezTo>
                <a:lnTo>
                  <a:pt x="1499270" y="1514511"/>
                </a:lnTo>
                <a:lnTo>
                  <a:pt x="1790657" y="1739626"/>
                </a:lnTo>
                <a:lnTo>
                  <a:pt x="1783473" y="1754261"/>
                </a:lnTo>
                <a:cubicBezTo>
                  <a:pt x="1772031" y="1798759"/>
                  <a:pt x="1787886" y="1847276"/>
                  <a:pt x="1825296" y="1876178"/>
                </a:cubicBezTo>
                <a:cubicBezTo>
                  <a:pt x="1838359" y="1886271"/>
                  <a:pt x="1852745" y="1893118"/>
                  <a:pt x="1867578" y="1896932"/>
                </a:cubicBezTo>
                <a:cubicBezTo>
                  <a:pt x="1912075" y="1908374"/>
                  <a:pt x="1960593" y="1892520"/>
                  <a:pt x="1989494" y="1855110"/>
                </a:cubicBezTo>
                <a:cubicBezTo>
                  <a:pt x="2029865" y="1802855"/>
                  <a:pt x="2018306" y="1729446"/>
                  <a:pt x="1968427" y="1690911"/>
                </a:cubicBezTo>
                <a:cubicBezTo>
                  <a:pt x="1929235" y="1660633"/>
                  <a:pt x="1878145" y="1659565"/>
                  <a:pt x="1838792" y="1681967"/>
                </a:cubicBezTo>
                <a:lnTo>
                  <a:pt x="1838014" y="1682642"/>
                </a:lnTo>
                <a:lnTo>
                  <a:pt x="1544325" y="1455749"/>
                </a:lnTo>
                <a:lnTo>
                  <a:pt x="1547700" y="1448953"/>
                </a:lnTo>
                <a:cubicBezTo>
                  <a:pt x="1559428" y="1404868"/>
                  <a:pt x="1544645" y="1356070"/>
                  <a:pt x="1506345" y="1326336"/>
                </a:cubicBezTo>
                <a:lnTo>
                  <a:pt x="1493239" y="1319828"/>
                </a:lnTo>
                <a:lnTo>
                  <a:pt x="1509136" y="1199535"/>
                </a:lnTo>
                <a:lnTo>
                  <a:pt x="1524327" y="1084591"/>
                </a:lnTo>
                <a:lnTo>
                  <a:pt x="1557251" y="1073434"/>
                </a:lnTo>
                <a:cubicBezTo>
                  <a:pt x="1570368" y="1065966"/>
                  <a:pt x="1582182" y="1055892"/>
                  <a:pt x="1591815" y="1043422"/>
                </a:cubicBezTo>
                <a:cubicBezTo>
                  <a:pt x="1632186" y="991167"/>
                  <a:pt x="1620627" y="917758"/>
                  <a:pt x="1570748" y="879222"/>
                </a:cubicBezTo>
                <a:cubicBezTo>
                  <a:pt x="1544620" y="859037"/>
                  <a:pt x="1513204" y="851834"/>
                  <a:pt x="1483503" y="855912"/>
                </a:cubicBezTo>
                <a:lnTo>
                  <a:pt x="1444684" y="869068"/>
                </a:lnTo>
                <a:lnTo>
                  <a:pt x="1340899" y="788887"/>
                </a:lnTo>
                <a:lnTo>
                  <a:pt x="1246914" y="716278"/>
                </a:lnTo>
                <a:lnTo>
                  <a:pt x="1249341" y="673586"/>
                </a:lnTo>
                <a:cubicBezTo>
                  <a:pt x="1245263" y="643885"/>
                  <a:pt x="1229903" y="615899"/>
                  <a:pt x="1204964" y="596631"/>
                </a:cubicBezTo>
                <a:lnTo>
                  <a:pt x="1168993" y="578975"/>
                </a:lnTo>
                <a:lnTo>
                  <a:pt x="1168993" y="225315"/>
                </a:lnTo>
                <a:lnTo>
                  <a:pt x="1170003" y="225113"/>
                </a:lnTo>
                <a:cubicBezTo>
                  <a:pt x="1211789" y="207666"/>
                  <a:pt x="1242179" y="166584"/>
                  <a:pt x="1242179" y="117058"/>
                </a:cubicBezTo>
                <a:cubicBezTo>
                  <a:pt x="1242179" y="54028"/>
                  <a:pt x="1191154" y="0"/>
                  <a:pt x="1125121" y="1"/>
                </a:cubicBezTo>
                <a:cubicBezTo>
                  <a:pt x="1062090" y="1"/>
                  <a:pt x="1008063" y="51026"/>
                  <a:pt x="1008063" y="117059"/>
                </a:cubicBezTo>
                <a:cubicBezTo>
                  <a:pt x="1008063" y="164333"/>
                  <a:pt x="1036765" y="206541"/>
                  <a:pt x="1078973" y="224691"/>
                </a:cubicBezTo>
                <a:lnTo>
                  <a:pt x="1094946" y="227954"/>
                </a:lnTo>
                <a:lnTo>
                  <a:pt x="1094946" y="580718"/>
                </a:lnTo>
                <a:lnTo>
                  <a:pt x="1086671" y="583843"/>
                </a:lnTo>
                <a:lnTo>
                  <a:pt x="1075329" y="587687"/>
                </a:lnTo>
                <a:lnTo>
                  <a:pt x="1040783" y="617683"/>
                </a:lnTo>
                <a:lnTo>
                  <a:pt x="1040763" y="617700"/>
                </a:lnTo>
                <a:cubicBezTo>
                  <a:pt x="1031588" y="629576"/>
                  <a:pt x="1025281" y="642956"/>
                  <a:pt x="1021723" y="656920"/>
                </a:cubicBezTo>
                <a:lnTo>
                  <a:pt x="1021715" y="657057"/>
                </a:lnTo>
                <a:lnTo>
                  <a:pt x="1020784" y="658980"/>
                </a:lnTo>
                <a:lnTo>
                  <a:pt x="1019460" y="681579"/>
                </a:lnTo>
                <a:lnTo>
                  <a:pt x="901080" y="729772"/>
                </a:lnTo>
                <a:lnTo>
                  <a:pt x="783553" y="777618"/>
                </a:lnTo>
                <a:lnTo>
                  <a:pt x="778015" y="771240"/>
                </a:lnTo>
                <a:cubicBezTo>
                  <a:pt x="725760" y="730869"/>
                  <a:pt x="652351" y="742428"/>
                  <a:pt x="613815" y="792308"/>
                </a:cubicBezTo>
                <a:cubicBezTo>
                  <a:pt x="575280" y="842187"/>
                  <a:pt x="582629" y="916137"/>
                  <a:pt x="634884" y="956507"/>
                </a:cubicBezTo>
                <a:lnTo>
                  <a:pt x="645314" y="961627"/>
                </a:lnTo>
                <a:lnTo>
                  <a:pt x="629499" y="1081304"/>
                </a:lnTo>
                <a:lnTo>
                  <a:pt x="614430" y="1195319"/>
                </a:lnTo>
                <a:lnTo>
                  <a:pt x="577174" y="1207946"/>
                </a:lnTo>
                <a:cubicBezTo>
                  <a:pt x="564056" y="1215413"/>
                  <a:pt x="552242" y="1225488"/>
                  <a:pt x="542608" y="1237958"/>
                </a:cubicBezTo>
                <a:cubicBezTo>
                  <a:pt x="532516" y="1251022"/>
                  <a:pt x="525669" y="1265407"/>
                  <a:pt x="521855" y="1280240"/>
                </a:cubicBezTo>
                <a:lnTo>
                  <a:pt x="520493" y="1304200"/>
                </a:lnTo>
                <a:lnTo>
                  <a:pt x="205439" y="1411522"/>
                </a:lnTo>
                <a:lnTo>
                  <a:pt x="204922" y="1410631"/>
                </a:lnTo>
                <a:cubicBezTo>
                  <a:pt x="174933" y="1376702"/>
                  <a:pt x="126246" y="1361182"/>
                  <a:pt x="79366" y="1377152"/>
                </a:cubicBezTo>
                <a:cubicBezTo>
                  <a:pt x="19701" y="1397476"/>
                  <a:pt x="-14987" y="1463197"/>
                  <a:pt x="6306" y="1525703"/>
                </a:cubicBezTo>
                <a:cubicBezTo>
                  <a:pt x="17738" y="1559264"/>
                  <a:pt x="43535" y="1584923"/>
                  <a:pt x="75043" y="1597161"/>
                </a:cubicBezTo>
                <a:close/>
              </a:path>
            </a:pathLst>
          </a:custGeom>
          <a:solidFill>
            <a:schemeClr val="bg2">
              <a:lumMod val="50000"/>
              <a:alpha val="20000"/>
            </a:schemeClr>
          </a:solidFill>
          <a:ln w="43323" cap="flat">
            <a:noFill/>
            <a:prstDash val="solid"/>
            <a:miter/>
          </a:ln>
        </p:spPr>
        <p:txBody>
          <a:bodyPr anchor="ctr"/>
          <a:lstStyle/>
          <a:p>
            <a:pPr>
              <a:defRPr/>
            </a:pPr>
            <a:endParaRPr lang="en-US" dirty="0"/>
          </a:p>
        </p:txBody>
      </p:sp>
    </p:spTree>
    <p:extLst>
      <p:ext uri="{BB962C8B-B14F-4D97-AF65-F5344CB8AC3E}">
        <p14:creationId xmlns:p14="http://schemas.microsoft.com/office/powerpoint/2010/main" val="1742463031"/>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601</TotalTime>
  <Words>724</Words>
  <Application>Microsoft Office PowerPoint</Application>
  <PresentationFormat>Widescreen</PresentationFormat>
  <Paragraphs>83</Paragraphs>
  <Slides>21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Aptos</vt:lpstr>
      <vt:lpstr>Aptos Display</vt:lpstr>
      <vt:lpstr>Arial</vt:lpstr>
      <vt:lpstr>Calibri</vt:lpstr>
      <vt:lpstr>Garamond</vt:lpstr>
      <vt:lpstr>Times New Roman</vt:lpstr>
      <vt:lpstr>Office 主题​​</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SUN QI</dc:creator>
  <cp:lastModifiedBy>ABDULLAHI ABDIRIZAK ADAM</cp:lastModifiedBy>
  <cp:revision>3</cp:revision>
  <dcterms:created xsi:type="dcterms:W3CDTF">2025-01-17T05:29:22Z</dcterms:created>
  <dcterms:modified xsi:type="dcterms:W3CDTF">2025-01-18T07:28:05Z</dcterms:modified>
</cp:coreProperties>
</file>