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6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1B1B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B1B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B1B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03097" y="3098839"/>
            <a:ext cx="7125334" cy="5772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515147" y="3143478"/>
            <a:ext cx="7149465" cy="568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B1B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699" y="8289065"/>
            <a:ext cx="16230600" cy="954405"/>
          </a:xfrm>
          <a:custGeom>
            <a:avLst/>
            <a:gdLst/>
            <a:ahLst/>
            <a:cxnLst/>
            <a:rect l="l" t="t" r="r" b="b"/>
            <a:pathLst>
              <a:path w="16230600" h="954404">
                <a:moveTo>
                  <a:pt x="15754349" y="954082"/>
                </a:moveTo>
                <a:lnTo>
                  <a:pt x="476249" y="954082"/>
                </a:lnTo>
                <a:lnTo>
                  <a:pt x="427556" y="951623"/>
                </a:lnTo>
                <a:lnTo>
                  <a:pt x="380269" y="944407"/>
                </a:lnTo>
                <a:lnTo>
                  <a:pt x="334627" y="932671"/>
                </a:lnTo>
                <a:lnTo>
                  <a:pt x="290871" y="916656"/>
                </a:lnTo>
                <a:lnTo>
                  <a:pt x="249240" y="896602"/>
                </a:lnTo>
                <a:lnTo>
                  <a:pt x="209974" y="872746"/>
                </a:lnTo>
                <a:lnTo>
                  <a:pt x="173310" y="845330"/>
                </a:lnTo>
                <a:lnTo>
                  <a:pt x="139490" y="814592"/>
                </a:lnTo>
                <a:lnTo>
                  <a:pt x="108752" y="780772"/>
                </a:lnTo>
                <a:lnTo>
                  <a:pt x="81336" y="744108"/>
                </a:lnTo>
                <a:lnTo>
                  <a:pt x="57480" y="704841"/>
                </a:lnTo>
                <a:lnTo>
                  <a:pt x="37426" y="663210"/>
                </a:lnTo>
                <a:lnTo>
                  <a:pt x="21411" y="619455"/>
                </a:lnTo>
                <a:lnTo>
                  <a:pt x="9675" y="573813"/>
                </a:lnTo>
                <a:lnTo>
                  <a:pt x="2458" y="526526"/>
                </a:lnTo>
                <a:lnTo>
                  <a:pt x="0" y="477832"/>
                </a:lnTo>
                <a:lnTo>
                  <a:pt x="0" y="476249"/>
                </a:lnTo>
                <a:lnTo>
                  <a:pt x="2458" y="427556"/>
                </a:lnTo>
                <a:lnTo>
                  <a:pt x="9675" y="380268"/>
                </a:lnTo>
                <a:lnTo>
                  <a:pt x="21411" y="334627"/>
                </a:lnTo>
                <a:lnTo>
                  <a:pt x="37426" y="290871"/>
                </a:lnTo>
                <a:lnTo>
                  <a:pt x="57480" y="249240"/>
                </a:lnTo>
                <a:lnTo>
                  <a:pt x="81336" y="209974"/>
                </a:lnTo>
                <a:lnTo>
                  <a:pt x="108752" y="173310"/>
                </a:lnTo>
                <a:lnTo>
                  <a:pt x="139490" y="139490"/>
                </a:lnTo>
                <a:lnTo>
                  <a:pt x="173310" y="108752"/>
                </a:lnTo>
                <a:lnTo>
                  <a:pt x="209974" y="81336"/>
                </a:lnTo>
                <a:lnTo>
                  <a:pt x="249240" y="57480"/>
                </a:lnTo>
                <a:lnTo>
                  <a:pt x="290871" y="37426"/>
                </a:lnTo>
                <a:lnTo>
                  <a:pt x="334627" y="21411"/>
                </a:lnTo>
                <a:lnTo>
                  <a:pt x="380269" y="9675"/>
                </a:lnTo>
                <a:lnTo>
                  <a:pt x="427556" y="2458"/>
                </a:lnTo>
                <a:lnTo>
                  <a:pt x="476249" y="0"/>
                </a:lnTo>
                <a:lnTo>
                  <a:pt x="15754349" y="0"/>
                </a:lnTo>
                <a:lnTo>
                  <a:pt x="15803043" y="2458"/>
                </a:lnTo>
                <a:lnTo>
                  <a:pt x="15850330" y="9675"/>
                </a:lnTo>
                <a:lnTo>
                  <a:pt x="15895971" y="21411"/>
                </a:lnTo>
                <a:lnTo>
                  <a:pt x="15939727" y="37426"/>
                </a:lnTo>
                <a:lnTo>
                  <a:pt x="15981358" y="57480"/>
                </a:lnTo>
                <a:lnTo>
                  <a:pt x="16020625" y="81336"/>
                </a:lnTo>
                <a:lnTo>
                  <a:pt x="16057288" y="108752"/>
                </a:lnTo>
                <a:lnTo>
                  <a:pt x="16091108" y="139490"/>
                </a:lnTo>
                <a:lnTo>
                  <a:pt x="16121846" y="173310"/>
                </a:lnTo>
                <a:lnTo>
                  <a:pt x="16149263" y="209974"/>
                </a:lnTo>
                <a:lnTo>
                  <a:pt x="16173118" y="249240"/>
                </a:lnTo>
                <a:lnTo>
                  <a:pt x="16193173" y="290871"/>
                </a:lnTo>
                <a:lnTo>
                  <a:pt x="16209188" y="334627"/>
                </a:lnTo>
                <a:lnTo>
                  <a:pt x="16220923" y="380268"/>
                </a:lnTo>
                <a:lnTo>
                  <a:pt x="16228140" y="427556"/>
                </a:lnTo>
                <a:lnTo>
                  <a:pt x="16230599" y="476249"/>
                </a:lnTo>
                <a:lnTo>
                  <a:pt x="16230599" y="477832"/>
                </a:lnTo>
                <a:lnTo>
                  <a:pt x="16228140" y="526526"/>
                </a:lnTo>
                <a:lnTo>
                  <a:pt x="16220923" y="573813"/>
                </a:lnTo>
                <a:lnTo>
                  <a:pt x="16209188" y="619455"/>
                </a:lnTo>
                <a:lnTo>
                  <a:pt x="16193173" y="663210"/>
                </a:lnTo>
                <a:lnTo>
                  <a:pt x="16173118" y="704841"/>
                </a:lnTo>
                <a:lnTo>
                  <a:pt x="16149263" y="744108"/>
                </a:lnTo>
                <a:lnTo>
                  <a:pt x="16121846" y="780772"/>
                </a:lnTo>
                <a:lnTo>
                  <a:pt x="16091108" y="814592"/>
                </a:lnTo>
                <a:lnTo>
                  <a:pt x="16057288" y="845330"/>
                </a:lnTo>
                <a:lnTo>
                  <a:pt x="16020625" y="872746"/>
                </a:lnTo>
                <a:lnTo>
                  <a:pt x="15981358" y="896602"/>
                </a:lnTo>
                <a:lnTo>
                  <a:pt x="15939727" y="916656"/>
                </a:lnTo>
                <a:lnTo>
                  <a:pt x="15895971" y="932671"/>
                </a:lnTo>
                <a:lnTo>
                  <a:pt x="15850330" y="944407"/>
                </a:lnTo>
                <a:lnTo>
                  <a:pt x="15803043" y="951623"/>
                </a:lnTo>
                <a:lnTo>
                  <a:pt x="15754349" y="954082"/>
                </a:lnTo>
                <a:close/>
              </a:path>
            </a:pathLst>
          </a:custGeom>
          <a:solidFill>
            <a:srgbClr val="D0C8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506" y="8289065"/>
            <a:ext cx="16229330" cy="952500"/>
          </a:xfrm>
          <a:custGeom>
            <a:avLst/>
            <a:gdLst/>
            <a:ahLst/>
            <a:cxnLst/>
            <a:rect l="l" t="t" r="r" b="b"/>
            <a:pathLst>
              <a:path w="16229330" h="952500">
                <a:moveTo>
                  <a:pt x="446734" y="952499"/>
                </a:moveTo>
                <a:lnTo>
                  <a:pt x="380231" y="944313"/>
                </a:lnTo>
                <a:lnTo>
                  <a:pt x="334594" y="932578"/>
                </a:lnTo>
                <a:lnTo>
                  <a:pt x="290843" y="916565"/>
                </a:lnTo>
                <a:lnTo>
                  <a:pt x="249216" y="896512"/>
                </a:lnTo>
                <a:lnTo>
                  <a:pt x="209953" y="872660"/>
                </a:lnTo>
                <a:lnTo>
                  <a:pt x="173293" y="845246"/>
                </a:lnTo>
                <a:lnTo>
                  <a:pt x="139476" y="814511"/>
                </a:lnTo>
                <a:lnTo>
                  <a:pt x="108741" y="780694"/>
                </a:lnTo>
                <a:lnTo>
                  <a:pt x="81327" y="744034"/>
                </a:lnTo>
                <a:lnTo>
                  <a:pt x="57474" y="704771"/>
                </a:lnTo>
                <a:lnTo>
                  <a:pt x="37422" y="663144"/>
                </a:lnTo>
                <a:lnTo>
                  <a:pt x="21409" y="619393"/>
                </a:lnTo>
                <a:lnTo>
                  <a:pt x="9674" y="573756"/>
                </a:lnTo>
                <a:lnTo>
                  <a:pt x="2458" y="526474"/>
                </a:lnTo>
                <a:lnTo>
                  <a:pt x="0" y="477785"/>
                </a:lnTo>
                <a:lnTo>
                  <a:pt x="0" y="476202"/>
                </a:lnTo>
                <a:lnTo>
                  <a:pt x="2458" y="427513"/>
                </a:lnTo>
                <a:lnTo>
                  <a:pt x="9674" y="380230"/>
                </a:lnTo>
                <a:lnTo>
                  <a:pt x="21409" y="334594"/>
                </a:lnTo>
                <a:lnTo>
                  <a:pt x="37422" y="290842"/>
                </a:lnTo>
                <a:lnTo>
                  <a:pt x="57475" y="249215"/>
                </a:lnTo>
                <a:lnTo>
                  <a:pt x="81327" y="209953"/>
                </a:lnTo>
                <a:lnTo>
                  <a:pt x="108741" y="173293"/>
                </a:lnTo>
                <a:lnTo>
                  <a:pt x="139476" y="139476"/>
                </a:lnTo>
                <a:lnTo>
                  <a:pt x="173293" y="108741"/>
                </a:lnTo>
                <a:lnTo>
                  <a:pt x="209953" y="81327"/>
                </a:lnTo>
                <a:lnTo>
                  <a:pt x="249216" y="57475"/>
                </a:lnTo>
                <a:lnTo>
                  <a:pt x="290843" y="37422"/>
                </a:lnTo>
                <a:lnTo>
                  <a:pt x="334594" y="21409"/>
                </a:lnTo>
                <a:lnTo>
                  <a:pt x="380231" y="9674"/>
                </a:lnTo>
                <a:lnTo>
                  <a:pt x="427513" y="2458"/>
                </a:lnTo>
                <a:lnTo>
                  <a:pt x="476202" y="0"/>
                </a:lnTo>
                <a:lnTo>
                  <a:pt x="15752782" y="0"/>
                </a:lnTo>
                <a:lnTo>
                  <a:pt x="15801471" y="2458"/>
                </a:lnTo>
                <a:lnTo>
                  <a:pt x="15848754" y="9674"/>
                </a:lnTo>
                <a:lnTo>
                  <a:pt x="15894390" y="21408"/>
                </a:lnTo>
                <a:lnTo>
                  <a:pt x="15938142" y="37421"/>
                </a:lnTo>
                <a:lnTo>
                  <a:pt x="15979769" y="57474"/>
                </a:lnTo>
                <a:lnTo>
                  <a:pt x="16019032" y="81326"/>
                </a:lnTo>
                <a:lnTo>
                  <a:pt x="16055692" y="108740"/>
                </a:lnTo>
                <a:lnTo>
                  <a:pt x="16089509" y="139475"/>
                </a:lnTo>
                <a:lnTo>
                  <a:pt x="16120244" y="173292"/>
                </a:lnTo>
                <a:lnTo>
                  <a:pt x="16147658" y="209952"/>
                </a:lnTo>
                <a:lnTo>
                  <a:pt x="16171511" y="249215"/>
                </a:lnTo>
                <a:lnTo>
                  <a:pt x="16191564" y="290842"/>
                </a:lnTo>
                <a:lnTo>
                  <a:pt x="16207578" y="334593"/>
                </a:lnTo>
                <a:lnTo>
                  <a:pt x="16219312" y="380230"/>
                </a:lnTo>
                <a:lnTo>
                  <a:pt x="16226528" y="427513"/>
                </a:lnTo>
                <a:lnTo>
                  <a:pt x="16228987" y="476202"/>
                </a:lnTo>
                <a:lnTo>
                  <a:pt x="16228987" y="477785"/>
                </a:lnTo>
                <a:lnTo>
                  <a:pt x="16226528" y="526474"/>
                </a:lnTo>
                <a:lnTo>
                  <a:pt x="16219312" y="573757"/>
                </a:lnTo>
                <a:lnTo>
                  <a:pt x="16207578" y="619394"/>
                </a:lnTo>
                <a:lnTo>
                  <a:pt x="16191564" y="663145"/>
                </a:lnTo>
                <a:lnTo>
                  <a:pt x="16171511" y="704772"/>
                </a:lnTo>
                <a:lnTo>
                  <a:pt x="16147658" y="744035"/>
                </a:lnTo>
                <a:lnTo>
                  <a:pt x="16120244" y="780695"/>
                </a:lnTo>
                <a:lnTo>
                  <a:pt x="16089509" y="814512"/>
                </a:lnTo>
                <a:lnTo>
                  <a:pt x="16055692" y="845247"/>
                </a:lnTo>
                <a:lnTo>
                  <a:pt x="16019032" y="872661"/>
                </a:lnTo>
                <a:lnTo>
                  <a:pt x="15979769" y="896513"/>
                </a:lnTo>
                <a:lnTo>
                  <a:pt x="15938142" y="916566"/>
                </a:lnTo>
                <a:lnTo>
                  <a:pt x="15894390" y="932579"/>
                </a:lnTo>
                <a:lnTo>
                  <a:pt x="15848754" y="944313"/>
                </a:lnTo>
                <a:lnTo>
                  <a:pt x="15801471" y="951529"/>
                </a:lnTo>
                <a:lnTo>
                  <a:pt x="15782253" y="952499"/>
                </a:lnTo>
              </a:path>
            </a:pathLst>
          </a:custGeom>
          <a:ln w="11429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3952" y="8491220"/>
            <a:ext cx="0" cy="549910"/>
          </a:xfrm>
          <a:custGeom>
            <a:avLst/>
            <a:gdLst/>
            <a:ahLst/>
            <a:cxnLst/>
            <a:rect l="l" t="t" r="r" b="b"/>
            <a:pathLst>
              <a:path h="549909">
                <a:moveTo>
                  <a:pt x="0" y="0"/>
                </a:moveTo>
                <a:lnTo>
                  <a:pt x="0" y="549865"/>
                </a:lnTo>
              </a:path>
            </a:pathLst>
          </a:custGeom>
          <a:ln w="5714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0812" y="789980"/>
            <a:ext cx="3997960" cy="1432560"/>
          </a:xfrm>
          <a:custGeom>
            <a:avLst/>
            <a:gdLst/>
            <a:ahLst/>
            <a:cxnLst/>
            <a:rect l="l" t="t" r="r" b="b"/>
            <a:pathLst>
              <a:path w="3997960" h="1432560">
                <a:moveTo>
                  <a:pt x="3521641" y="1431970"/>
                </a:moveTo>
                <a:lnTo>
                  <a:pt x="476249" y="1431970"/>
                </a:lnTo>
                <a:lnTo>
                  <a:pt x="429178" y="1429639"/>
                </a:lnTo>
                <a:lnTo>
                  <a:pt x="382904" y="1422734"/>
                </a:lnTo>
                <a:lnTo>
                  <a:pt x="337739" y="1411384"/>
                </a:lnTo>
                <a:lnTo>
                  <a:pt x="293996" y="1395718"/>
                </a:lnTo>
                <a:lnTo>
                  <a:pt x="251988" y="1375865"/>
                </a:lnTo>
                <a:lnTo>
                  <a:pt x="212026" y="1351954"/>
                </a:lnTo>
                <a:lnTo>
                  <a:pt x="174422" y="1324116"/>
                </a:lnTo>
                <a:lnTo>
                  <a:pt x="139490" y="1292480"/>
                </a:lnTo>
                <a:lnTo>
                  <a:pt x="107853" y="1257547"/>
                </a:lnTo>
                <a:lnTo>
                  <a:pt x="80015" y="1219944"/>
                </a:lnTo>
                <a:lnTo>
                  <a:pt x="56105" y="1179982"/>
                </a:lnTo>
                <a:lnTo>
                  <a:pt x="36252" y="1137973"/>
                </a:lnTo>
                <a:lnTo>
                  <a:pt x="20585" y="1094230"/>
                </a:lnTo>
                <a:lnTo>
                  <a:pt x="9235" y="1049066"/>
                </a:lnTo>
                <a:lnTo>
                  <a:pt x="2330" y="1002791"/>
                </a:lnTo>
                <a:lnTo>
                  <a:pt x="0" y="955720"/>
                </a:lnTo>
                <a:lnTo>
                  <a:pt x="0" y="476249"/>
                </a:lnTo>
                <a:lnTo>
                  <a:pt x="2330" y="429178"/>
                </a:lnTo>
                <a:lnTo>
                  <a:pt x="9235" y="382904"/>
                </a:lnTo>
                <a:lnTo>
                  <a:pt x="20585" y="337739"/>
                </a:lnTo>
                <a:lnTo>
                  <a:pt x="36252" y="293997"/>
                </a:lnTo>
                <a:lnTo>
                  <a:pt x="56105" y="251988"/>
                </a:lnTo>
                <a:lnTo>
                  <a:pt x="80015" y="212026"/>
                </a:lnTo>
                <a:lnTo>
                  <a:pt x="107853" y="174422"/>
                </a:lnTo>
                <a:lnTo>
                  <a:pt x="139490" y="139490"/>
                </a:lnTo>
                <a:lnTo>
                  <a:pt x="174422" y="107853"/>
                </a:lnTo>
                <a:lnTo>
                  <a:pt x="212026" y="80015"/>
                </a:lnTo>
                <a:lnTo>
                  <a:pt x="251988" y="56105"/>
                </a:lnTo>
                <a:lnTo>
                  <a:pt x="293996" y="36252"/>
                </a:lnTo>
                <a:lnTo>
                  <a:pt x="337739" y="20585"/>
                </a:lnTo>
                <a:lnTo>
                  <a:pt x="382904" y="9235"/>
                </a:lnTo>
                <a:lnTo>
                  <a:pt x="429178" y="2330"/>
                </a:lnTo>
                <a:lnTo>
                  <a:pt x="476249" y="0"/>
                </a:lnTo>
                <a:lnTo>
                  <a:pt x="3521641" y="0"/>
                </a:lnTo>
                <a:lnTo>
                  <a:pt x="3568712" y="2330"/>
                </a:lnTo>
                <a:lnTo>
                  <a:pt x="3614986" y="9235"/>
                </a:lnTo>
                <a:lnTo>
                  <a:pt x="3660151" y="20585"/>
                </a:lnTo>
                <a:lnTo>
                  <a:pt x="3703894" y="36252"/>
                </a:lnTo>
                <a:lnTo>
                  <a:pt x="3745902" y="56105"/>
                </a:lnTo>
                <a:lnTo>
                  <a:pt x="3785865" y="80015"/>
                </a:lnTo>
                <a:lnTo>
                  <a:pt x="3823468" y="107853"/>
                </a:lnTo>
                <a:lnTo>
                  <a:pt x="3858401" y="139490"/>
                </a:lnTo>
                <a:lnTo>
                  <a:pt x="3890037" y="174422"/>
                </a:lnTo>
                <a:lnTo>
                  <a:pt x="3917875" y="212026"/>
                </a:lnTo>
                <a:lnTo>
                  <a:pt x="3941785" y="251988"/>
                </a:lnTo>
                <a:lnTo>
                  <a:pt x="3961638" y="293997"/>
                </a:lnTo>
                <a:lnTo>
                  <a:pt x="3977305" y="337739"/>
                </a:lnTo>
                <a:lnTo>
                  <a:pt x="3988655" y="382904"/>
                </a:lnTo>
                <a:lnTo>
                  <a:pt x="3995560" y="429178"/>
                </a:lnTo>
                <a:lnTo>
                  <a:pt x="3997891" y="476249"/>
                </a:lnTo>
                <a:lnTo>
                  <a:pt x="3997891" y="955720"/>
                </a:lnTo>
                <a:lnTo>
                  <a:pt x="3995560" y="1002791"/>
                </a:lnTo>
                <a:lnTo>
                  <a:pt x="3988655" y="1049066"/>
                </a:lnTo>
                <a:lnTo>
                  <a:pt x="3977305" y="1094230"/>
                </a:lnTo>
                <a:lnTo>
                  <a:pt x="3961638" y="1137973"/>
                </a:lnTo>
                <a:lnTo>
                  <a:pt x="3941785" y="1179982"/>
                </a:lnTo>
                <a:lnTo>
                  <a:pt x="3917875" y="1219944"/>
                </a:lnTo>
                <a:lnTo>
                  <a:pt x="3890037" y="1257547"/>
                </a:lnTo>
                <a:lnTo>
                  <a:pt x="3858401" y="1292480"/>
                </a:lnTo>
                <a:lnTo>
                  <a:pt x="3823468" y="1324116"/>
                </a:lnTo>
                <a:lnTo>
                  <a:pt x="3785865" y="1351954"/>
                </a:lnTo>
                <a:lnTo>
                  <a:pt x="3745902" y="1375865"/>
                </a:lnTo>
                <a:lnTo>
                  <a:pt x="3703894" y="1395718"/>
                </a:lnTo>
                <a:lnTo>
                  <a:pt x="3660151" y="1411384"/>
                </a:lnTo>
                <a:lnTo>
                  <a:pt x="3614986" y="1422734"/>
                </a:lnTo>
                <a:lnTo>
                  <a:pt x="3568712" y="1429639"/>
                </a:lnTo>
                <a:lnTo>
                  <a:pt x="3521641" y="1431970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0909" y="789980"/>
            <a:ext cx="3997960" cy="1428750"/>
          </a:xfrm>
          <a:custGeom>
            <a:avLst/>
            <a:gdLst/>
            <a:ahLst/>
            <a:cxnLst/>
            <a:rect l="l" t="t" r="r" b="b"/>
            <a:pathLst>
              <a:path w="3997960" h="1428750">
                <a:moveTo>
                  <a:pt x="423820" y="1428749"/>
                </a:moveTo>
                <a:lnTo>
                  <a:pt x="382878" y="1422640"/>
                </a:lnTo>
                <a:lnTo>
                  <a:pt x="337717" y="1411290"/>
                </a:lnTo>
                <a:lnTo>
                  <a:pt x="293977" y="1395625"/>
                </a:lnTo>
                <a:lnTo>
                  <a:pt x="251971" y="1375773"/>
                </a:lnTo>
                <a:lnTo>
                  <a:pt x="212012" y="1351865"/>
                </a:lnTo>
                <a:lnTo>
                  <a:pt x="174411" y="1324028"/>
                </a:lnTo>
                <a:lnTo>
                  <a:pt x="139481" y="1292394"/>
                </a:lnTo>
                <a:lnTo>
                  <a:pt x="107846" y="1257464"/>
                </a:lnTo>
                <a:lnTo>
                  <a:pt x="80010" y="1219863"/>
                </a:lnTo>
                <a:lnTo>
                  <a:pt x="56101" y="1179903"/>
                </a:lnTo>
                <a:lnTo>
                  <a:pt x="36249" y="1137897"/>
                </a:lnTo>
                <a:lnTo>
                  <a:pt x="20584" y="1094158"/>
                </a:lnTo>
                <a:lnTo>
                  <a:pt x="9234" y="1048996"/>
                </a:lnTo>
                <a:lnTo>
                  <a:pt x="2330" y="1002725"/>
                </a:lnTo>
                <a:lnTo>
                  <a:pt x="0" y="955657"/>
                </a:lnTo>
                <a:lnTo>
                  <a:pt x="0" y="476218"/>
                </a:lnTo>
                <a:lnTo>
                  <a:pt x="2330" y="429150"/>
                </a:lnTo>
                <a:lnTo>
                  <a:pt x="9234" y="382878"/>
                </a:lnTo>
                <a:lnTo>
                  <a:pt x="20584" y="337717"/>
                </a:lnTo>
                <a:lnTo>
                  <a:pt x="36249" y="293977"/>
                </a:lnTo>
                <a:lnTo>
                  <a:pt x="56101" y="251971"/>
                </a:lnTo>
                <a:lnTo>
                  <a:pt x="80010" y="212012"/>
                </a:lnTo>
                <a:lnTo>
                  <a:pt x="107846" y="174411"/>
                </a:lnTo>
                <a:lnTo>
                  <a:pt x="139481" y="139481"/>
                </a:lnTo>
                <a:lnTo>
                  <a:pt x="174411" y="107846"/>
                </a:lnTo>
                <a:lnTo>
                  <a:pt x="212012" y="80010"/>
                </a:lnTo>
                <a:lnTo>
                  <a:pt x="251971" y="56101"/>
                </a:lnTo>
                <a:lnTo>
                  <a:pt x="293977" y="36249"/>
                </a:lnTo>
                <a:lnTo>
                  <a:pt x="337717" y="20584"/>
                </a:lnTo>
                <a:lnTo>
                  <a:pt x="382878" y="9234"/>
                </a:lnTo>
                <a:lnTo>
                  <a:pt x="429150" y="2330"/>
                </a:lnTo>
                <a:lnTo>
                  <a:pt x="476218" y="0"/>
                </a:lnTo>
                <a:lnTo>
                  <a:pt x="3521408" y="0"/>
                </a:lnTo>
                <a:lnTo>
                  <a:pt x="3568476" y="2330"/>
                </a:lnTo>
                <a:lnTo>
                  <a:pt x="3614747" y="9234"/>
                </a:lnTo>
                <a:lnTo>
                  <a:pt x="3659909" y="20584"/>
                </a:lnTo>
                <a:lnTo>
                  <a:pt x="3703648" y="36249"/>
                </a:lnTo>
                <a:lnTo>
                  <a:pt x="3745654" y="56101"/>
                </a:lnTo>
                <a:lnTo>
                  <a:pt x="3785614" y="80010"/>
                </a:lnTo>
                <a:lnTo>
                  <a:pt x="3823214" y="107846"/>
                </a:lnTo>
                <a:lnTo>
                  <a:pt x="3858144" y="139481"/>
                </a:lnTo>
                <a:lnTo>
                  <a:pt x="3889779" y="174411"/>
                </a:lnTo>
                <a:lnTo>
                  <a:pt x="3917615" y="212012"/>
                </a:lnTo>
                <a:lnTo>
                  <a:pt x="3941524" y="251971"/>
                </a:lnTo>
                <a:lnTo>
                  <a:pt x="3961376" y="293977"/>
                </a:lnTo>
                <a:lnTo>
                  <a:pt x="3977041" y="337717"/>
                </a:lnTo>
                <a:lnTo>
                  <a:pt x="3988391" y="382878"/>
                </a:lnTo>
                <a:lnTo>
                  <a:pt x="3995295" y="429150"/>
                </a:lnTo>
                <a:lnTo>
                  <a:pt x="3997651" y="476218"/>
                </a:lnTo>
                <a:lnTo>
                  <a:pt x="3997651" y="955658"/>
                </a:lnTo>
                <a:lnTo>
                  <a:pt x="3995295" y="1002725"/>
                </a:lnTo>
                <a:lnTo>
                  <a:pt x="3988391" y="1048996"/>
                </a:lnTo>
                <a:lnTo>
                  <a:pt x="3977041" y="1094158"/>
                </a:lnTo>
                <a:lnTo>
                  <a:pt x="3961376" y="1137897"/>
                </a:lnTo>
                <a:lnTo>
                  <a:pt x="3941524" y="1179903"/>
                </a:lnTo>
                <a:lnTo>
                  <a:pt x="3917615" y="1219863"/>
                </a:lnTo>
                <a:lnTo>
                  <a:pt x="3889779" y="1257464"/>
                </a:lnTo>
                <a:lnTo>
                  <a:pt x="3858144" y="1292394"/>
                </a:lnTo>
                <a:lnTo>
                  <a:pt x="3823214" y="1324028"/>
                </a:lnTo>
                <a:lnTo>
                  <a:pt x="3785614" y="1351865"/>
                </a:lnTo>
                <a:lnTo>
                  <a:pt x="3745654" y="1375773"/>
                </a:lnTo>
                <a:lnTo>
                  <a:pt x="3703648" y="1395625"/>
                </a:lnTo>
                <a:lnTo>
                  <a:pt x="3659909" y="1411290"/>
                </a:lnTo>
                <a:lnTo>
                  <a:pt x="3614747" y="1422640"/>
                </a:lnTo>
                <a:lnTo>
                  <a:pt x="3573805" y="1428749"/>
                </a:lnTo>
              </a:path>
            </a:pathLst>
          </a:custGeom>
          <a:ln w="11430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764448" y="1017142"/>
            <a:ext cx="3495040" cy="954405"/>
          </a:xfrm>
          <a:custGeom>
            <a:avLst/>
            <a:gdLst/>
            <a:ahLst/>
            <a:cxnLst/>
            <a:rect l="l" t="t" r="r" b="b"/>
            <a:pathLst>
              <a:path w="3495040" h="954405">
                <a:moveTo>
                  <a:pt x="3018601" y="954083"/>
                </a:moveTo>
                <a:lnTo>
                  <a:pt x="476249" y="954083"/>
                </a:lnTo>
                <a:lnTo>
                  <a:pt x="429178" y="951752"/>
                </a:lnTo>
                <a:lnTo>
                  <a:pt x="382904" y="944847"/>
                </a:lnTo>
                <a:lnTo>
                  <a:pt x="337739" y="933497"/>
                </a:lnTo>
                <a:lnTo>
                  <a:pt x="293997" y="917830"/>
                </a:lnTo>
                <a:lnTo>
                  <a:pt x="251988" y="897977"/>
                </a:lnTo>
                <a:lnTo>
                  <a:pt x="212026" y="874067"/>
                </a:lnTo>
                <a:lnTo>
                  <a:pt x="174422" y="846229"/>
                </a:lnTo>
                <a:lnTo>
                  <a:pt x="139490" y="814592"/>
                </a:lnTo>
                <a:lnTo>
                  <a:pt x="107853" y="779660"/>
                </a:lnTo>
                <a:lnTo>
                  <a:pt x="80015" y="742056"/>
                </a:lnTo>
                <a:lnTo>
                  <a:pt x="56105" y="702094"/>
                </a:lnTo>
                <a:lnTo>
                  <a:pt x="36252" y="660085"/>
                </a:lnTo>
                <a:lnTo>
                  <a:pt x="20585" y="616343"/>
                </a:lnTo>
                <a:lnTo>
                  <a:pt x="9235" y="571178"/>
                </a:lnTo>
                <a:lnTo>
                  <a:pt x="2330" y="524904"/>
                </a:lnTo>
                <a:lnTo>
                  <a:pt x="0" y="477833"/>
                </a:lnTo>
                <a:lnTo>
                  <a:pt x="0" y="476249"/>
                </a:lnTo>
                <a:lnTo>
                  <a:pt x="2330" y="429178"/>
                </a:lnTo>
                <a:lnTo>
                  <a:pt x="9235" y="382904"/>
                </a:lnTo>
                <a:lnTo>
                  <a:pt x="20585" y="337739"/>
                </a:lnTo>
                <a:lnTo>
                  <a:pt x="36252" y="293997"/>
                </a:lnTo>
                <a:lnTo>
                  <a:pt x="56105" y="251988"/>
                </a:lnTo>
                <a:lnTo>
                  <a:pt x="80015" y="212026"/>
                </a:lnTo>
                <a:lnTo>
                  <a:pt x="107853" y="174422"/>
                </a:lnTo>
                <a:lnTo>
                  <a:pt x="139490" y="139490"/>
                </a:lnTo>
                <a:lnTo>
                  <a:pt x="174422" y="107853"/>
                </a:lnTo>
                <a:lnTo>
                  <a:pt x="212026" y="80015"/>
                </a:lnTo>
                <a:lnTo>
                  <a:pt x="251988" y="56105"/>
                </a:lnTo>
                <a:lnTo>
                  <a:pt x="293997" y="36252"/>
                </a:lnTo>
                <a:lnTo>
                  <a:pt x="337739" y="20585"/>
                </a:lnTo>
                <a:lnTo>
                  <a:pt x="382904" y="9235"/>
                </a:lnTo>
                <a:lnTo>
                  <a:pt x="429178" y="2330"/>
                </a:lnTo>
                <a:lnTo>
                  <a:pt x="476249" y="0"/>
                </a:lnTo>
                <a:lnTo>
                  <a:pt x="3018601" y="0"/>
                </a:lnTo>
                <a:lnTo>
                  <a:pt x="3065673" y="2330"/>
                </a:lnTo>
                <a:lnTo>
                  <a:pt x="3111947" y="9235"/>
                </a:lnTo>
                <a:lnTo>
                  <a:pt x="3157112" y="20585"/>
                </a:lnTo>
                <a:lnTo>
                  <a:pt x="3200854" y="36252"/>
                </a:lnTo>
                <a:lnTo>
                  <a:pt x="3242863" y="56105"/>
                </a:lnTo>
                <a:lnTo>
                  <a:pt x="3282825" y="80015"/>
                </a:lnTo>
                <a:lnTo>
                  <a:pt x="3320429" y="107853"/>
                </a:lnTo>
                <a:lnTo>
                  <a:pt x="3355361" y="139490"/>
                </a:lnTo>
                <a:lnTo>
                  <a:pt x="3386998" y="174422"/>
                </a:lnTo>
                <a:lnTo>
                  <a:pt x="3414836" y="212026"/>
                </a:lnTo>
                <a:lnTo>
                  <a:pt x="3438746" y="251988"/>
                </a:lnTo>
                <a:lnTo>
                  <a:pt x="3458599" y="293997"/>
                </a:lnTo>
                <a:lnTo>
                  <a:pt x="3474266" y="337739"/>
                </a:lnTo>
                <a:lnTo>
                  <a:pt x="3485616" y="382904"/>
                </a:lnTo>
                <a:lnTo>
                  <a:pt x="3492521" y="429178"/>
                </a:lnTo>
                <a:lnTo>
                  <a:pt x="3494851" y="476249"/>
                </a:lnTo>
                <a:lnTo>
                  <a:pt x="3494851" y="477833"/>
                </a:lnTo>
                <a:lnTo>
                  <a:pt x="3492521" y="524904"/>
                </a:lnTo>
                <a:lnTo>
                  <a:pt x="3485616" y="571178"/>
                </a:lnTo>
                <a:lnTo>
                  <a:pt x="3474266" y="616343"/>
                </a:lnTo>
                <a:lnTo>
                  <a:pt x="3458599" y="660085"/>
                </a:lnTo>
                <a:lnTo>
                  <a:pt x="3438746" y="702094"/>
                </a:lnTo>
                <a:lnTo>
                  <a:pt x="3414836" y="742056"/>
                </a:lnTo>
                <a:lnTo>
                  <a:pt x="3386998" y="779660"/>
                </a:lnTo>
                <a:lnTo>
                  <a:pt x="3355361" y="814592"/>
                </a:lnTo>
                <a:lnTo>
                  <a:pt x="3320429" y="846229"/>
                </a:lnTo>
                <a:lnTo>
                  <a:pt x="3282825" y="874067"/>
                </a:lnTo>
                <a:lnTo>
                  <a:pt x="3242863" y="897977"/>
                </a:lnTo>
                <a:lnTo>
                  <a:pt x="3200854" y="917830"/>
                </a:lnTo>
                <a:lnTo>
                  <a:pt x="3157112" y="933497"/>
                </a:lnTo>
                <a:lnTo>
                  <a:pt x="3111947" y="944847"/>
                </a:lnTo>
                <a:lnTo>
                  <a:pt x="3065673" y="951752"/>
                </a:lnTo>
                <a:lnTo>
                  <a:pt x="3018601" y="954083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764585" y="1017142"/>
            <a:ext cx="3495040" cy="952500"/>
          </a:xfrm>
          <a:custGeom>
            <a:avLst/>
            <a:gdLst/>
            <a:ahLst/>
            <a:cxnLst/>
            <a:rect l="l" t="t" r="r" b="b"/>
            <a:pathLst>
              <a:path w="3495040" h="952500">
                <a:moveTo>
                  <a:pt x="446145" y="952500"/>
                </a:moveTo>
                <a:lnTo>
                  <a:pt x="382865" y="944753"/>
                </a:lnTo>
                <a:lnTo>
                  <a:pt x="337705" y="933404"/>
                </a:lnTo>
                <a:lnTo>
                  <a:pt x="293967" y="917739"/>
                </a:lnTo>
                <a:lnTo>
                  <a:pt x="251963" y="897888"/>
                </a:lnTo>
                <a:lnTo>
                  <a:pt x="212005" y="873980"/>
                </a:lnTo>
                <a:lnTo>
                  <a:pt x="174405" y="846144"/>
                </a:lnTo>
                <a:lnTo>
                  <a:pt x="139476" y="814511"/>
                </a:lnTo>
                <a:lnTo>
                  <a:pt x="107843" y="779582"/>
                </a:lnTo>
                <a:lnTo>
                  <a:pt x="80007" y="741982"/>
                </a:lnTo>
                <a:lnTo>
                  <a:pt x="56100" y="702024"/>
                </a:lnTo>
                <a:lnTo>
                  <a:pt x="36248" y="660020"/>
                </a:lnTo>
                <a:lnTo>
                  <a:pt x="20584" y="616281"/>
                </a:lnTo>
                <a:lnTo>
                  <a:pt x="9234" y="571121"/>
                </a:lnTo>
                <a:lnTo>
                  <a:pt x="2330" y="524852"/>
                </a:lnTo>
                <a:lnTo>
                  <a:pt x="0" y="477785"/>
                </a:lnTo>
                <a:lnTo>
                  <a:pt x="0" y="476202"/>
                </a:lnTo>
                <a:lnTo>
                  <a:pt x="2330" y="429135"/>
                </a:lnTo>
                <a:lnTo>
                  <a:pt x="9234" y="382866"/>
                </a:lnTo>
                <a:lnTo>
                  <a:pt x="20584" y="337706"/>
                </a:lnTo>
                <a:lnTo>
                  <a:pt x="36248" y="293967"/>
                </a:lnTo>
                <a:lnTo>
                  <a:pt x="56100" y="251963"/>
                </a:lnTo>
                <a:lnTo>
                  <a:pt x="80007" y="212005"/>
                </a:lnTo>
                <a:lnTo>
                  <a:pt x="107843" y="174405"/>
                </a:lnTo>
                <a:lnTo>
                  <a:pt x="139476" y="139477"/>
                </a:lnTo>
                <a:lnTo>
                  <a:pt x="174405" y="107843"/>
                </a:lnTo>
                <a:lnTo>
                  <a:pt x="212005" y="80007"/>
                </a:lnTo>
                <a:lnTo>
                  <a:pt x="251963" y="56099"/>
                </a:lnTo>
                <a:lnTo>
                  <a:pt x="293967" y="36248"/>
                </a:lnTo>
                <a:lnTo>
                  <a:pt x="337705" y="20583"/>
                </a:lnTo>
                <a:lnTo>
                  <a:pt x="382865" y="9234"/>
                </a:lnTo>
                <a:lnTo>
                  <a:pt x="429135" y="2330"/>
                </a:lnTo>
                <a:lnTo>
                  <a:pt x="476202" y="0"/>
                </a:lnTo>
                <a:lnTo>
                  <a:pt x="3018301" y="0"/>
                </a:lnTo>
                <a:lnTo>
                  <a:pt x="3065368" y="2330"/>
                </a:lnTo>
                <a:lnTo>
                  <a:pt x="3111638" y="9234"/>
                </a:lnTo>
                <a:lnTo>
                  <a:pt x="3156798" y="20583"/>
                </a:lnTo>
                <a:lnTo>
                  <a:pt x="3200536" y="36248"/>
                </a:lnTo>
                <a:lnTo>
                  <a:pt x="3242540" y="56099"/>
                </a:lnTo>
                <a:lnTo>
                  <a:pt x="3282499" y="80007"/>
                </a:lnTo>
                <a:lnTo>
                  <a:pt x="3320098" y="107842"/>
                </a:lnTo>
                <a:lnTo>
                  <a:pt x="3355027" y="139476"/>
                </a:lnTo>
                <a:lnTo>
                  <a:pt x="3386661" y="174405"/>
                </a:lnTo>
                <a:lnTo>
                  <a:pt x="3414496" y="212004"/>
                </a:lnTo>
                <a:lnTo>
                  <a:pt x="3438404" y="251963"/>
                </a:lnTo>
                <a:lnTo>
                  <a:pt x="3458255" y="293967"/>
                </a:lnTo>
                <a:lnTo>
                  <a:pt x="3473920" y="337705"/>
                </a:lnTo>
                <a:lnTo>
                  <a:pt x="3485270" y="382866"/>
                </a:lnTo>
                <a:lnTo>
                  <a:pt x="3492174" y="429135"/>
                </a:lnTo>
                <a:lnTo>
                  <a:pt x="3494504" y="476202"/>
                </a:lnTo>
                <a:lnTo>
                  <a:pt x="3494504" y="477785"/>
                </a:lnTo>
                <a:lnTo>
                  <a:pt x="3492174" y="524852"/>
                </a:lnTo>
                <a:lnTo>
                  <a:pt x="3485270" y="571122"/>
                </a:lnTo>
                <a:lnTo>
                  <a:pt x="3473920" y="616282"/>
                </a:lnTo>
                <a:lnTo>
                  <a:pt x="3458255" y="660020"/>
                </a:lnTo>
                <a:lnTo>
                  <a:pt x="3438404" y="702025"/>
                </a:lnTo>
                <a:lnTo>
                  <a:pt x="3414496" y="741983"/>
                </a:lnTo>
                <a:lnTo>
                  <a:pt x="3386661" y="779582"/>
                </a:lnTo>
                <a:lnTo>
                  <a:pt x="3355027" y="814511"/>
                </a:lnTo>
                <a:lnTo>
                  <a:pt x="3320098" y="846145"/>
                </a:lnTo>
                <a:lnTo>
                  <a:pt x="3282499" y="873980"/>
                </a:lnTo>
                <a:lnTo>
                  <a:pt x="3242540" y="897888"/>
                </a:lnTo>
                <a:lnTo>
                  <a:pt x="3200536" y="917739"/>
                </a:lnTo>
                <a:lnTo>
                  <a:pt x="3156798" y="933404"/>
                </a:lnTo>
                <a:lnTo>
                  <a:pt x="3111637" y="944753"/>
                </a:lnTo>
                <a:lnTo>
                  <a:pt x="3065368" y="951657"/>
                </a:lnTo>
                <a:lnTo>
                  <a:pt x="3048359" y="952500"/>
                </a:lnTo>
              </a:path>
            </a:pathLst>
          </a:custGeom>
          <a:ln w="11429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219668" y="1273318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372732" y="438149"/>
                </a:moveTo>
                <a:lnTo>
                  <a:pt x="68988" y="438149"/>
                </a:lnTo>
                <a:lnTo>
                  <a:pt x="52942" y="434907"/>
                </a:lnTo>
                <a:lnTo>
                  <a:pt x="25393" y="416328"/>
                </a:lnTo>
                <a:lnTo>
                  <a:pt x="6813" y="388779"/>
                </a:lnTo>
                <a:lnTo>
                  <a:pt x="0" y="355055"/>
                </a:lnTo>
                <a:lnTo>
                  <a:pt x="0" y="86665"/>
                </a:lnTo>
                <a:lnTo>
                  <a:pt x="25393" y="25393"/>
                </a:lnTo>
                <a:lnTo>
                  <a:pt x="86665" y="0"/>
                </a:lnTo>
                <a:lnTo>
                  <a:pt x="355055" y="0"/>
                </a:lnTo>
                <a:lnTo>
                  <a:pt x="388779" y="6814"/>
                </a:lnTo>
                <a:lnTo>
                  <a:pt x="416328" y="25393"/>
                </a:lnTo>
                <a:lnTo>
                  <a:pt x="434907" y="52942"/>
                </a:lnTo>
                <a:lnTo>
                  <a:pt x="438149" y="68990"/>
                </a:lnTo>
                <a:lnTo>
                  <a:pt x="438149" y="372731"/>
                </a:lnTo>
                <a:lnTo>
                  <a:pt x="434907" y="388779"/>
                </a:lnTo>
                <a:lnTo>
                  <a:pt x="416328" y="416328"/>
                </a:lnTo>
                <a:lnTo>
                  <a:pt x="388779" y="434907"/>
                </a:lnTo>
                <a:lnTo>
                  <a:pt x="372732" y="43814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284292" y="1365925"/>
            <a:ext cx="313055" cy="256540"/>
          </a:xfrm>
          <a:custGeom>
            <a:avLst/>
            <a:gdLst/>
            <a:ahLst/>
            <a:cxnLst/>
            <a:rect l="l" t="t" r="r" b="b"/>
            <a:pathLst>
              <a:path w="313055" h="256540">
                <a:moveTo>
                  <a:pt x="177461" y="256506"/>
                </a:moveTo>
                <a:lnTo>
                  <a:pt x="168798" y="255275"/>
                </a:lnTo>
                <a:lnTo>
                  <a:pt x="162049" y="249713"/>
                </a:lnTo>
                <a:lnTo>
                  <a:pt x="159329" y="240759"/>
                </a:lnTo>
                <a:lnTo>
                  <a:pt x="159329" y="207144"/>
                </a:lnTo>
                <a:lnTo>
                  <a:pt x="152217" y="200033"/>
                </a:lnTo>
                <a:lnTo>
                  <a:pt x="15857" y="200033"/>
                </a:lnTo>
                <a:lnTo>
                  <a:pt x="7111" y="200033"/>
                </a:lnTo>
                <a:lnTo>
                  <a:pt x="0" y="192921"/>
                </a:lnTo>
                <a:lnTo>
                  <a:pt x="0" y="63010"/>
                </a:lnTo>
                <a:lnTo>
                  <a:pt x="7111" y="55899"/>
                </a:lnTo>
                <a:lnTo>
                  <a:pt x="152261" y="55899"/>
                </a:lnTo>
                <a:lnTo>
                  <a:pt x="159373" y="48787"/>
                </a:lnTo>
                <a:lnTo>
                  <a:pt x="159373" y="15746"/>
                </a:lnTo>
                <a:lnTo>
                  <a:pt x="162126" y="6726"/>
                </a:lnTo>
                <a:lnTo>
                  <a:pt x="168942" y="1164"/>
                </a:lnTo>
                <a:lnTo>
                  <a:pt x="177654" y="0"/>
                </a:lnTo>
                <a:lnTo>
                  <a:pt x="186097" y="4173"/>
                </a:lnTo>
                <a:lnTo>
                  <a:pt x="307482" y="118226"/>
                </a:lnTo>
                <a:lnTo>
                  <a:pt x="311244" y="123652"/>
                </a:lnTo>
                <a:lnTo>
                  <a:pt x="312462" y="129898"/>
                </a:lnTo>
                <a:lnTo>
                  <a:pt x="311147" y="136128"/>
                </a:lnTo>
                <a:lnTo>
                  <a:pt x="307305" y="141504"/>
                </a:lnTo>
                <a:lnTo>
                  <a:pt x="185920" y="252465"/>
                </a:lnTo>
                <a:lnTo>
                  <a:pt x="177461" y="256506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48703" y="1494184"/>
            <a:ext cx="9215755" cy="12065"/>
          </a:xfrm>
          <a:custGeom>
            <a:avLst/>
            <a:gdLst/>
            <a:ahLst/>
            <a:cxnLst/>
            <a:rect l="l" t="t" r="r" b="b"/>
            <a:pathLst>
              <a:path w="9215755" h="12065">
                <a:moveTo>
                  <a:pt x="0" y="11780"/>
                </a:moveTo>
                <a:lnTo>
                  <a:pt x="9215743" y="0"/>
                </a:lnTo>
              </a:path>
            </a:pathLst>
          </a:custGeom>
          <a:ln w="5714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124" y="929297"/>
            <a:ext cx="3590924" cy="115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003389" y="551435"/>
            <a:ext cx="3495040" cy="954405"/>
          </a:xfrm>
          <a:custGeom>
            <a:avLst/>
            <a:gdLst/>
            <a:ahLst/>
            <a:cxnLst/>
            <a:rect l="l" t="t" r="r" b="b"/>
            <a:pathLst>
              <a:path w="3495040" h="954405">
                <a:moveTo>
                  <a:pt x="3018601" y="954083"/>
                </a:moveTo>
                <a:lnTo>
                  <a:pt x="476249" y="954083"/>
                </a:lnTo>
                <a:lnTo>
                  <a:pt x="429178" y="951752"/>
                </a:lnTo>
                <a:lnTo>
                  <a:pt x="382904" y="944847"/>
                </a:lnTo>
                <a:lnTo>
                  <a:pt x="337739" y="933497"/>
                </a:lnTo>
                <a:lnTo>
                  <a:pt x="293996" y="917830"/>
                </a:lnTo>
                <a:lnTo>
                  <a:pt x="251988" y="897977"/>
                </a:lnTo>
                <a:lnTo>
                  <a:pt x="212026" y="874067"/>
                </a:lnTo>
                <a:lnTo>
                  <a:pt x="174422" y="846229"/>
                </a:lnTo>
                <a:lnTo>
                  <a:pt x="139490" y="814592"/>
                </a:lnTo>
                <a:lnTo>
                  <a:pt x="107853" y="779660"/>
                </a:lnTo>
                <a:lnTo>
                  <a:pt x="80015" y="742056"/>
                </a:lnTo>
                <a:lnTo>
                  <a:pt x="56105" y="702094"/>
                </a:lnTo>
                <a:lnTo>
                  <a:pt x="36252" y="660086"/>
                </a:lnTo>
                <a:lnTo>
                  <a:pt x="20585" y="616343"/>
                </a:lnTo>
                <a:lnTo>
                  <a:pt x="9235" y="571178"/>
                </a:lnTo>
                <a:lnTo>
                  <a:pt x="2330" y="524904"/>
                </a:lnTo>
                <a:lnTo>
                  <a:pt x="0" y="477833"/>
                </a:lnTo>
                <a:lnTo>
                  <a:pt x="0" y="476249"/>
                </a:lnTo>
                <a:lnTo>
                  <a:pt x="2330" y="429178"/>
                </a:lnTo>
                <a:lnTo>
                  <a:pt x="9235" y="382904"/>
                </a:lnTo>
                <a:lnTo>
                  <a:pt x="20585" y="337739"/>
                </a:lnTo>
                <a:lnTo>
                  <a:pt x="36252" y="293996"/>
                </a:lnTo>
                <a:lnTo>
                  <a:pt x="56105" y="251988"/>
                </a:lnTo>
                <a:lnTo>
                  <a:pt x="80015" y="212026"/>
                </a:lnTo>
                <a:lnTo>
                  <a:pt x="107853" y="174422"/>
                </a:lnTo>
                <a:lnTo>
                  <a:pt x="139490" y="139490"/>
                </a:lnTo>
                <a:lnTo>
                  <a:pt x="174422" y="107853"/>
                </a:lnTo>
                <a:lnTo>
                  <a:pt x="212026" y="80015"/>
                </a:lnTo>
                <a:lnTo>
                  <a:pt x="251988" y="56105"/>
                </a:lnTo>
                <a:lnTo>
                  <a:pt x="293996" y="36252"/>
                </a:lnTo>
                <a:lnTo>
                  <a:pt x="337739" y="20585"/>
                </a:lnTo>
                <a:lnTo>
                  <a:pt x="382904" y="9235"/>
                </a:lnTo>
                <a:lnTo>
                  <a:pt x="429178" y="2330"/>
                </a:lnTo>
                <a:lnTo>
                  <a:pt x="476249" y="0"/>
                </a:lnTo>
                <a:lnTo>
                  <a:pt x="3018601" y="0"/>
                </a:lnTo>
                <a:lnTo>
                  <a:pt x="3065673" y="2330"/>
                </a:lnTo>
                <a:lnTo>
                  <a:pt x="3111947" y="9235"/>
                </a:lnTo>
                <a:lnTo>
                  <a:pt x="3157112" y="20585"/>
                </a:lnTo>
                <a:lnTo>
                  <a:pt x="3200854" y="36252"/>
                </a:lnTo>
                <a:lnTo>
                  <a:pt x="3242863" y="56105"/>
                </a:lnTo>
                <a:lnTo>
                  <a:pt x="3282825" y="80015"/>
                </a:lnTo>
                <a:lnTo>
                  <a:pt x="3320428" y="107853"/>
                </a:lnTo>
                <a:lnTo>
                  <a:pt x="3355361" y="139490"/>
                </a:lnTo>
                <a:lnTo>
                  <a:pt x="3386997" y="174422"/>
                </a:lnTo>
                <a:lnTo>
                  <a:pt x="3414836" y="212026"/>
                </a:lnTo>
                <a:lnTo>
                  <a:pt x="3438746" y="251988"/>
                </a:lnTo>
                <a:lnTo>
                  <a:pt x="3458599" y="293996"/>
                </a:lnTo>
                <a:lnTo>
                  <a:pt x="3474265" y="337739"/>
                </a:lnTo>
                <a:lnTo>
                  <a:pt x="3485616" y="382904"/>
                </a:lnTo>
                <a:lnTo>
                  <a:pt x="3492521" y="429178"/>
                </a:lnTo>
                <a:lnTo>
                  <a:pt x="3494851" y="476249"/>
                </a:lnTo>
                <a:lnTo>
                  <a:pt x="3494851" y="477833"/>
                </a:lnTo>
                <a:lnTo>
                  <a:pt x="3492521" y="524904"/>
                </a:lnTo>
                <a:lnTo>
                  <a:pt x="3485616" y="571178"/>
                </a:lnTo>
                <a:lnTo>
                  <a:pt x="3474265" y="616343"/>
                </a:lnTo>
                <a:lnTo>
                  <a:pt x="3458599" y="660086"/>
                </a:lnTo>
                <a:lnTo>
                  <a:pt x="3438746" y="702094"/>
                </a:lnTo>
                <a:lnTo>
                  <a:pt x="3414836" y="742056"/>
                </a:lnTo>
                <a:lnTo>
                  <a:pt x="3386997" y="779660"/>
                </a:lnTo>
                <a:lnTo>
                  <a:pt x="3355361" y="814592"/>
                </a:lnTo>
                <a:lnTo>
                  <a:pt x="3320428" y="846229"/>
                </a:lnTo>
                <a:lnTo>
                  <a:pt x="3282825" y="874067"/>
                </a:lnTo>
                <a:lnTo>
                  <a:pt x="3242863" y="897977"/>
                </a:lnTo>
                <a:lnTo>
                  <a:pt x="3200854" y="917830"/>
                </a:lnTo>
                <a:lnTo>
                  <a:pt x="3157112" y="933497"/>
                </a:lnTo>
                <a:lnTo>
                  <a:pt x="3111947" y="944847"/>
                </a:lnTo>
                <a:lnTo>
                  <a:pt x="3065673" y="951752"/>
                </a:lnTo>
                <a:lnTo>
                  <a:pt x="3018601" y="954083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003528" y="551434"/>
            <a:ext cx="3495040" cy="952500"/>
          </a:xfrm>
          <a:custGeom>
            <a:avLst/>
            <a:gdLst/>
            <a:ahLst/>
            <a:cxnLst/>
            <a:rect l="l" t="t" r="r" b="b"/>
            <a:pathLst>
              <a:path w="3495040" h="952500">
                <a:moveTo>
                  <a:pt x="446142" y="952499"/>
                </a:moveTo>
                <a:lnTo>
                  <a:pt x="382865" y="944753"/>
                </a:lnTo>
                <a:lnTo>
                  <a:pt x="337705" y="933404"/>
                </a:lnTo>
                <a:lnTo>
                  <a:pt x="293967" y="917739"/>
                </a:lnTo>
                <a:lnTo>
                  <a:pt x="251963" y="897888"/>
                </a:lnTo>
                <a:lnTo>
                  <a:pt x="212005" y="873980"/>
                </a:lnTo>
                <a:lnTo>
                  <a:pt x="174405" y="846144"/>
                </a:lnTo>
                <a:lnTo>
                  <a:pt x="139476" y="814511"/>
                </a:lnTo>
                <a:lnTo>
                  <a:pt x="107843" y="779582"/>
                </a:lnTo>
                <a:lnTo>
                  <a:pt x="80007" y="741982"/>
                </a:lnTo>
                <a:lnTo>
                  <a:pt x="56099" y="702024"/>
                </a:lnTo>
                <a:lnTo>
                  <a:pt x="36248" y="660020"/>
                </a:lnTo>
                <a:lnTo>
                  <a:pt x="20583" y="616281"/>
                </a:lnTo>
                <a:lnTo>
                  <a:pt x="9234" y="571121"/>
                </a:lnTo>
                <a:lnTo>
                  <a:pt x="2330" y="524852"/>
                </a:lnTo>
                <a:lnTo>
                  <a:pt x="0" y="477785"/>
                </a:lnTo>
                <a:lnTo>
                  <a:pt x="0" y="476202"/>
                </a:lnTo>
                <a:lnTo>
                  <a:pt x="2330" y="429135"/>
                </a:lnTo>
                <a:lnTo>
                  <a:pt x="9234" y="382866"/>
                </a:lnTo>
                <a:lnTo>
                  <a:pt x="20583" y="337706"/>
                </a:lnTo>
                <a:lnTo>
                  <a:pt x="36248" y="293967"/>
                </a:lnTo>
                <a:lnTo>
                  <a:pt x="56099" y="251963"/>
                </a:lnTo>
                <a:lnTo>
                  <a:pt x="80007" y="212005"/>
                </a:lnTo>
                <a:lnTo>
                  <a:pt x="107843" y="174405"/>
                </a:lnTo>
                <a:lnTo>
                  <a:pt x="139476" y="139476"/>
                </a:lnTo>
                <a:lnTo>
                  <a:pt x="174405" y="107843"/>
                </a:lnTo>
                <a:lnTo>
                  <a:pt x="212004" y="80007"/>
                </a:lnTo>
                <a:lnTo>
                  <a:pt x="251963" y="56099"/>
                </a:lnTo>
                <a:lnTo>
                  <a:pt x="293967" y="36248"/>
                </a:lnTo>
                <a:lnTo>
                  <a:pt x="337705" y="20583"/>
                </a:lnTo>
                <a:lnTo>
                  <a:pt x="382865" y="9234"/>
                </a:lnTo>
                <a:lnTo>
                  <a:pt x="429135" y="2330"/>
                </a:lnTo>
                <a:lnTo>
                  <a:pt x="476202" y="0"/>
                </a:lnTo>
                <a:lnTo>
                  <a:pt x="3018301" y="0"/>
                </a:lnTo>
                <a:lnTo>
                  <a:pt x="3065368" y="2330"/>
                </a:lnTo>
                <a:lnTo>
                  <a:pt x="3111637" y="9234"/>
                </a:lnTo>
                <a:lnTo>
                  <a:pt x="3156798" y="20583"/>
                </a:lnTo>
                <a:lnTo>
                  <a:pt x="3200536" y="36248"/>
                </a:lnTo>
                <a:lnTo>
                  <a:pt x="3242540" y="56099"/>
                </a:lnTo>
                <a:lnTo>
                  <a:pt x="3282499" y="80007"/>
                </a:lnTo>
                <a:lnTo>
                  <a:pt x="3320098" y="107842"/>
                </a:lnTo>
                <a:lnTo>
                  <a:pt x="3355027" y="139476"/>
                </a:lnTo>
                <a:lnTo>
                  <a:pt x="3386661" y="174405"/>
                </a:lnTo>
                <a:lnTo>
                  <a:pt x="3414496" y="212005"/>
                </a:lnTo>
                <a:lnTo>
                  <a:pt x="3438404" y="251963"/>
                </a:lnTo>
                <a:lnTo>
                  <a:pt x="3458255" y="293967"/>
                </a:lnTo>
                <a:lnTo>
                  <a:pt x="3473920" y="337706"/>
                </a:lnTo>
                <a:lnTo>
                  <a:pt x="3485270" y="382866"/>
                </a:lnTo>
                <a:lnTo>
                  <a:pt x="3492174" y="429135"/>
                </a:lnTo>
                <a:lnTo>
                  <a:pt x="3494504" y="476202"/>
                </a:lnTo>
                <a:lnTo>
                  <a:pt x="3494504" y="477785"/>
                </a:lnTo>
                <a:lnTo>
                  <a:pt x="3492174" y="524852"/>
                </a:lnTo>
                <a:lnTo>
                  <a:pt x="3485270" y="571121"/>
                </a:lnTo>
                <a:lnTo>
                  <a:pt x="3473920" y="616282"/>
                </a:lnTo>
                <a:lnTo>
                  <a:pt x="3458255" y="660020"/>
                </a:lnTo>
                <a:lnTo>
                  <a:pt x="3438404" y="702024"/>
                </a:lnTo>
                <a:lnTo>
                  <a:pt x="3414496" y="741983"/>
                </a:lnTo>
                <a:lnTo>
                  <a:pt x="3386661" y="779582"/>
                </a:lnTo>
                <a:lnTo>
                  <a:pt x="3355027" y="814511"/>
                </a:lnTo>
                <a:lnTo>
                  <a:pt x="3320098" y="846145"/>
                </a:lnTo>
                <a:lnTo>
                  <a:pt x="3282499" y="873980"/>
                </a:lnTo>
                <a:lnTo>
                  <a:pt x="3242540" y="897888"/>
                </a:lnTo>
                <a:lnTo>
                  <a:pt x="3200536" y="917739"/>
                </a:lnTo>
                <a:lnTo>
                  <a:pt x="3156798" y="933404"/>
                </a:lnTo>
                <a:lnTo>
                  <a:pt x="3111637" y="944753"/>
                </a:lnTo>
                <a:lnTo>
                  <a:pt x="3065368" y="951657"/>
                </a:lnTo>
                <a:lnTo>
                  <a:pt x="3048361" y="952499"/>
                </a:lnTo>
              </a:path>
            </a:pathLst>
          </a:custGeom>
          <a:ln w="11429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4389" y="1028476"/>
            <a:ext cx="9241155" cy="0"/>
          </a:xfrm>
          <a:custGeom>
            <a:avLst/>
            <a:gdLst/>
            <a:ahLst/>
            <a:cxnLst/>
            <a:rect l="l" t="t" r="r" b="b"/>
            <a:pathLst>
              <a:path w="9241155">
                <a:moveTo>
                  <a:pt x="0" y="0"/>
                </a:moveTo>
                <a:lnTo>
                  <a:pt x="9240895" y="0"/>
                </a:lnTo>
              </a:path>
            </a:pathLst>
          </a:custGeom>
          <a:ln w="5714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458612" y="807609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372732" y="438149"/>
                </a:moveTo>
                <a:lnTo>
                  <a:pt x="68988" y="438149"/>
                </a:lnTo>
                <a:lnTo>
                  <a:pt x="52942" y="434907"/>
                </a:lnTo>
                <a:lnTo>
                  <a:pt x="25393" y="416328"/>
                </a:lnTo>
                <a:lnTo>
                  <a:pt x="6813" y="388779"/>
                </a:lnTo>
                <a:lnTo>
                  <a:pt x="0" y="355055"/>
                </a:lnTo>
                <a:lnTo>
                  <a:pt x="0" y="86665"/>
                </a:lnTo>
                <a:lnTo>
                  <a:pt x="25393" y="25393"/>
                </a:lnTo>
                <a:lnTo>
                  <a:pt x="86665" y="0"/>
                </a:lnTo>
                <a:lnTo>
                  <a:pt x="355055" y="0"/>
                </a:lnTo>
                <a:lnTo>
                  <a:pt x="388779" y="6814"/>
                </a:lnTo>
                <a:lnTo>
                  <a:pt x="416328" y="25393"/>
                </a:lnTo>
                <a:lnTo>
                  <a:pt x="434907" y="52942"/>
                </a:lnTo>
                <a:lnTo>
                  <a:pt x="438149" y="68990"/>
                </a:lnTo>
                <a:lnTo>
                  <a:pt x="438149" y="372731"/>
                </a:lnTo>
                <a:lnTo>
                  <a:pt x="434907" y="388779"/>
                </a:lnTo>
                <a:lnTo>
                  <a:pt x="416328" y="416328"/>
                </a:lnTo>
                <a:lnTo>
                  <a:pt x="388779" y="434907"/>
                </a:lnTo>
                <a:lnTo>
                  <a:pt x="372732" y="43814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523234" y="900217"/>
            <a:ext cx="313055" cy="256540"/>
          </a:xfrm>
          <a:custGeom>
            <a:avLst/>
            <a:gdLst/>
            <a:ahLst/>
            <a:cxnLst/>
            <a:rect l="l" t="t" r="r" b="b"/>
            <a:pathLst>
              <a:path w="313055" h="256540">
                <a:moveTo>
                  <a:pt x="177461" y="256506"/>
                </a:moveTo>
                <a:lnTo>
                  <a:pt x="168798" y="255275"/>
                </a:lnTo>
                <a:lnTo>
                  <a:pt x="162049" y="249713"/>
                </a:lnTo>
                <a:lnTo>
                  <a:pt x="159329" y="240759"/>
                </a:lnTo>
                <a:lnTo>
                  <a:pt x="159329" y="207144"/>
                </a:lnTo>
                <a:lnTo>
                  <a:pt x="152217" y="200033"/>
                </a:lnTo>
                <a:lnTo>
                  <a:pt x="15857" y="200033"/>
                </a:lnTo>
                <a:lnTo>
                  <a:pt x="7111" y="200033"/>
                </a:lnTo>
                <a:lnTo>
                  <a:pt x="0" y="192921"/>
                </a:lnTo>
                <a:lnTo>
                  <a:pt x="0" y="63010"/>
                </a:lnTo>
                <a:lnTo>
                  <a:pt x="7111" y="55899"/>
                </a:lnTo>
                <a:lnTo>
                  <a:pt x="152261" y="55899"/>
                </a:lnTo>
                <a:lnTo>
                  <a:pt x="159373" y="48787"/>
                </a:lnTo>
                <a:lnTo>
                  <a:pt x="159373" y="15746"/>
                </a:lnTo>
                <a:lnTo>
                  <a:pt x="162126" y="6726"/>
                </a:lnTo>
                <a:lnTo>
                  <a:pt x="168942" y="1164"/>
                </a:lnTo>
                <a:lnTo>
                  <a:pt x="177654" y="0"/>
                </a:lnTo>
                <a:lnTo>
                  <a:pt x="186097" y="4173"/>
                </a:lnTo>
                <a:lnTo>
                  <a:pt x="307482" y="118226"/>
                </a:lnTo>
                <a:lnTo>
                  <a:pt x="311244" y="123652"/>
                </a:lnTo>
                <a:lnTo>
                  <a:pt x="312462" y="129898"/>
                </a:lnTo>
                <a:lnTo>
                  <a:pt x="311147" y="136128"/>
                </a:lnTo>
                <a:lnTo>
                  <a:pt x="307305" y="141504"/>
                </a:lnTo>
                <a:lnTo>
                  <a:pt x="185920" y="252465"/>
                </a:lnTo>
                <a:lnTo>
                  <a:pt x="177461" y="256506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604862" y="807609"/>
            <a:ext cx="434975" cy="438150"/>
          </a:xfrm>
          <a:custGeom>
            <a:avLst/>
            <a:gdLst/>
            <a:ahLst/>
            <a:cxnLst/>
            <a:rect l="l" t="t" r="r" b="b"/>
            <a:pathLst>
              <a:path w="434975" h="438150">
                <a:moveTo>
                  <a:pt x="65416" y="438149"/>
                </a:moveTo>
                <a:lnTo>
                  <a:pt x="369160" y="438149"/>
                </a:lnTo>
                <a:lnTo>
                  <a:pt x="385207" y="434907"/>
                </a:lnTo>
                <a:lnTo>
                  <a:pt x="412756" y="416328"/>
                </a:lnTo>
                <a:lnTo>
                  <a:pt x="431335" y="388779"/>
                </a:lnTo>
                <a:lnTo>
                  <a:pt x="434578" y="372731"/>
                </a:lnTo>
                <a:lnTo>
                  <a:pt x="434577" y="68987"/>
                </a:lnTo>
                <a:lnTo>
                  <a:pt x="412756" y="25393"/>
                </a:lnTo>
                <a:lnTo>
                  <a:pt x="351483" y="0"/>
                </a:lnTo>
                <a:lnTo>
                  <a:pt x="83093" y="0"/>
                </a:lnTo>
                <a:lnTo>
                  <a:pt x="49370" y="6814"/>
                </a:lnTo>
                <a:lnTo>
                  <a:pt x="21821" y="25393"/>
                </a:lnTo>
                <a:lnTo>
                  <a:pt x="3242" y="52942"/>
                </a:lnTo>
                <a:lnTo>
                  <a:pt x="0" y="68987"/>
                </a:lnTo>
                <a:lnTo>
                  <a:pt x="0" y="372731"/>
                </a:lnTo>
                <a:lnTo>
                  <a:pt x="3242" y="388779"/>
                </a:lnTo>
                <a:lnTo>
                  <a:pt x="21821" y="416328"/>
                </a:lnTo>
                <a:lnTo>
                  <a:pt x="49370" y="434907"/>
                </a:lnTo>
                <a:lnTo>
                  <a:pt x="65416" y="43814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665924" y="900217"/>
            <a:ext cx="313055" cy="256540"/>
          </a:xfrm>
          <a:custGeom>
            <a:avLst/>
            <a:gdLst/>
            <a:ahLst/>
            <a:cxnLst/>
            <a:rect l="l" t="t" r="r" b="b"/>
            <a:pathLst>
              <a:path w="313055" h="256540">
                <a:moveTo>
                  <a:pt x="135001" y="256506"/>
                </a:moveTo>
                <a:lnTo>
                  <a:pt x="143664" y="255275"/>
                </a:lnTo>
                <a:lnTo>
                  <a:pt x="150413" y="249713"/>
                </a:lnTo>
                <a:lnTo>
                  <a:pt x="153133" y="240759"/>
                </a:lnTo>
                <a:lnTo>
                  <a:pt x="153133" y="207144"/>
                </a:lnTo>
                <a:lnTo>
                  <a:pt x="160245" y="200033"/>
                </a:lnTo>
                <a:lnTo>
                  <a:pt x="296605" y="200033"/>
                </a:lnTo>
                <a:lnTo>
                  <a:pt x="305351" y="200033"/>
                </a:lnTo>
                <a:lnTo>
                  <a:pt x="312462" y="192921"/>
                </a:lnTo>
                <a:lnTo>
                  <a:pt x="312462" y="63010"/>
                </a:lnTo>
                <a:lnTo>
                  <a:pt x="305351" y="55899"/>
                </a:lnTo>
                <a:lnTo>
                  <a:pt x="160201" y="55899"/>
                </a:lnTo>
                <a:lnTo>
                  <a:pt x="153089" y="48787"/>
                </a:lnTo>
                <a:lnTo>
                  <a:pt x="153089" y="15746"/>
                </a:lnTo>
                <a:lnTo>
                  <a:pt x="150336" y="6726"/>
                </a:lnTo>
                <a:lnTo>
                  <a:pt x="143520" y="1164"/>
                </a:lnTo>
                <a:lnTo>
                  <a:pt x="134808" y="0"/>
                </a:lnTo>
                <a:lnTo>
                  <a:pt x="126365" y="4173"/>
                </a:lnTo>
                <a:lnTo>
                  <a:pt x="4980" y="118226"/>
                </a:lnTo>
                <a:lnTo>
                  <a:pt x="1218" y="123652"/>
                </a:lnTo>
                <a:lnTo>
                  <a:pt x="0" y="129898"/>
                </a:lnTo>
                <a:lnTo>
                  <a:pt x="1315" y="136128"/>
                </a:lnTo>
                <a:lnTo>
                  <a:pt x="5157" y="141504"/>
                </a:lnTo>
                <a:lnTo>
                  <a:pt x="126542" y="252465"/>
                </a:lnTo>
                <a:lnTo>
                  <a:pt x="135001" y="256506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8700" y="9959751"/>
            <a:ext cx="16245205" cy="0"/>
          </a:xfrm>
          <a:custGeom>
            <a:avLst/>
            <a:gdLst/>
            <a:ahLst/>
            <a:cxnLst/>
            <a:rect l="l" t="t" r="r" b="b"/>
            <a:pathLst>
              <a:path w="16245205">
                <a:moveTo>
                  <a:pt x="0" y="0"/>
                </a:moveTo>
                <a:lnTo>
                  <a:pt x="16244875" y="0"/>
                </a:lnTo>
              </a:path>
            </a:pathLst>
          </a:custGeom>
          <a:ln w="5714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9756" y="312714"/>
            <a:ext cx="3997960" cy="1432560"/>
          </a:xfrm>
          <a:custGeom>
            <a:avLst/>
            <a:gdLst/>
            <a:ahLst/>
            <a:cxnLst/>
            <a:rect l="l" t="t" r="r" b="b"/>
            <a:pathLst>
              <a:path w="3997960" h="1432560">
                <a:moveTo>
                  <a:pt x="3521641" y="1431970"/>
                </a:moveTo>
                <a:lnTo>
                  <a:pt x="476249" y="1431970"/>
                </a:lnTo>
                <a:lnTo>
                  <a:pt x="429178" y="1429639"/>
                </a:lnTo>
                <a:lnTo>
                  <a:pt x="382904" y="1422734"/>
                </a:lnTo>
                <a:lnTo>
                  <a:pt x="337739" y="1411384"/>
                </a:lnTo>
                <a:lnTo>
                  <a:pt x="293997" y="1395718"/>
                </a:lnTo>
                <a:lnTo>
                  <a:pt x="251988" y="1375865"/>
                </a:lnTo>
                <a:lnTo>
                  <a:pt x="212026" y="1351954"/>
                </a:lnTo>
                <a:lnTo>
                  <a:pt x="174422" y="1324116"/>
                </a:lnTo>
                <a:lnTo>
                  <a:pt x="139490" y="1292480"/>
                </a:lnTo>
                <a:lnTo>
                  <a:pt x="107853" y="1257547"/>
                </a:lnTo>
                <a:lnTo>
                  <a:pt x="80015" y="1219944"/>
                </a:lnTo>
                <a:lnTo>
                  <a:pt x="56105" y="1179982"/>
                </a:lnTo>
                <a:lnTo>
                  <a:pt x="36252" y="1137973"/>
                </a:lnTo>
                <a:lnTo>
                  <a:pt x="20585" y="1094230"/>
                </a:lnTo>
                <a:lnTo>
                  <a:pt x="9235" y="1049066"/>
                </a:lnTo>
                <a:lnTo>
                  <a:pt x="2330" y="1002791"/>
                </a:lnTo>
                <a:lnTo>
                  <a:pt x="0" y="955720"/>
                </a:lnTo>
                <a:lnTo>
                  <a:pt x="0" y="476250"/>
                </a:lnTo>
                <a:lnTo>
                  <a:pt x="2330" y="429178"/>
                </a:lnTo>
                <a:lnTo>
                  <a:pt x="9235" y="382904"/>
                </a:lnTo>
                <a:lnTo>
                  <a:pt x="20585" y="337739"/>
                </a:lnTo>
                <a:lnTo>
                  <a:pt x="36252" y="293996"/>
                </a:lnTo>
                <a:lnTo>
                  <a:pt x="56105" y="251988"/>
                </a:lnTo>
                <a:lnTo>
                  <a:pt x="80015" y="212026"/>
                </a:lnTo>
                <a:lnTo>
                  <a:pt x="107853" y="174422"/>
                </a:lnTo>
                <a:lnTo>
                  <a:pt x="139490" y="139490"/>
                </a:lnTo>
                <a:lnTo>
                  <a:pt x="174422" y="107853"/>
                </a:lnTo>
                <a:lnTo>
                  <a:pt x="212026" y="80015"/>
                </a:lnTo>
                <a:lnTo>
                  <a:pt x="251988" y="56105"/>
                </a:lnTo>
                <a:lnTo>
                  <a:pt x="293997" y="36252"/>
                </a:lnTo>
                <a:lnTo>
                  <a:pt x="337739" y="20585"/>
                </a:lnTo>
                <a:lnTo>
                  <a:pt x="382904" y="9235"/>
                </a:lnTo>
                <a:lnTo>
                  <a:pt x="429178" y="2330"/>
                </a:lnTo>
                <a:lnTo>
                  <a:pt x="476249" y="0"/>
                </a:lnTo>
                <a:lnTo>
                  <a:pt x="3521641" y="0"/>
                </a:lnTo>
                <a:lnTo>
                  <a:pt x="3568712" y="2330"/>
                </a:lnTo>
                <a:lnTo>
                  <a:pt x="3614986" y="9235"/>
                </a:lnTo>
                <a:lnTo>
                  <a:pt x="3660151" y="20585"/>
                </a:lnTo>
                <a:lnTo>
                  <a:pt x="3703894" y="36252"/>
                </a:lnTo>
                <a:lnTo>
                  <a:pt x="3745902" y="56105"/>
                </a:lnTo>
                <a:lnTo>
                  <a:pt x="3785865" y="80015"/>
                </a:lnTo>
                <a:lnTo>
                  <a:pt x="3823468" y="107853"/>
                </a:lnTo>
                <a:lnTo>
                  <a:pt x="3858401" y="139490"/>
                </a:lnTo>
                <a:lnTo>
                  <a:pt x="3890037" y="174422"/>
                </a:lnTo>
                <a:lnTo>
                  <a:pt x="3917875" y="212026"/>
                </a:lnTo>
                <a:lnTo>
                  <a:pt x="3941786" y="251988"/>
                </a:lnTo>
                <a:lnTo>
                  <a:pt x="3961638" y="293996"/>
                </a:lnTo>
                <a:lnTo>
                  <a:pt x="3977305" y="337739"/>
                </a:lnTo>
                <a:lnTo>
                  <a:pt x="3988655" y="382904"/>
                </a:lnTo>
                <a:lnTo>
                  <a:pt x="3995560" y="429178"/>
                </a:lnTo>
                <a:lnTo>
                  <a:pt x="3997891" y="476250"/>
                </a:lnTo>
                <a:lnTo>
                  <a:pt x="3997891" y="955720"/>
                </a:lnTo>
                <a:lnTo>
                  <a:pt x="3995560" y="1002791"/>
                </a:lnTo>
                <a:lnTo>
                  <a:pt x="3988655" y="1049066"/>
                </a:lnTo>
                <a:lnTo>
                  <a:pt x="3977305" y="1094230"/>
                </a:lnTo>
                <a:lnTo>
                  <a:pt x="3961638" y="1137973"/>
                </a:lnTo>
                <a:lnTo>
                  <a:pt x="3941786" y="1179982"/>
                </a:lnTo>
                <a:lnTo>
                  <a:pt x="3917875" y="1219944"/>
                </a:lnTo>
                <a:lnTo>
                  <a:pt x="3890037" y="1257547"/>
                </a:lnTo>
                <a:lnTo>
                  <a:pt x="3858401" y="1292480"/>
                </a:lnTo>
                <a:lnTo>
                  <a:pt x="3823468" y="1324116"/>
                </a:lnTo>
                <a:lnTo>
                  <a:pt x="3785865" y="1351954"/>
                </a:lnTo>
                <a:lnTo>
                  <a:pt x="3745902" y="1375865"/>
                </a:lnTo>
                <a:lnTo>
                  <a:pt x="3703894" y="1395718"/>
                </a:lnTo>
                <a:lnTo>
                  <a:pt x="3660151" y="1411384"/>
                </a:lnTo>
                <a:lnTo>
                  <a:pt x="3614986" y="1422734"/>
                </a:lnTo>
                <a:lnTo>
                  <a:pt x="3568712" y="1429639"/>
                </a:lnTo>
                <a:lnTo>
                  <a:pt x="3521641" y="1431970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89853" y="312713"/>
            <a:ext cx="3997960" cy="1428750"/>
          </a:xfrm>
          <a:custGeom>
            <a:avLst/>
            <a:gdLst/>
            <a:ahLst/>
            <a:cxnLst/>
            <a:rect l="l" t="t" r="r" b="b"/>
            <a:pathLst>
              <a:path w="3997960" h="1428750">
                <a:moveTo>
                  <a:pt x="423820" y="1428749"/>
                </a:moveTo>
                <a:lnTo>
                  <a:pt x="382878" y="1422640"/>
                </a:lnTo>
                <a:lnTo>
                  <a:pt x="337717" y="1411290"/>
                </a:lnTo>
                <a:lnTo>
                  <a:pt x="293977" y="1395625"/>
                </a:lnTo>
                <a:lnTo>
                  <a:pt x="251971" y="1375773"/>
                </a:lnTo>
                <a:lnTo>
                  <a:pt x="212012" y="1351865"/>
                </a:lnTo>
                <a:lnTo>
                  <a:pt x="174411" y="1324028"/>
                </a:lnTo>
                <a:lnTo>
                  <a:pt x="139481" y="1292394"/>
                </a:lnTo>
                <a:lnTo>
                  <a:pt x="107846" y="1257464"/>
                </a:lnTo>
                <a:lnTo>
                  <a:pt x="80010" y="1219863"/>
                </a:lnTo>
                <a:lnTo>
                  <a:pt x="56101" y="1179903"/>
                </a:lnTo>
                <a:lnTo>
                  <a:pt x="36249" y="1137897"/>
                </a:lnTo>
                <a:lnTo>
                  <a:pt x="20584" y="1094158"/>
                </a:lnTo>
                <a:lnTo>
                  <a:pt x="9234" y="1048996"/>
                </a:lnTo>
                <a:lnTo>
                  <a:pt x="2330" y="1002725"/>
                </a:lnTo>
                <a:lnTo>
                  <a:pt x="0" y="955657"/>
                </a:lnTo>
                <a:lnTo>
                  <a:pt x="0" y="476218"/>
                </a:lnTo>
                <a:lnTo>
                  <a:pt x="2330" y="429150"/>
                </a:lnTo>
                <a:lnTo>
                  <a:pt x="9234" y="382878"/>
                </a:lnTo>
                <a:lnTo>
                  <a:pt x="20584" y="337717"/>
                </a:lnTo>
                <a:lnTo>
                  <a:pt x="36249" y="293977"/>
                </a:lnTo>
                <a:lnTo>
                  <a:pt x="56101" y="251971"/>
                </a:lnTo>
                <a:lnTo>
                  <a:pt x="80010" y="212012"/>
                </a:lnTo>
                <a:lnTo>
                  <a:pt x="107846" y="174411"/>
                </a:lnTo>
                <a:lnTo>
                  <a:pt x="139481" y="139481"/>
                </a:lnTo>
                <a:lnTo>
                  <a:pt x="174411" y="107846"/>
                </a:lnTo>
                <a:lnTo>
                  <a:pt x="212012" y="80010"/>
                </a:lnTo>
                <a:lnTo>
                  <a:pt x="251971" y="56101"/>
                </a:lnTo>
                <a:lnTo>
                  <a:pt x="293977" y="36249"/>
                </a:lnTo>
                <a:lnTo>
                  <a:pt x="337717" y="20584"/>
                </a:lnTo>
                <a:lnTo>
                  <a:pt x="382878" y="9234"/>
                </a:lnTo>
                <a:lnTo>
                  <a:pt x="429150" y="2330"/>
                </a:lnTo>
                <a:lnTo>
                  <a:pt x="476218" y="0"/>
                </a:lnTo>
                <a:lnTo>
                  <a:pt x="3521408" y="0"/>
                </a:lnTo>
                <a:lnTo>
                  <a:pt x="3568476" y="2330"/>
                </a:lnTo>
                <a:lnTo>
                  <a:pt x="3614747" y="9234"/>
                </a:lnTo>
                <a:lnTo>
                  <a:pt x="3659909" y="20584"/>
                </a:lnTo>
                <a:lnTo>
                  <a:pt x="3703648" y="36250"/>
                </a:lnTo>
                <a:lnTo>
                  <a:pt x="3745654" y="56101"/>
                </a:lnTo>
                <a:lnTo>
                  <a:pt x="3785614" y="80010"/>
                </a:lnTo>
                <a:lnTo>
                  <a:pt x="3823214" y="107846"/>
                </a:lnTo>
                <a:lnTo>
                  <a:pt x="3858144" y="139481"/>
                </a:lnTo>
                <a:lnTo>
                  <a:pt x="3889779" y="174411"/>
                </a:lnTo>
                <a:lnTo>
                  <a:pt x="3917615" y="212012"/>
                </a:lnTo>
                <a:lnTo>
                  <a:pt x="3941524" y="251971"/>
                </a:lnTo>
                <a:lnTo>
                  <a:pt x="3961376" y="293977"/>
                </a:lnTo>
                <a:lnTo>
                  <a:pt x="3977041" y="337717"/>
                </a:lnTo>
                <a:lnTo>
                  <a:pt x="3988391" y="382878"/>
                </a:lnTo>
                <a:lnTo>
                  <a:pt x="3995296" y="429150"/>
                </a:lnTo>
                <a:lnTo>
                  <a:pt x="3997650" y="476218"/>
                </a:lnTo>
                <a:lnTo>
                  <a:pt x="3997650" y="955658"/>
                </a:lnTo>
                <a:lnTo>
                  <a:pt x="3995296" y="1002725"/>
                </a:lnTo>
                <a:lnTo>
                  <a:pt x="3988391" y="1048996"/>
                </a:lnTo>
                <a:lnTo>
                  <a:pt x="3977041" y="1094158"/>
                </a:lnTo>
                <a:lnTo>
                  <a:pt x="3961376" y="1137897"/>
                </a:lnTo>
                <a:lnTo>
                  <a:pt x="3941524" y="1179903"/>
                </a:lnTo>
                <a:lnTo>
                  <a:pt x="3917615" y="1219863"/>
                </a:lnTo>
                <a:lnTo>
                  <a:pt x="3889779" y="1257464"/>
                </a:lnTo>
                <a:lnTo>
                  <a:pt x="3858144" y="1292394"/>
                </a:lnTo>
                <a:lnTo>
                  <a:pt x="3823214" y="1324028"/>
                </a:lnTo>
                <a:lnTo>
                  <a:pt x="3785614" y="1351865"/>
                </a:lnTo>
                <a:lnTo>
                  <a:pt x="3745654" y="1375773"/>
                </a:lnTo>
                <a:lnTo>
                  <a:pt x="3703648" y="1395625"/>
                </a:lnTo>
                <a:lnTo>
                  <a:pt x="3659909" y="1411290"/>
                </a:lnTo>
                <a:lnTo>
                  <a:pt x="3614747" y="1422640"/>
                </a:lnTo>
                <a:lnTo>
                  <a:pt x="3573806" y="1428749"/>
                </a:lnTo>
              </a:path>
            </a:pathLst>
          </a:custGeom>
          <a:ln w="11430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068" y="452032"/>
            <a:ext cx="3590924" cy="115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1869" y="1249448"/>
            <a:ext cx="11170179" cy="143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1B1B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8368" y="5122667"/>
            <a:ext cx="8454390" cy="436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ummifarihah@graduate.utm.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ummifarihah@graduate.utm.m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ummifarihah@graduate.utm.my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mmifarihah@graduate.utm.m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ummifarihah@graduate.utm.m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ummifarihah@graduate.utm.m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mmifarihah@graduate.utm.m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ummifarihah@graduate.utm.m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5629" y="8594742"/>
            <a:ext cx="1612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1B1B1B"/>
                </a:solidFill>
                <a:latin typeface="Tahoma"/>
                <a:cs typeface="Tahoma"/>
              </a:rPr>
              <a:t>Prepared</a:t>
            </a:r>
            <a:r>
              <a:rPr sz="2000" spc="-4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1B1B1B"/>
                </a:solidFill>
                <a:latin typeface="Tahoma"/>
                <a:cs typeface="Tahoma"/>
              </a:rPr>
              <a:t>by</a:t>
            </a:r>
            <a:r>
              <a:rPr sz="2000" spc="-3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1B1B1B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3358" y="8418135"/>
            <a:ext cx="4010660" cy="703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GB" sz="2000" dirty="0">
                <a:solidFill>
                  <a:srgbClr val="1B1B1B"/>
                </a:solidFill>
                <a:latin typeface="Tahoma"/>
                <a:cs typeface="Tahoma"/>
              </a:rPr>
              <a:t>Cheng Yun</a:t>
            </a:r>
          </a:p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0" dirty="0">
                <a:solidFill>
                  <a:srgbClr val="1B1B1B"/>
                </a:solidFill>
                <a:latin typeface="Tahoma"/>
                <a:cs typeface="Tahoma"/>
              </a:rPr>
              <a:t>MCS</a:t>
            </a:r>
            <a:r>
              <a:rPr lang="en-GB" sz="2000" spc="-10" dirty="0">
                <a:solidFill>
                  <a:srgbClr val="1B1B1B"/>
                </a:solidFill>
                <a:latin typeface="Tahoma"/>
                <a:cs typeface="Tahoma"/>
              </a:rPr>
              <a:t>241014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578" y="8594742"/>
            <a:ext cx="1205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1B1B1B"/>
                </a:solidFill>
                <a:latin typeface="Tahoma"/>
                <a:cs typeface="Tahoma"/>
              </a:rPr>
              <a:t>Examiner</a:t>
            </a:r>
            <a:r>
              <a:rPr sz="2000" spc="-8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1B1B1B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2545" y="3541316"/>
            <a:ext cx="13491844" cy="1254189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r>
              <a:rPr lang="en-GB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 APPLIED APPROACH TO FOREX MARKET PREDICTION</a:t>
            </a:r>
            <a:endParaRPr lang="en-GB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USING MACHINE LEARNING</a:t>
            </a:r>
            <a:endParaRPr lang="en-GB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49646" y="1334578"/>
            <a:ext cx="655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B1B1B"/>
                </a:solidFill>
                <a:latin typeface="Tahoma"/>
                <a:cs typeface="Tahoma"/>
              </a:rPr>
              <a:t>Start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9438" y="9520087"/>
            <a:ext cx="1589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spc="65" dirty="0">
                <a:solidFill>
                  <a:srgbClr val="1B1B1B"/>
                </a:solidFill>
                <a:latin typeface="Tahoma"/>
                <a:cs typeface="Tahoma"/>
              </a:rPr>
              <a:t>17</a:t>
            </a:r>
            <a:r>
              <a:rPr sz="2000" spc="-6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lang="en-GB" sz="2000" spc="-55" dirty="0">
                <a:solidFill>
                  <a:srgbClr val="1B1B1B"/>
                </a:solidFill>
                <a:latin typeface="Tahoma"/>
                <a:cs typeface="Tahoma"/>
              </a:rPr>
              <a:t>Jan</a:t>
            </a:r>
            <a:r>
              <a:rPr sz="2000" spc="70" dirty="0">
                <a:solidFill>
                  <a:srgbClr val="1B1B1B"/>
                </a:solidFill>
                <a:latin typeface="Tahoma"/>
                <a:cs typeface="Tahoma"/>
              </a:rPr>
              <a:t>202</a:t>
            </a:r>
            <a:r>
              <a:rPr lang="en-GB" sz="2000" spc="70" dirty="0">
                <a:solidFill>
                  <a:srgbClr val="1B1B1B"/>
                </a:solidFill>
                <a:latin typeface="Tahoma"/>
                <a:cs typeface="Tahoma"/>
              </a:rPr>
              <a:t>5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71596" y="3019793"/>
            <a:ext cx="7839075" cy="6296025"/>
            <a:chOff x="971596" y="3019793"/>
            <a:chExt cx="7839075" cy="6296025"/>
          </a:xfrm>
        </p:grpSpPr>
        <p:sp>
          <p:nvSpPr>
            <p:cNvPr id="4" name="object 4"/>
            <p:cNvSpPr/>
            <p:nvPr/>
          </p:nvSpPr>
          <p:spPr>
            <a:xfrm>
              <a:off x="1028746" y="3076943"/>
              <a:ext cx="7727315" cy="6181725"/>
            </a:xfrm>
            <a:custGeom>
              <a:avLst/>
              <a:gdLst/>
              <a:ahLst/>
              <a:cxnLst/>
              <a:rect l="l" t="t" r="r" b="b"/>
              <a:pathLst>
                <a:path w="7727315" h="6181725">
                  <a:moveTo>
                    <a:pt x="7250677" y="6181356"/>
                  </a:moveTo>
                  <a:lnTo>
                    <a:pt x="476250" y="6181356"/>
                  </a:lnTo>
                  <a:lnTo>
                    <a:pt x="427556" y="6178897"/>
                  </a:lnTo>
                  <a:lnTo>
                    <a:pt x="380269" y="6171680"/>
                  </a:lnTo>
                  <a:lnTo>
                    <a:pt x="334627" y="6159945"/>
                  </a:lnTo>
                  <a:lnTo>
                    <a:pt x="290872" y="6143930"/>
                  </a:lnTo>
                  <a:lnTo>
                    <a:pt x="249240" y="6123875"/>
                  </a:lnTo>
                  <a:lnTo>
                    <a:pt x="209974" y="6100020"/>
                  </a:lnTo>
                  <a:lnTo>
                    <a:pt x="173310" y="6072603"/>
                  </a:lnTo>
                  <a:lnTo>
                    <a:pt x="139490" y="6041865"/>
                  </a:lnTo>
                  <a:lnTo>
                    <a:pt x="108752" y="6008045"/>
                  </a:lnTo>
                  <a:lnTo>
                    <a:pt x="81336" y="5971382"/>
                  </a:lnTo>
                  <a:lnTo>
                    <a:pt x="57480" y="5932115"/>
                  </a:lnTo>
                  <a:lnTo>
                    <a:pt x="37426" y="5890484"/>
                  </a:lnTo>
                  <a:lnTo>
                    <a:pt x="21411" y="5846728"/>
                  </a:lnTo>
                  <a:lnTo>
                    <a:pt x="9675" y="5801087"/>
                  </a:lnTo>
                  <a:lnTo>
                    <a:pt x="2458" y="5753800"/>
                  </a:lnTo>
                  <a:lnTo>
                    <a:pt x="0" y="5705106"/>
                  </a:lnTo>
                  <a:lnTo>
                    <a:pt x="0" y="476250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2"/>
                  </a:lnTo>
                  <a:lnTo>
                    <a:pt x="57480" y="249241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6"/>
                  </a:lnTo>
                  <a:lnTo>
                    <a:pt x="249240" y="57480"/>
                  </a:lnTo>
                  <a:lnTo>
                    <a:pt x="290872" y="37426"/>
                  </a:lnTo>
                  <a:lnTo>
                    <a:pt x="334627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50" y="0"/>
                  </a:lnTo>
                  <a:lnTo>
                    <a:pt x="7250677" y="0"/>
                  </a:lnTo>
                  <a:lnTo>
                    <a:pt x="7299371" y="2458"/>
                  </a:lnTo>
                  <a:lnTo>
                    <a:pt x="7346658" y="9675"/>
                  </a:lnTo>
                  <a:lnTo>
                    <a:pt x="7392299" y="21411"/>
                  </a:lnTo>
                  <a:lnTo>
                    <a:pt x="7436055" y="37426"/>
                  </a:lnTo>
                  <a:lnTo>
                    <a:pt x="7477686" y="57480"/>
                  </a:lnTo>
                  <a:lnTo>
                    <a:pt x="7516953" y="81336"/>
                  </a:lnTo>
                  <a:lnTo>
                    <a:pt x="7553616" y="108752"/>
                  </a:lnTo>
                  <a:lnTo>
                    <a:pt x="7587437" y="139490"/>
                  </a:lnTo>
                  <a:lnTo>
                    <a:pt x="7618175" y="173310"/>
                  </a:lnTo>
                  <a:lnTo>
                    <a:pt x="7645591" y="209974"/>
                  </a:lnTo>
                  <a:lnTo>
                    <a:pt x="7669446" y="249241"/>
                  </a:lnTo>
                  <a:lnTo>
                    <a:pt x="7689501" y="290872"/>
                  </a:lnTo>
                  <a:lnTo>
                    <a:pt x="7705516" y="334627"/>
                  </a:lnTo>
                  <a:lnTo>
                    <a:pt x="7717252" y="380269"/>
                  </a:lnTo>
                  <a:lnTo>
                    <a:pt x="7724468" y="427556"/>
                  </a:lnTo>
                  <a:lnTo>
                    <a:pt x="7726695" y="471645"/>
                  </a:lnTo>
                  <a:lnTo>
                    <a:pt x="7726695" y="5709711"/>
                  </a:lnTo>
                  <a:lnTo>
                    <a:pt x="7724468" y="5753800"/>
                  </a:lnTo>
                  <a:lnTo>
                    <a:pt x="7717252" y="5801087"/>
                  </a:lnTo>
                  <a:lnTo>
                    <a:pt x="7705516" y="5846728"/>
                  </a:lnTo>
                  <a:lnTo>
                    <a:pt x="7689501" y="5890484"/>
                  </a:lnTo>
                  <a:lnTo>
                    <a:pt x="7669446" y="5932115"/>
                  </a:lnTo>
                  <a:lnTo>
                    <a:pt x="7645591" y="5971382"/>
                  </a:lnTo>
                  <a:lnTo>
                    <a:pt x="7618175" y="6008045"/>
                  </a:lnTo>
                  <a:lnTo>
                    <a:pt x="7587437" y="6041865"/>
                  </a:lnTo>
                  <a:lnTo>
                    <a:pt x="7553616" y="6072603"/>
                  </a:lnTo>
                  <a:lnTo>
                    <a:pt x="7516953" y="6100020"/>
                  </a:lnTo>
                  <a:lnTo>
                    <a:pt x="7477686" y="6123875"/>
                  </a:lnTo>
                  <a:lnTo>
                    <a:pt x="7436055" y="6143930"/>
                  </a:lnTo>
                  <a:lnTo>
                    <a:pt x="7392299" y="6159945"/>
                  </a:lnTo>
                  <a:lnTo>
                    <a:pt x="7346658" y="6171680"/>
                  </a:lnTo>
                  <a:lnTo>
                    <a:pt x="7299371" y="6178897"/>
                  </a:lnTo>
                  <a:lnTo>
                    <a:pt x="7250677" y="6181356"/>
                  </a:lnTo>
                  <a:close/>
                </a:path>
              </a:pathLst>
            </a:custGeom>
            <a:solidFill>
              <a:srgbClr val="D0C8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46" y="3076943"/>
              <a:ext cx="7724775" cy="6181725"/>
            </a:xfrm>
            <a:custGeom>
              <a:avLst/>
              <a:gdLst/>
              <a:ahLst/>
              <a:cxnLst/>
              <a:rect l="l" t="t" r="r" b="b"/>
              <a:pathLst>
                <a:path w="7724775" h="6181725">
                  <a:moveTo>
                    <a:pt x="7724768" y="5747727"/>
                  </a:moveTo>
                  <a:lnTo>
                    <a:pt x="7717263" y="5801038"/>
                  </a:lnTo>
                  <a:lnTo>
                    <a:pt x="7705529" y="5846690"/>
                  </a:lnTo>
                  <a:lnTo>
                    <a:pt x="7689513" y="5890456"/>
                  </a:lnTo>
                  <a:lnTo>
                    <a:pt x="7669456" y="5932097"/>
                  </a:lnTo>
                  <a:lnTo>
                    <a:pt x="7645597" y="5971373"/>
                  </a:lnTo>
                  <a:lnTo>
                    <a:pt x="7618174" y="6008044"/>
                  </a:lnTo>
                  <a:lnTo>
                    <a:pt x="7587429" y="6041871"/>
                  </a:lnTo>
                  <a:lnTo>
                    <a:pt x="7553600" y="6072614"/>
                  </a:lnTo>
                  <a:lnTo>
                    <a:pt x="7516928" y="6100034"/>
                  </a:lnTo>
                  <a:lnTo>
                    <a:pt x="7477651" y="6123891"/>
                  </a:lnTo>
                  <a:lnTo>
                    <a:pt x="7436009" y="6143946"/>
                  </a:lnTo>
                  <a:lnTo>
                    <a:pt x="7392243" y="6159958"/>
                  </a:lnTo>
                  <a:lnTo>
                    <a:pt x="7346593" y="6171690"/>
                  </a:lnTo>
                  <a:lnTo>
                    <a:pt x="7299297" y="6178900"/>
                  </a:lnTo>
                  <a:lnTo>
                    <a:pt x="7250600" y="6181355"/>
                  </a:lnTo>
                  <a:lnTo>
                    <a:pt x="476254" y="6181356"/>
                  </a:lnTo>
                  <a:lnTo>
                    <a:pt x="427552" y="6178896"/>
                  </a:lnTo>
                  <a:lnTo>
                    <a:pt x="380258" y="6171677"/>
                  </a:lnTo>
                  <a:lnTo>
                    <a:pt x="334611" y="6159938"/>
                  </a:lnTo>
                  <a:lnTo>
                    <a:pt x="290850" y="6143919"/>
                  </a:lnTo>
                  <a:lnTo>
                    <a:pt x="249214" y="6123859"/>
                  </a:lnTo>
                  <a:lnTo>
                    <a:pt x="209944" y="6099997"/>
                  </a:lnTo>
                  <a:lnTo>
                    <a:pt x="173279" y="6072574"/>
                  </a:lnTo>
                  <a:lnTo>
                    <a:pt x="139458" y="6041830"/>
                  </a:lnTo>
                  <a:lnTo>
                    <a:pt x="108720" y="6008002"/>
                  </a:lnTo>
                  <a:lnTo>
                    <a:pt x="81306" y="5971332"/>
                  </a:lnTo>
                  <a:lnTo>
                    <a:pt x="57454" y="5932059"/>
                  </a:lnTo>
                  <a:lnTo>
                    <a:pt x="37403" y="5890423"/>
                  </a:lnTo>
                  <a:lnTo>
                    <a:pt x="21394" y="5846662"/>
                  </a:lnTo>
                  <a:lnTo>
                    <a:pt x="9665" y="5801018"/>
                  </a:lnTo>
                  <a:lnTo>
                    <a:pt x="2455" y="5753728"/>
                  </a:lnTo>
                  <a:lnTo>
                    <a:pt x="0" y="5705034"/>
                  </a:lnTo>
                  <a:lnTo>
                    <a:pt x="0" y="476243"/>
                  </a:lnTo>
                  <a:lnTo>
                    <a:pt x="2459" y="427549"/>
                  </a:lnTo>
                  <a:lnTo>
                    <a:pt x="9677" y="380261"/>
                  </a:lnTo>
                  <a:lnTo>
                    <a:pt x="21414" y="334620"/>
                  </a:lnTo>
                  <a:lnTo>
                    <a:pt x="37430" y="290864"/>
                  </a:lnTo>
                  <a:lnTo>
                    <a:pt x="57485" y="249233"/>
                  </a:lnTo>
                  <a:lnTo>
                    <a:pt x="81341" y="209966"/>
                  </a:lnTo>
                  <a:lnTo>
                    <a:pt x="108759" y="173303"/>
                  </a:lnTo>
                  <a:lnTo>
                    <a:pt x="139497" y="139483"/>
                  </a:lnTo>
                  <a:lnTo>
                    <a:pt x="173319" y="108746"/>
                  </a:lnTo>
                  <a:lnTo>
                    <a:pt x="209982" y="81331"/>
                  </a:lnTo>
                  <a:lnTo>
                    <a:pt x="249250" y="57476"/>
                  </a:lnTo>
                  <a:lnTo>
                    <a:pt x="290881" y="37423"/>
                  </a:lnTo>
                  <a:lnTo>
                    <a:pt x="334637" y="21409"/>
                  </a:lnTo>
                  <a:lnTo>
                    <a:pt x="380277" y="9674"/>
                  </a:lnTo>
                  <a:lnTo>
                    <a:pt x="427564" y="2458"/>
                  </a:lnTo>
                  <a:lnTo>
                    <a:pt x="476257" y="0"/>
                  </a:lnTo>
                  <a:lnTo>
                    <a:pt x="7250600" y="0"/>
                  </a:lnTo>
                  <a:lnTo>
                    <a:pt x="7299294" y="2447"/>
                  </a:lnTo>
                  <a:lnTo>
                    <a:pt x="7346584" y="9657"/>
                  </a:lnTo>
                  <a:lnTo>
                    <a:pt x="7392229" y="21386"/>
                  </a:lnTo>
                  <a:lnTo>
                    <a:pt x="7435990" y="37395"/>
                  </a:lnTo>
                  <a:lnTo>
                    <a:pt x="7477627" y="57445"/>
                  </a:lnTo>
                  <a:lnTo>
                    <a:pt x="7516900" y="81297"/>
                  </a:lnTo>
                  <a:lnTo>
                    <a:pt x="7553571" y="108712"/>
                  </a:lnTo>
                  <a:lnTo>
                    <a:pt x="7587398" y="139449"/>
                  </a:lnTo>
                  <a:lnTo>
                    <a:pt x="7618143" y="173270"/>
                  </a:lnTo>
                  <a:lnTo>
                    <a:pt x="7645567" y="209936"/>
                  </a:lnTo>
                  <a:lnTo>
                    <a:pt x="7669429" y="249206"/>
                  </a:lnTo>
                  <a:lnTo>
                    <a:pt x="7689489" y="290842"/>
                  </a:lnTo>
                  <a:lnTo>
                    <a:pt x="7705509" y="334604"/>
                  </a:lnTo>
                  <a:lnTo>
                    <a:pt x="7717248" y="380252"/>
                  </a:lnTo>
                  <a:lnTo>
                    <a:pt x="7724467" y="427547"/>
                  </a:lnTo>
                  <a:lnTo>
                    <a:pt x="7724691" y="433632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354" y="3601653"/>
              <a:ext cx="85725" cy="85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354" y="4382703"/>
              <a:ext cx="85725" cy="85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354" y="5554278"/>
              <a:ext cx="85725" cy="85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5354" y="7116377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71869" y="1765931"/>
            <a:ext cx="66408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BACKGROUND</a:t>
            </a:r>
            <a:r>
              <a:rPr spc="-12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20" dirty="0"/>
              <a:t>STUDY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xfrm>
            <a:off x="1403097" y="3098839"/>
            <a:ext cx="7125334" cy="4948420"/>
          </a:xfrm>
          <a:prstGeom prst="rect">
            <a:avLst/>
          </a:prstGeom>
        </p:spPr>
        <p:txBody>
          <a:bodyPr vert="horz" wrap="square" lIns="0" tIns="291987" rIns="0" bIns="0" rtlCol="0">
            <a:spAutoFit/>
          </a:bodyPr>
          <a:lstStyle/>
          <a:p>
            <a:pPr marL="338455" marR="245745">
              <a:lnSpc>
                <a:spcPct val="116500"/>
              </a:lnSpc>
              <a:spcBef>
                <a:spcPts val="100"/>
              </a:spcBef>
            </a:pPr>
            <a:r>
              <a:rPr lang="en-GB" sz="2200" b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frequent fluctuations of  foreign exchange lead to substantial significant financial challenges for global businesses</a:t>
            </a:r>
          </a:p>
          <a:p>
            <a:pPr marL="338455" marR="245745">
              <a:lnSpc>
                <a:spcPct val="116500"/>
              </a:lnSpc>
              <a:spcBef>
                <a:spcPts val="100"/>
              </a:spcBef>
            </a:pPr>
            <a:endParaRPr lang="en-GB" sz="2200" b="0" dirty="0">
              <a:latin typeface="Times New Roman" panose="02020603050405020304" pitchFamily="18" charset="0"/>
              <a:ea typeface="宋体" panose="02010600030101010101" pitchFamily="2" charset="-122"/>
              <a:cs typeface="Tahoma"/>
            </a:endParaRPr>
          </a:p>
          <a:p>
            <a:pPr marL="338455" marR="245745">
              <a:lnSpc>
                <a:spcPct val="116500"/>
              </a:lnSpc>
              <a:spcBef>
                <a:spcPts val="100"/>
              </a:spcBef>
            </a:pPr>
            <a:r>
              <a:rPr lang="en-GB" sz="2200" b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Meantime in this aspect of the country , the consequences of FOREX instability also displays a tragic picture</a:t>
            </a:r>
            <a:r>
              <a:rPr lang="en-GB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338455" marR="245745">
              <a:lnSpc>
                <a:spcPct val="116500"/>
              </a:lnSpc>
              <a:spcBef>
                <a:spcPts val="100"/>
              </a:spcBef>
            </a:pPr>
            <a:endParaRPr lang="en-GB" sz="1800" b="0" dirty="0">
              <a:latin typeface="Times New Roman" panose="02020603050405020304" pitchFamily="18" charset="0"/>
              <a:ea typeface="宋体" panose="02010600030101010101" pitchFamily="2" charset="-122"/>
              <a:cs typeface="Tahoma"/>
            </a:endParaRPr>
          </a:p>
          <a:p>
            <a:pPr marL="338455" marR="245745">
              <a:lnSpc>
                <a:spcPct val="116500"/>
              </a:lnSpc>
              <a:spcBef>
                <a:spcPts val="100"/>
              </a:spcBef>
            </a:pPr>
            <a:endParaRPr lang="en-GB" sz="1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38455" marR="245745">
              <a:lnSpc>
                <a:spcPct val="116500"/>
              </a:lnSpc>
              <a:spcBef>
                <a:spcPts val="100"/>
              </a:spcBef>
            </a:pPr>
            <a:r>
              <a:rPr lang="en-GB" sz="2200" b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develop effective tools to predict and mitigate the effects of currency fluctuations on both macroeconomic stability and social well-being.</a:t>
            </a:r>
            <a:endParaRPr lang="en-GB" sz="22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8455" marR="245745">
              <a:lnSpc>
                <a:spcPct val="116500"/>
              </a:lnSpc>
              <a:spcBef>
                <a:spcPts val="100"/>
              </a:spcBef>
            </a:pPr>
            <a:endParaRPr lang="en-GB" sz="2200" b="0" dirty="0">
              <a:latin typeface="Times New Roman" panose="02020603050405020304" pitchFamily="18" charset="0"/>
              <a:ea typeface="宋体" panose="02010600030101010101" pitchFamily="2" charset="-122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35814" y="494284"/>
            <a:ext cx="12819380" cy="1066800"/>
            <a:chOff x="4735814" y="494284"/>
            <a:chExt cx="12819380" cy="1066800"/>
          </a:xfrm>
        </p:grpSpPr>
        <p:sp>
          <p:nvSpPr>
            <p:cNvPr id="13" name="object 13"/>
            <p:cNvSpPr/>
            <p:nvPr/>
          </p:nvSpPr>
          <p:spPr>
            <a:xfrm>
              <a:off x="14003389" y="551435"/>
              <a:ext cx="3495040" cy="954405"/>
            </a:xfrm>
            <a:custGeom>
              <a:avLst/>
              <a:gdLst/>
              <a:ahLst/>
              <a:cxnLst/>
              <a:rect l="l" t="t" r="r" b="b"/>
              <a:pathLst>
                <a:path w="3495040" h="954405">
                  <a:moveTo>
                    <a:pt x="3018601" y="954083"/>
                  </a:moveTo>
                  <a:lnTo>
                    <a:pt x="476249" y="954083"/>
                  </a:lnTo>
                  <a:lnTo>
                    <a:pt x="429178" y="951752"/>
                  </a:lnTo>
                  <a:lnTo>
                    <a:pt x="382904" y="944847"/>
                  </a:lnTo>
                  <a:lnTo>
                    <a:pt x="337739" y="933497"/>
                  </a:lnTo>
                  <a:lnTo>
                    <a:pt x="293996" y="917830"/>
                  </a:lnTo>
                  <a:lnTo>
                    <a:pt x="251988" y="897977"/>
                  </a:lnTo>
                  <a:lnTo>
                    <a:pt x="212026" y="874067"/>
                  </a:lnTo>
                  <a:lnTo>
                    <a:pt x="174422" y="846229"/>
                  </a:lnTo>
                  <a:lnTo>
                    <a:pt x="139490" y="814592"/>
                  </a:lnTo>
                  <a:lnTo>
                    <a:pt x="107853" y="779660"/>
                  </a:lnTo>
                  <a:lnTo>
                    <a:pt x="80015" y="742056"/>
                  </a:lnTo>
                  <a:lnTo>
                    <a:pt x="56105" y="702094"/>
                  </a:lnTo>
                  <a:lnTo>
                    <a:pt x="36252" y="660086"/>
                  </a:lnTo>
                  <a:lnTo>
                    <a:pt x="20585" y="616343"/>
                  </a:lnTo>
                  <a:lnTo>
                    <a:pt x="9235" y="571178"/>
                  </a:lnTo>
                  <a:lnTo>
                    <a:pt x="2330" y="524904"/>
                  </a:lnTo>
                  <a:lnTo>
                    <a:pt x="0" y="477833"/>
                  </a:lnTo>
                  <a:lnTo>
                    <a:pt x="0" y="476249"/>
                  </a:lnTo>
                  <a:lnTo>
                    <a:pt x="2330" y="429178"/>
                  </a:lnTo>
                  <a:lnTo>
                    <a:pt x="9235" y="382904"/>
                  </a:lnTo>
                  <a:lnTo>
                    <a:pt x="20585" y="337739"/>
                  </a:lnTo>
                  <a:lnTo>
                    <a:pt x="36252" y="293996"/>
                  </a:lnTo>
                  <a:lnTo>
                    <a:pt x="56105" y="251988"/>
                  </a:lnTo>
                  <a:lnTo>
                    <a:pt x="80015" y="212026"/>
                  </a:lnTo>
                  <a:lnTo>
                    <a:pt x="107853" y="174422"/>
                  </a:lnTo>
                  <a:lnTo>
                    <a:pt x="139490" y="139490"/>
                  </a:lnTo>
                  <a:lnTo>
                    <a:pt x="174422" y="107853"/>
                  </a:lnTo>
                  <a:lnTo>
                    <a:pt x="212026" y="80015"/>
                  </a:lnTo>
                  <a:lnTo>
                    <a:pt x="251988" y="56105"/>
                  </a:lnTo>
                  <a:lnTo>
                    <a:pt x="293996" y="36252"/>
                  </a:lnTo>
                  <a:lnTo>
                    <a:pt x="337739" y="20585"/>
                  </a:lnTo>
                  <a:lnTo>
                    <a:pt x="382904" y="9235"/>
                  </a:lnTo>
                  <a:lnTo>
                    <a:pt x="429178" y="2330"/>
                  </a:lnTo>
                  <a:lnTo>
                    <a:pt x="476249" y="0"/>
                  </a:lnTo>
                  <a:lnTo>
                    <a:pt x="3018601" y="0"/>
                  </a:lnTo>
                  <a:lnTo>
                    <a:pt x="3065673" y="2330"/>
                  </a:lnTo>
                  <a:lnTo>
                    <a:pt x="3111947" y="9235"/>
                  </a:lnTo>
                  <a:lnTo>
                    <a:pt x="3157112" y="20585"/>
                  </a:lnTo>
                  <a:lnTo>
                    <a:pt x="3200854" y="36252"/>
                  </a:lnTo>
                  <a:lnTo>
                    <a:pt x="3242863" y="56105"/>
                  </a:lnTo>
                  <a:lnTo>
                    <a:pt x="3282825" y="80015"/>
                  </a:lnTo>
                  <a:lnTo>
                    <a:pt x="3320428" y="107853"/>
                  </a:lnTo>
                  <a:lnTo>
                    <a:pt x="3355361" y="139490"/>
                  </a:lnTo>
                  <a:lnTo>
                    <a:pt x="3386997" y="174422"/>
                  </a:lnTo>
                  <a:lnTo>
                    <a:pt x="3414836" y="212026"/>
                  </a:lnTo>
                  <a:lnTo>
                    <a:pt x="3438746" y="251988"/>
                  </a:lnTo>
                  <a:lnTo>
                    <a:pt x="3458599" y="293996"/>
                  </a:lnTo>
                  <a:lnTo>
                    <a:pt x="3474265" y="337739"/>
                  </a:lnTo>
                  <a:lnTo>
                    <a:pt x="3485616" y="382904"/>
                  </a:lnTo>
                  <a:lnTo>
                    <a:pt x="3492521" y="429178"/>
                  </a:lnTo>
                  <a:lnTo>
                    <a:pt x="3494851" y="476249"/>
                  </a:lnTo>
                  <a:lnTo>
                    <a:pt x="3494851" y="477833"/>
                  </a:lnTo>
                  <a:lnTo>
                    <a:pt x="3492521" y="524904"/>
                  </a:lnTo>
                  <a:lnTo>
                    <a:pt x="3485616" y="571178"/>
                  </a:lnTo>
                  <a:lnTo>
                    <a:pt x="3474265" y="616343"/>
                  </a:lnTo>
                  <a:lnTo>
                    <a:pt x="3458599" y="660086"/>
                  </a:lnTo>
                  <a:lnTo>
                    <a:pt x="3438746" y="702094"/>
                  </a:lnTo>
                  <a:lnTo>
                    <a:pt x="3414836" y="742056"/>
                  </a:lnTo>
                  <a:lnTo>
                    <a:pt x="3386997" y="779660"/>
                  </a:lnTo>
                  <a:lnTo>
                    <a:pt x="3355361" y="814592"/>
                  </a:lnTo>
                  <a:lnTo>
                    <a:pt x="3320428" y="846229"/>
                  </a:lnTo>
                  <a:lnTo>
                    <a:pt x="3282825" y="874067"/>
                  </a:lnTo>
                  <a:lnTo>
                    <a:pt x="3242863" y="897977"/>
                  </a:lnTo>
                  <a:lnTo>
                    <a:pt x="3200854" y="917830"/>
                  </a:lnTo>
                  <a:lnTo>
                    <a:pt x="3157112" y="933497"/>
                  </a:lnTo>
                  <a:lnTo>
                    <a:pt x="3111947" y="944847"/>
                  </a:lnTo>
                  <a:lnTo>
                    <a:pt x="3065673" y="951752"/>
                  </a:lnTo>
                  <a:lnTo>
                    <a:pt x="3018601" y="954083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03528" y="551434"/>
              <a:ext cx="3495040" cy="952500"/>
            </a:xfrm>
            <a:custGeom>
              <a:avLst/>
              <a:gdLst/>
              <a:ahLst/>
              <a:cxnLst/>
              <a:rect l="l" t="t" r="r" b="b"/>
              <a:pathLst>
                <a:path w="3495040" h="952500">
                  <a:moveTo>
                    <a:pt x="446142" y="952499"/>
                  </a:moveTo>
                  <a:lnTo>
                    <a:pt x="382865" y="944753"/>
                  </a:lnTo>
                  <a:lnTo>
                    <a:pt x="337705" y="933404"/>
                  </a:lnTo>
                  <a:lnTo>
                    <a:pt x="293967" y="917739"/>
                  </a:lnTo>
                  <a:lnTo>
                    <a:pt x="251963" y="897888"/>
                  </a:lnTo>
                  <a:lnTo>
                    <a:pt x="212005" y="873980"/>
                  </a:lnTo>
                  <a:lnTo>
                    <a:pt x="174405" y="846144"/>
                  </a:lnTo>
                  <a:lnTo>
                    <a:pt x="139476" y="814511"/>
                  </a:lnTo>
                  <a:lnTo>
                    <a:pt x="107843" y="779582"/>
                  </a:lnTo>
                  <a:lnTo>
                    <a:pt x="80007" y="741982"/>
                  </a:lnTo>
                  <a:lnTo>
                    <a:pt x="56099" y="702024"/>
                  </a:lnTo>
                  <a:lnTo>
                    <a:pt x="36248" y="660020"/>
                  </a:lnTo>
                  <a:lnTo>
                    <a:pt x="20583" y="616281"/>
                  </a:lnTo>
                  <a:lnTo>
                    <a:pt x="9234" y="571121"/>
                  </a:lnTo>
                  <a:lnTo>
                    <a:pt x="2330" y="524852"/>
                  </a:lnTo>
                  <a:lnTo>
                    <a:pt x="0" y="477785"/>
                  </a:lnTo>
                  <a:lnTo>
                    <a:pt x="0" y="476202"/>
                  </a:lnTo>
                  <a:lnTo>
                    <a:pt x="2330" y="429135"/>
                  </a:lnTo>
                  <a:lnTo>
                    <a:pt x="9234" y="382866"/>
                  </a:lnTo>
                  <a:lnTo>
                    <a:pt x="20583" y="337706"/>
                  </a:lnTo>
                  <a:lnTo>
                    <a:pt x="36248" y="293967"/>
                  </a:lnTo>
                  <a:lnTo>
                    <a:pt x="56099" y="251963"/>
                  </a:lnTo>
                  <a:lnTo>
                    <a:pt x="80007" y="212005"/>
                  </a:lnTo>
                  <a:lnTo>
                    <a:pt x="107843" y="174405"/>
                  </a:lnTo>
                  <a:lnTo>
                    <a:pt x="139476" y="139476"/>
                  </a:lnTo>
                  <a:lnTo>
                    <a:pt x="174405" y="107843"/>
                  </a:lnTo>
                  <a:lnTo>
                    <a:pt x="212004" y="80007"/>
                  </a:lnTo>
                  <a:lnTo>
                    <a:pt x="251963" y="56099"/>
                  </a:lnTo>
                  <a:lnTo>
                    <a:pt x="293967" y="36248"/>
                  </a:lnTo>
                  <a:lnTo>
                    <a:pt x="337705" y="20583"/>
                  </a:lnTo>
                  <a:lnTo>
                    <a:pt x="382865" y="9234"/>
                  </a:lnTo>
                  <a:lnTo>
                    <a:pt x="429135" y="2330"/>
                  </a:lnTo>
                  <a:lnTo>
                    <a:pt x="476202" y="0"/>
                  </a:lnTo>
                  <a:lnTo>
                    <a:pt x="3018301" y="0"/>
                  </a:lnTo>
                  <a:lnTo>
                    <a:pt x="3065368" y="2330"/>
                  </a:lnTo>
                  <a:lnTo>
                    <a:pt x="3111637" y="9234"/>
                  </a:lnTo>
                  <a:lnTo>
                    <a:pt x="3156798" y="20583"/>
                  </a:lnTo>
                  <a:lnTo>
                    <a:pt x="3200536" y="36248"/>
                  </a:lnTo>
                  <a:lnTo>
                    <a:pt x="3242540" y="56099"/>
                  </a:lnTo>
                  <a:lnTo>
                    <a:pt x="3282499" y="80007"/>
                  </a:lnTo>
                  <a:lnTo>
                    <a:pt x="3320098" y="107842"/>
                  </a:lnTo>
                  <a:lnTo>
                    <a:pt x="3355027" y="139476"/>
                  </a:lnTo>
                  <a:lnTo>
                    <a:pt x="3386661" y="174405"/>
                  </a:lnTo>
                  <a:lnTo>
                    <a:pt x="3414496" y="212005"/>
                  </a:lnTo>
                  <a:lnTo>
                    <a:pt x="3438404" y="251963"/>
                  </a:lnTo>
                  <a:lnTo>
                    <a:pt x="3458255" y="293967"/>
                  </a:lnTo>
                  <a:lnTo>
                    <a:pt x="3473920" y="337706"/>
                  </a:lnTo>
                  <a:lnTo>
                    <a:pt x="3485270" y="382866"/>
                  </a:lnTo>
                  <a:lnTo>
                    <a:pt x="3492174" y="429135"/>
                  </a:lnTo>
                  <a:lnTo>
                    <a:pt x="3494504" y="476202"/>
                  </a:lnTo>
                  <a:lnTo>
                    <a:pt x="3494504" y="477785"/>
                  </a:lnTo>
                  <a:lnTo>
                    <a:pt x="3492174" y="524852"/>
                  </a:lnTo>
                  <a:lnTo>
                    <a:pt x="3485270" y="571121"/>
                  </a:lnTo>
                  <a:lnTo>
                    <a:pt x="3473920" y="616282"/>
                  </a:lnTo>
                  <a:lnTo>
                    <a:pt x="3458255" y="660020"/>
                  </a:lnTo>
                  <a:lnTo>
                    <a:pt x="3438404" y="702024"/>
                  </a:lnTo>
                  <a:lnTo>
                    <a:pt x="3414496" y="741983"/>
                  </a:lnTo>
                  <a:lnTo>
                    <a:pt x="3386661" y="779582"/>
                  </a:lnTo>
                  <a:lnTo>
                    <a:pt x="3355027" y="814511"/>
                  </a:lnTo>
                  <a:lnTo>
                    <a:pt x="3320098" y="846145"/>
                  </a:lnTo>
                  <a:lnTo>
                    <a:pt x="3282499" y="873980"/>
                  </a:lnTo>
                  <a:lnTo>
                    <a:pt x="3242540" y="897888"/>
                  </a:lnTo>
                  <a:lnTo>
                    <a:pt x="3200536" y="917739"/>
                  </a:lnTo>
                  <a:lnTo>
                    <a:pt x="3156798" y="933404"/>
                  </a:lnTo>
                  <a:lnTo>
                    <a:pt x="3111637" y="944753"/>
                  </a:lnTo>
                  <a:lnTo>
                    <a:pt x="3065368" y="951657"/>
                  </a:lnTo>
                  <a:lnTo>
                    <a:pt x="3048361" y="952499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4389" y="1028476"/>
              <a:ext cx="9241155" cy="0"/>
            </a:xfrm>
            <a:custGeom>
              <a:avLst/>
              <a:gdLst/>
              <a:ahLst/>
              <a:cxnLst/>
              <a:rect l="l" t="t" r="r" b="b"/>
              <a:pathLst>
                <a:path w="9241155">
                  <a:moveTo>
                    <a:pt x="0" y="0"/>
                  </a:moveTo>
                  <a:lnTo>
                    <a:pt x="9240895" y="0"/>
                  </a:lnTo>
                </a:path>
              </a:pathLst>
            </a:custGeom>
            <a:ln w="5714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597320" y="857111"/>
            <a:ext cx="307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0" dirty="0">
                <a:solidFill>
                  <a:srgbClr val="1B1B1B"/>
                </a:solidFill>
                <a:latin typeface="Tahoma"/>
                <a:cs typeface="Tahoma"/>
              </a:rPr>
              <a:t>01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2703" y="255563"/>
            <a:ext cx="16164560" cy="1543050"/>
            <a:chOff x="732703" y="255563"/>
            <a:chExt cx="16164560" cy="1543050"/>
          </a:xfrm>
        </p:grpSpPr>
        <p:sp>
          <p:nvSpPr>
            <p:cNvPr id="18" name="object 18"/>
            <p:cNvSpPr/>
            <p:nvPr/>
          </p:nvSpPr>
          <p:spPr>
            <a:xfrm>
              <a:off x="16458612" y="807609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372732" y="438149"/>
                  </a:moveTo>
                  <a:lnTo>
                    <a:pt x="68988" y="438149"/>
                  </a:lnTo>
                  <a:lnTo>
                    <a:pt x="52942" y="434907"/>
                  </a:lnTo>
                  <a:lnTo>
                    <a:pt x="25393" y="416328"/>
                  </a:lnTo>
                  <a:lnTo>
                    <a:pt x="6813" y="388779"/>
                  </a:lnTo>
                  <a:lnTo>
                    <a:pt x="0" y="355055"/>
                  </a:lnTo>
                  <a:lnTo>
                    <a:pt x="0" y="86665"/>
                  </a:lnTo>
                  <a:lnTo>
                    <a:pt x="25393" y="25393"/>
                  </a:lnTo>
                  <a:lnTo>
                    <a:pt x="86665" y="0"/>
                  </a:lnTo>
                  <a:lnTo>
                    <a:pt x="355055" y="0"/>
                  </a:lnTo>
                  <a:lnTo>
                    <a:pt x="388779" y="6814"/>
                  </a:lnTo>
                  <a:lnTo>
                    <a:pt x="416328" y="25393"/>
                  </a:lnTo>
                  <a:lnTo>
                    <a:pt x="434907" y="52942"/>
                  </a:lnTo>
                  <a:lnTo>
                    <a:pt x="438149" y="68990"/>
                  </a:lnTo>
                  <a:lnTo>
                    <a:pt x="438149" y="372731"/>
                  </a:lnTo>
                  <a:lnTo>
                    <a:pt x="434907" y="388779"/>
                  </a:lnTo>
                  <a:lnTo>
                    <a:pt x="416328" y="416328"/>
                  </a:lnTo>
                  <a:lnTo>
                    <a:pt x="388779" y="434907"/>
                  </a:lnTo>
                  <a:lnTo>
                    <a:pt x="372732" y="43814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523234" y="900217"/>
              <a:ext cx="313055" cy="256540"/>
            </a:xfrm>
            <a:custGeom>
              <a:avLst/>
              <a:gdLst/>
              <a:ahLst/>
              <a:cxnLst/>
              <a:rect l="l" t="t" r="r" b="b"/>
              <a:pathLst>
                <a:path w="313055" h="256540">
                  <a:moveTo>
                    <a:pt x="177461" y="256506"/>
                  </a:moveTo>
                  <a:lnTo>
                    <a:pt x="168798" y="255275"/>
                  </a:lnTo>
                  <a:lnTo>
                    <a:pt x="162049" y="249713"/>
                  </a:lnTo>
                  <a:lnTo>
                    <a:pt x="159329" y="240759"/>
                  </a:lnTo>
                  <a:lnTo>
                    <a:pt x="159329" y="207144"/>
                  </a:lnTo>
                  <a:lnTo>
                    <a:pt x="152217" y="200033"/>
                  </a:lnTo>
                  <a:lnTo>
                    <a:pt x="15857" y="200033"/>
                  </a:lnTo>
                  <a:lnTo>
                    <a:pt x="7111" y="200033"/>
                  </a:lnTo>
                  <a:lnTo>
                    <a:pt x="0" y="192921"/>
                  </a:lnTo>
                  <a:lnTo>
                    <a:pt x="0" y="63010"/>
                  </a:lnTo>
                  <a:lnTo>
                    <a:pt x="7111" y="55899"/>
                  </a:lnTo>
                  <a:lnTo>
                    <a:pt x="152261" y="55899"/>
                  </a:lnTo>
                  <a:lnTo>
                    <a:pt x="159373" y="48787"/>
                  </a:lnTo>
                  <a:lnTo>
                    <a:pt x="159373" y="15746"/>
                  </a:lnTo>
                  <a:lnTo>
                    <a:pt x="162126" y="6726"/>
                  </a:lnTo>
                  <a:lnTo>
                    <a:pt x="168942" y="1164"/>
                  </a:lnTo>
                  <a:lnTo>
                    <a:pt x="177654" y="0"/>
                  </a:lnTo>
                  <a:lnTo>
                    <a:pt x="186097" y="4173"/>
                  </a:lnTo>
                  <a:lnTo>
                    <a:pt x="307482" y="118226"/>
                  </a:lnTo>
                  <a:lnTo>
                    <a:pt x="311244" y="123652"/>
                  </a:lnTo>
                  <a:lnTo>
                    <a:pt x="312462" y="129898"/>
                  </a:lnTo>
                  <a:lnTo>
                    <a:pt x="311147" y="136128"/>
                  </a:lnTo>
                  <a:lnTo>
                    <a:pt x="307305" y="141504"/>
                  </a:lnTo>
                  <a:lnTo>
                    <a:pt x="185920" y="252465"/>
                  </a:lnTo>
                  <a:lnTo>
                    <a:pt x="177461" y="256506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04861" y="807609"/>
              <a:ext cx="434975" cy="438150"/>
            </a:xfrm>
            <a:custGeom>
              <a:avLst/>
              <a:gdLst/>
              <a:ahLst/>
              <a:cxnLst/>
              <a:rect l="l" t="t" r="r" b="b"/>
              <a:pathLst>
                <a:path w="434975" h="438150">
                  <a:moveTo>
                    <a:pt x="65416" y="438149"/>
                  </a:moveTo>
                  <a:lnTo>
                    <a:pt x="369160" y="438149"/>
                  </a:lnTo>
                  <a:lnTo>
                    <a:pt x="385207" y="434907"/>
                  </a:lnTo>
                  <a:lnTo>
                    <a:pt x="412756" y="416328"/>
                  </a:lnTo>
                  <a:lnTo>
                    <a:pt x="431335" y="388779"/>
                  </a:lnTo>
                  <a:lnTo>
                    <a:pt x="434578" y="372731"/>
                  </a:lnTo>
                  <a:lnTo>
                    <a:pt x="434577" y="68987"/>
                  </a:lnTo>
                  <a:lnTo>
                    <a:pt x="412756" y="25393"/>
                  </a:lnTo>
                  <a:lnTo>
                    <a:pt x="351483" y="0"/>
                  </a:lnTo>
                  <a:lnTo>
                    <a:pt x="83093" y="0"/>
                  </a:lnTo>
                  <a:lnTo>
                    <a:pt x="49370" y="6814"/>
                  </a:lnTo>
                  <a:lnTo>
                    <a:pt x="21821" y="25393"/>
                  </a:lnTo>
                  <a:lnTo>
                    <a:pt x="3242" y="52942"/>
                  </a:lnTo>
                  <a:lnTo>
                    <a:pt x="0" y="68987"/>
                  </a:lnTo>
                  <a:lnTo>
                    <a:pt x="0" y="372731"/>
                  </a:lnTo>
                  <a:lnTo>
                    <a:pt x="3242" y="388779"/>
                  </a:lnTo>
                  <a:lnTo>
                    <a:pt x="21821" y="416328"/>
                  </a:lnTo>
                  <a:lnTo>
                    <a:pt x="49370" y="434907"/>
                  </a:lnTo>
                  <a:lnTo>
                    <a:pt x="65416" y="43814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9749" y="312724"/>
              <a:ext cx="14189075" cy="1432560"/>
            </a:xfrm>
            <a:custGeom>
              <a:avLst/>
              <a:gdLst/>
              <a:ahLst/>
              <a:cxnLst/>
              <a:rect l="l" t="t" r="r" b="b"/>
              <a:pathLst>
                <a:path w="14189075" h="1432560">
                  <a:moveTo>
                    <a:pt x="3997896" y="476250"/>
                  </a:moveTo>
                  <a:lnTo>
                    <a:pt x="3995559" y="429171"/>
                  </a:lnTo>
                  <a:lnTo>
                    <a:pt x="3988651" y="382905"/>
                  </a:lnTo>
                  <a:lnTo>
                    <a:pt x="3977309" y="337731"/>
                  </a:lnTo>
                  <a:lnTo>
                    <a:pt x="3961638" y="293992"/>
                  </a:lnTo>
                  <a:lnTo>
                    <a:pt x="3941788" y="251980"/>
                  </a:lnTo>
                  <a:lnTo>
                    <a:pt x="3917873" y="212026"/>
                  </a:lnTo>
                  <a:lnTo>
                    <a:pt x="3890035" y="174421"/>
                  </a:lnTo>
                  <a:lnTo>
                    <a:pt x="3858399" y="139484"/>
                  </a:lnTo>
                  <a:lnTo>
                    <a:pt x="3823474" y="107848"/>
                  </a:lnTo>
                  <a:lnTo>
                    <a:pt x="3785870" y="80010"/>
                  </a:lnTo>
                  <a:lnTo>
                    <a:pt x="3745903" y="56095"/>
                  </a:lnTo>
                  <a:lnTo>
                    <a:pt x="3703891" y="36245"/>
                  </a:lnTo>
                  <a:lnTo>
                    <a:pt x="3660152" y="20586"/>
                  </a:lnTo>
                  <a:lnTo>
                    <a:pt x="3614991" y="9232"/>
                  </a:lnTo>
                  <a:lnTo>
                    <a:pt x="3568712" y="2324"/>
                  </a:lnTo>
                  <a:lnTo>
                    <a:pt x="3521646" y="0"/>
                  </a:lnTo>
                  <a:lnTo>
                    <a:pt x="476250" y="0"/>
                  </a:lnTo>
                  <a:lnTo>
                    <a:pt x="429183" y="2324"/>
                  </a:lnTo>
                  <a:lnTo>
                    <a:pt x="382905" y="9232"/>
                  </a:lnTo>
                  <a:lnTo>
                    <a:pt x="337743" y="20586"/>
                  </a:lnTo>
                  <a:lnTo>
                    <a:pt x="293992" y="36245"/>
                  </a:lnTo>
                  <a:lnTo>
                    <a:pt x="251993" y="56095"/>
                  </a:lnTo>
                  <a:lnTo>
                    <a:pt x="212026" y="80010"/>
                  </a:lnTo>
                  <a:lnTo>
                    <a:pt x="174421" y="107848"/>
                  </a:lnTo>
                  <a:lnTo>
                    <a:pt x="139496" y="139484"/>
                  </a:lnTo>
                  <a:lnTo>
                    <a:pt x="107848" y="174421"/>
                  </a:lnTo>
                  <a:lnTo>
                    <a:pt x="80010" y="212026"/>
                  </a:lnTo>
                  <a:lnTo>
                    <a:pt x="56108" y="251980"/>
                  </a:lnTo>
                  <a:lnTo>
                    <a:pt x="36258" y="293992"/>
                  </a:lnTo>
                  <a:lnTo>
                    <a:pt x="20586" y="337731"/>
                  </a:lnTo>
                  <a:lnTo>
                    <a:pt x="9232" y="382905"/>
                  </a:lnTo>
                  <a:lnTo>
                    <a:pt x="2336" y="429171"/>
                  </a:lnTo>
                  <a:lnTo>
                    <a:pt x="0" y="476250"/>
                  </a:lnTo>
                  <a:lnTo>
                    <a:pt x="0" y="955713"/>
                  </a:lnTo>
                  <a:lnTo>
                    <a:pt x="2336" y="1002792"/>
                  </a:lnTo>
                  <a:lnTo>
                    <a:pt x="9232" y="1049058"/>
                  </a:lnTo>
                  <a:lnTo>
                    <a:pt x="20586" y="1094232"/>
                  </a:lnTo>
                  <a:lnTo>
                    <a:pt x="36258" y="1137970"/>
                  </a:lnTo>
                  <a:lnTo>
                    <a:pt x="56108" y="1179982"/>
                  </a:lnTo>
                  <a:lnTo>
                    <a:pt x="80010" y="1219936"/>
                  </a:lnTo>
                  <a:lnTo>
                    <a:pt x="107848" y="1257541"/>
                  </a:lnTo>
                  <a:lnTo>
                    <a:pt x="139496" y="1292479"/>
                  </a:lnTo>
                  <a:lnTo>
                    <a:pt x="174421" y="1324114"/>
                  </a:lnTo>
                  <a:lnTo>
                    <a:pt x="212026" y="1351953"/>
                  </a:lnTo>
                  <a:lnTo>
                    <a:pt x="251993" y="1375867"/>
                  </a:lnTo>
                  <a:lnTo>
                    <a:pt x="293992" y="1395717"/>
                  </a:lnTo>
                  <a:lnTo>
                    <a:pt x="337743" y="1411376"/>
                  </a:lnTo>
                  <a:lnTo>
                    <a:pt x="382905" y="1422730"/>
                  </a:lnTo>
                  <a:lnTo>
                    <a:pt x="429183" y="1429639"/>
                  </a:lnTo>
                  <a:lnTo>
                    <a:pt x="476250" y="1431963"/>
                  </a:lnTo>
                  <a:lnTo>
                    <a:pt x="3521646" y="1431963"/>
                  </a:lnTo>
                  <a:lnTo>
                    <a:pt x="3568712" y="1429639"/>
                  </a:lnTo>
                  <a:lnTo>
                    <a:pt x="3614991" y="1422730"/>
                  </a:lnTo>
                  <a:lnTo>
                    <a:pt x="3660152" y="1411376"/>
                  </a:lnTo>
                  <a:lnTo>
                    <a:pt x="3703891" y="1395717"/>
                  </a:lnTo>
                  <a:lnTo>
                    <a:pt x="3745903" y="1375867"/>
                  </a:lnTo>
                  <a:lnTo>
                    <a:pt x="3785870" y="1351953"/>
                  </a:lnTo>
                  <a:lnTo>
                    <a:pt x="3823474" y="1324114"/>
                  </a:lnTo>
                  <a:lnTo>
                    <a:pt x="3858399" y="1292479"/>
                  </a:lnTo>
                  <a:lnTo>
                    <a:pt x="3890035" y="1257541"/>
                  </a:lnTo>
                  <a:lnTo>
                    <a:pt x="3917873" y="1219936"/>
                  </a:lnTo>
                  <a:lnTo>
                    <a:pt x="3941788" y="1179982"/>
                  </a:lnTo>
                  <a:lnTo>
                    <a:pt x="3961638" y="1137970"/>
                  </a:lnTo>
                  <a:lnTo>
                    <a:pt x="3977309" y="1094232"/>
                  </a:lnTo>
                  <a:lnTo>
                    <a:pt x="3988651" y="1049058"/>
                  </a:lnTo>
                  <a:lnTo>
                    <a:pt x="3995559" y="1002792"/>
                  </a:lnTo>
                  <a:lnTo>
                    <a:pt x="3997896" y="955713"/>
                  </a:lnTo>
                  <a:lnTo>
                    <a:pt x="3997896" y="476250"/>
                  </a:lnTo>
                  <a:close/>
                </a:path>
                <a:path w="14189075" h="1432560">
                  <a:moveTo>
                    <a:pt x="14188631" y="650506"/>
                  </a:moveTo>
                  <a:lnTo>
                    <a:pt x="14181519" y="643394"/>
                  </a:lnTo>
                  <a:lnTo>
                    <a:pt x="14036370" y="643394"/>
                  </a:lnTo>
                  <a:lnTo>
                    <a:pt x="14029258" y="636282"/>
                  </a:lnTo>
                  <a:lnTo>
                    <a:pt x="14029258" y="603250"/>
                  </a:lnTo>
                  <a:lnTo>
                    <a:pt x="14026502" y="594220"/>
                  </a:lnTo>
                  <a:lnTo>
                    <a:pt x="14019695" y="588657"/>
                  </a:lnTo>
                  <a:lnTo>
                    <a:pt x="14010983" y="587502"/>
                  </a:lnTo>
                  <a:lnTo>
                    <a:pt x="14002538" y="591667"/>
                  </a:lnTo>
                  <a:lnTo>
                    <a:pt x="13881151" y="705726"/>
                  </a:lnTo>
                  <a:lnTo>
                    <a:pt x="13877392" y="711149"/>
                  </a:lnTo>
                  <a:lnTo>
                    <a:pt x="13876173" y="717397"/>
                  </a:lnTo>
                  <a:lnTo>
                    <a:pt x="13877481" y="723633"/>
                  </a:lnTo>
                  <a:lnTo>
                    <a:pt x="13881329" y="729005"/>
                  </a:lnTo>
                  <a:lnTo>
                    <a:pt x="14002715" y="839965"/>
                  </a:lnTo>
                  <a:lnTo>
                    <a:pt x="14011174" y="844003"/>
                  </a:lnTo>
                  <a:lnTo>
                    <a:pt x="14019835" y="842772"/>
                  </a:lnTo>
                  <a:lnTo>
                    <a:pt x="14026579" y="837209"/>
                  </a:lnTo>
                  <a:lnTo>
                    <a:pt x="14029309" y="828255"/>
                  </a:lnTo>
                  <a:lnTo>
                    <a:pt x="14029309" y="794639"/>
                  </a:lnTo>
                  <a:lnTo>
                    <a:pt x="14036421" y="787527"/>
                  </a:lnTo>
                  <a:lnTo>
                    <a:pt x="14172768" y="787527"/>
                  </a:lnTo>
                  <a:lnTo>
                    <a:pt x="14181519" y="787527"/>
                  </a:lnTo>
                  <a:lnTo>
                    <a:pt x="14188631" y="780415"/>
                  </a:lnTo>
                  <a:lnTo>
                    <a:pt x="14188631" y="650506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9853" y="312713"/>
              <a:ext cx="3997960" cy="1428750"/>
            </a:xfrm>
            <a:custGeom>
              <a:avLst/>
              <a:gdLst/>
              <a:ahLst/>
              <a:cxnLst/>
              <a:rect l="l" t="t" r="r" b="b"/>
              <a:pathLst>
                <a:path w="3997960" h="1428750">
                  <a:moveTo>
                    <a:pt x="423820" y="1428749"/>
                  </a:moveTo>
                  <a:lnTo>
                    <a:pt x="382878" y="1422640"/>
                  </a:lnTo>
                  <a:lnTo>
                    <a:pt x="337717" y="1411290"/>
                  </a:lnTo>
                  <a:lnTo>
                    <a:pt x="293977" y="1395625"/>
                  </a:lnTo>
                  <a:lnTo>
                    <a:pt x="251971" y="1375773"/>
                  </a:lnTo>
                  <a:lnTo>
                    <a:pt x="212012" y="1351865"/>
                  </a:lnTo>
                  <a:lnTo>
                    <a:pt x="174411" y="1324028"/>
                  </a:lnTo>
                  <a:lnTo>
                    <a:pt x="139481" y="1292394"/>
                  </a:lnTo>
                  <a:lnTo>
                    <a:pt x="107846" y="1257464"/>
                  </a:lnTo>
                  <a:lnTo>
                    <a:pt x="80010" y="1219863"/>
                  </a:lnTo>
                  <a:lnTo>
                    <a:pt x="56101" y="1179903"/>
                  </a:lnTo>
                  <a:lnTo>
                    <a:pt x="36249" y="1137897"/>
                  </a:lnTo>
                  <a:lnTo>
                    <a:pt x="20584" y="1094158"/>
                  </a:lnTo>
                  <a:lnTo>
                    <a:pt x="9234" y="1048996"/>
                  </a:lnTo>
                  <a:lnTo>
                    <a:pt x="2330" y="1002725"/>
                  </a:lnTo>
                  <a:lnTo>
                    <a:pt x="0" y="955657"/>
                  </a:lnTo>
                  <a:lnTo>
                    <a:pt x="0" y="476218"/>
                  </a:lnTo>
                  <a:lnTo>
                    <a:pt x="2330" y="429150"/>
                  </a:lnTo>
                  <a:lnTo>
                    <a:pt x="9234" y="382878"/>
                  </a:lnTo>
                  <a:lnTo>
                    <a:pt x="20584" y="337717"/>
                  </a:lnTo>
                  <a:lnTo>
                    <a:pt x="36249" y="293977"/>
                  </a:lnTo>
                  <a:lnTo>
                    <a:pt x="56101" y="251971"/>
                  </a:lnTo>
                  <a:lnTo>
                    <a:pt x="80010" y="212012"/>
                  </a:lnTo>
                  <a:lnTo>
                    <a:pt x="107846" y="174411"/>
                  </a:lnTo>
                  <a:lnTo>
                    <a:pt x="139481" y="139481"/>
                  </a:lnTo>
                  <a:lnTo>
                    <a:pt x="174411" y="107846"/>
                  </a:lnTo>
                  <a:lnTo>
                    <a:pt x="212012" y="80010"/>
                  </a:lnTo>
                  <a:lnTo>
                    <a:pt x="251971" y="56101"/>
                  </a:lnTo>
                  <a:lnTo>
                    <a:pt x="293977" y="36249"/>
                  </a:lnTo>
                  <a:lnTo>
                    <a:pt x="337717" y="20584"/>
                  </a:lnTo>
                  <a:lnTo>
                    <a:pt x="382878" y="9234"/>
                  </a:lnTo>
                  <a:lnTo>
                    <a:pt x="429150" y="2330"/>
                  </a:lnTo>
                  <a:lnTo>
                    <a:pt x="476218" y="0"/>
                  </a:lnTo>
                  <a:lnTo>
                    <a:pt x="3521408" y="0"/>
                  </a:lnTo>
                  <a:lnTo>
                    <a:pt x="3568476" y="2330"/>
                  </a:lnTo>
                  <a:lnTo>
                    <a:pt x="3614747" y="9234"/>
                  </a:lnTo>
                  <a:lnTo>
                    <a:pt x="3659909" y="20584"/>
                  </a:lnTo>
                  <a:lnTo>
                    <a:pt x="3703648" y="36250"/>
                  </a:lnTo>
                  <a:lnTo>
                    <a:pt x="3745654" y="56101"/>
                  </a:lnTo>
                  <a:lnTo>
                    <a:pt x="3785614" y="80010"/>
                  </a:lnTo>
                  <a:lnTo>
                    <a:pt x="3823214" y="107846"/>
                  </a:lnTo>
                  <a:lnTo>
                    <a:pt x="3858144" y="139481"/>
                  </a:lnTo>
                  <a:lnTo>
                    <a:pt x="3889779" y="174411"/>
                  </a:lnTo>
                  <a:lnTo>
                    <a:pt x="3917615" y="212012"/>
                  </a:lnTo>
                  <a:lnTo>
                    <a:pt x="3941524" y="251971"/>
                  </a:lnTo>
                  <a:lnTo>
                    <a:pt x="3961376" y="293977"/>
                  </a:lnTo>
                  <a:lnTo>
                    <a:pt x="3977041" y="337717"/>
                  </a:lnTo>
                  <a:lnTo>
                    <a:pt x="3988391" y="382878"/>
                  </a:lnTo>
                  <a:lnTo>
                    <a:pt x="3995296" y="429150"/>
                  </a:lnTo>
                  <a:lnTo>
                    <a:pt x="3997650" y="476218"/>
                  </a:lnTo>
                  <a:lnTo>
                    <a:pt x="3997650" y="955658"/>
                  </a:lnTo>
                  <a:lnTo>
                    <a:pt x="3995296" y="1002725"/>
                  </a:lnTo>
                  <a:lnTo>
                    <a:pt x="3988391" y="1048996"/>
                  </a:lnTo>
                  <a:lnTo>
                    <a:pt x="3977041" y="1094158"/>
                  </a:lnTo>
                  <a:lnTo>
                    <a:pt x="3961376" y="1137897"/>
                  </a:lnTo>
                  <a:lnTo>
                    <a:pt x="3941524" y="1179903"/>
                  </a:lnTo>
                  <a:lnTo>
                    <a:pt x="3917615" y="1219863"/>
                  </a:lnTo>
                  <a:lnTo>
                    <a:pt x="3889779" y="1257464"/>
                  </a:lnTo>
                  <a:lnTo>
                    <a:pt x="3858144" y="1292394"/>
                  </a:lnTo>
                  <a:lnTo>
                    <a:pt x="3823214" y="1324028"/>
                  </a:lnTo>
                  <a:lnTo>
                    <a:pt x="3785614" y="1351865"/>
                  </a:lnTo>
                  <a:lnTo>
                    <a:pt x="3745654" y="1375773"/>
                  </a:lnTo>
                  <a:lnTo>
                    <a:pt x="3703648" y="1395625"/>
                  </a:lnTo>
                  <a:lnTo>
                    <a:pt x="3659909" y="1411290"/>
                  </a:lnTo>
                  <a:lnTo>
                    <a:pt x="3614747" y="1422640"/>
                  </a:lnTo>
                  <a:lnTo>
                    <a:pt x="3573806" y="1428749"/>
                  </a:lnTo>
                </a:path>
              </a:pathLst>
            </a:custGeom>
            <a:ln w="114300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068" y="452032"/>
              <a:ext cx="3590924" cy="115252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965601" y="2954504"/>
            <a:ext cx="8075930" cy="6372860"/>
            <a:chOff x="9965601" y="2954504"/>
            <a:chExt cx="8075930" cy="6372860"/>
          </a:xfrm>
        </p:grpSpPr>
        <p:sp>
          <p:nvSpPr>
            <p:cNvPr id="25" name="object 25"/>
            <p:cNvSpPr/>
            <p:nvPr/>
          </p:nvSpPr>
          <p:spPr>
            <a:xfrm>
              <a:off x="10022751" y="3011656"/>
              <a:ext cx="7961630" cy="6258560"/>
            </a:xfrm>
            <a:custGeom>
              <a:avLst/>
              <a:gdLst/>
              <a:ahLst/>
              <a:cxnLst/>
              <a:rect l="l" t="t" r="r" b="b"/>
              <a:pathLst>
                <a:path w="7961630" h="6258559">
                  <a:moveTo>
                    <a:pt x="7485032" y="6258006"/>
                  </a:moveTo>
                  <a:lnTo>
                    <a:pt x="476250" y="6258006"/>
                  </a:lnTo>
                  <a:lnTo>
                    <a:pt x="427556" y="6255547"/>
                  </a:lnTo>
                  <a:lnTo>
                    <a:pt x="380269" y="6248330"/>
                  </a:lnTo>
                  <a:lnTo>
                    <a:pt x="334627" y="6236595"/>
                  </a:lnTo>
                  <a:lnTo>
                    <a:pt x="290872" y="6220580"/>
                  </a:lnTo>
                  <a:lnTo>
                    <a:pt x="249241" y="6200525"/>
                  </a:lnTo>
                  <a:lnTo>
                    <a:pt x="209974" y="6176670"/>
                  </a:lnTo>
                  <a:lnTo>
                    <a:pt x="173310" y="6149253"/>
                  </a:lnTo>
                  <a:lnTo>
                    <a:pt x="139490" y="6118515"/>
                  </a:lnTo>
                  <a:lnTo>
                    <a:pt x="108752" y="6084695"/>
                  </a:lnTo>
                  <a:lnTo>
                    <a:pt x="81336" y="6048032"/>
                  </a:lnTo>
                  <a:lnTo>
                    <a:pt x="57480" y="6008765"/>
                  </a:lnTo>
                  <a:lnTo>
                    <a:pt x="37426" y="5967134"/>
                  </a:lnTo>
                  <a:lnTo>
                    <a:pt x="21411" y="5923378"/>
                  </a:lnTo>
                  <a:lnTo>
                    <a:pt x="9675" y="5877737"/>
                  </a:lnTo>
                  <a:lnTo>
                    <a:pt x="2458" y="5830450"/>
                  </a:lnTo>
                  <a:lnTo>
                    <a:pt x="0" y="5781756"/>
                  </a:lnTo>
                  <a:lnTo>
                    <a:pt x="0" y="476250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2"/>
                  </a:lnTo>
                  <a:lnTo>
                    <a:pt x="57480" y="249241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6"/>
                  </a:lnTo>
                  <a:lnTo>
                    <a:pt x="249241" y="57480"/>
                  </a:lnTo>
                  <a:lnTo>
                    <a:pt x="290872" y="37426"/>
                  </a:lnTo>
                  <a:lnTo>
                    <a:pt x="334627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50" y="0"/>
                  </a:lnTo>
                  <a:lnTo>
                    <a:pt x="7485032" y="0"/>
                  </a:lnTo>
                  <a:lnTo>
                    <a:pt x="7533726" y="2458"/>
                  </a:lnTo>
                  <a:lnTo>
                    <a:pt x="7581013" y="9675"/>
                  </a:lnTo>
                  <a:lnTo>
                    <a:pt x="7626654" y="21411"/>
                  </a:lnTo>
                  <a:lnTo>
                    <a:pt x="7670410" y="37426"/>
                  </a:lnTo>
                  <a:lnTo>
                    <a:pt x="7712041" y="57480"/>
                  </a:lnTo>
                  <a:lnTo>
                    <a:pt x="7751308" y="81336"/>
                  </a:lnTo>
                  <a:lnTo>
                    <a:pt x="7787971" y="108752"/>
                  </a:lnTo>
                  <a:lnTo>
                    <a:pt x="7821792" y="139490"/>
                  </a:lnTo>
                  <a:lnTo>
                    <a:pt x="7852530" y="173310"/>
                  </a:lnTo>
                  <a:lnTo>
                    <a:pt x="7879946" y="209974"/>
                  </a:lnTo>
                  <a:lnTo>
                    <a:pt x="7903801" y="249241"/>
                  </a:lnTo>
                  <a:lnTo>
                    <a:pt x="7923856" y="290872"/>
                  </a:lnTo>
                  <a:lnTo>
                    <a:pt x="7939871" y="334627"/>
                  </a:lnTo>
                  <a:lnTo>
                    <a:pt x="7951606" y="380269"/>
                  </a:lnTo>
                  <a:lnTo>
                    <a:pt x="7958823" y="427556"/>
                  </a:lnTo>
                  <a:lnTo>
                    <a:pt x="7961282" y="476250"/>
                  </a:lnTo>
                  <a:lnTo>
                    <a:pt x="7961282" y="5781756"/>
                  </a:lnTo>
                  <a:lnTo>
                    <a:pt x="7958823" y="5830450"/>
                  </a:lnTo>
                  <a:lnTo>
                    <a:pt x="7951606" y="5877737"/>
                  </a:lnTo>
                  <a:lnTo>
                    <a:pt x="7939871" y="5923378"/>
                  </a:lnTo>
                  <a:lnTo>
                    <a:pt x="7923856" y="5967134"/>
                  </a:lnTo>
                  <a:lnTo>
                    <a:pt x="7903801" y="6008765"/>
                  </a:lnTo>
                  <a:lnTo>
                    <a:pt x="7879946" y="6048032"/>
                  </a:lnTo>
                  <a:lnTo>
                    <a:pt x="7852530" y="6084695"/>
                  </a:lnTo>
                  <a:lnTo>
                    <a:pt x="7821792" y="6118515"/>
                  </a:lnTo>
                  <a:lnTo>
                    <a:pt x="7787971" y="6149253"/>
                  </a:lnTo>
                  <a:lnTo>
                    <a:pt x="7751308" y="6176670"/>
                  </a:lnTo>
                  <a:lnTo>
                    <a:pt x="7712041" y="6200525"/>
                  </a:lnTo>
                  <a:lnTo>
                    <a:pt x="7670410" y="6220580"/>
                  </a:lnTo>
                  <a:lnTo>
                    <a:pt x="7626654" y="6236595"/>
                  </a:lnTo>
                  <a:lnTo>
                    <a:pt x="7581013" y="6248330"/>
                  </a:lnTo>
                  <a:lnTo>
                    <a:pt x="7533726" y="6255547"/>
                  </a:lnTo>
                  <a:lnTo>
                    <a:pt x="7485032" y="6258006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22751" y="3011654"/>
              <a:ext cx="7961630" cy="6258560"/>
            </a:xfrm>
            <a:custGeom>
              <a:avLst/>
              <a:gdLst/>
              <a:ahLst/>
              <a:cxnLst/>
              <a:rect l="l" t="t" r="r" b="b"/>
              <a:pathLst>
                <a:path w="7961630" h="6258559">
                  <a:moveTo>
                    <a:pt x="476285" y="1"/>
                  </a:moveTo>
                  <a:lnTo>
                    <a:pt x="7484977" y="1"/>
                  </a:lnTo>
                  <a:lnTo>
                    <a:pt x="7533672" y="2452"/>
                  </a:lnTo>
                  <a:lnTo>
                    <a:pt x="7580961" y="9664"/>
                  </a:lnTo>
                  <a:lnTo>
                    <a:pt x="7626604" y="21394"/>
                  </a:lnTo>
                  <a:lnTo>
                    <a:pt x="7670363" y="37405"/>
                  </a:lnTo>
                  <a:lnTo>
                    <a:pt x="7711998" y="57456"/>
                  </a:lnTo>
                  <a:lnTo>
                    <a:pt x="7751270" y="81309"/>
                  </a:lnTo>
                  <a:lnTo>
                    <a:pt x="7787938" y="108724"/>
                  </a:lnTo>
                  <a:lnTo>
                    <a:pt x="7821764" y="139461"/>
                  </a:lnTo>
                  <a:lnTo>
                    <a:pt x="7852507" y="173282"/>
                  </a:lnTo>
                  <a:lnTo>
                    <a:pt x="7879928" y="209947"/>
                  </a:lnTo>
                  <a:lnTo>
                    <a:pt x="7903788" y="249216"/>
                  </a:lnTo>
                  <a:lnTo>
                    <a:pt x="7923847" y="290850"/>
                  </a:lnTo>
                  <a:lnTo>
                    <a:pt x="7939866" y="334610"/>
                  </a:lnTo>
                  <a:lnTo>
                    <a:pt x="7951604" y="380256"/>
                  </a:lnTo>
                  <a:lnTo>
                    <a:pt x="7958822" y="427549"/>
                  </a:lnTo>
                  <a:lnTo>
                    <a:pt x="7961282" y="476245"/>
                  </a:lnTo>
                  <a:lnTo>
                    <a:pt x="7961285" y="5781687"/>
                  </a:lnTo>
                  <a:lnTo>
                    <a:pt x="7958833" y="5830387"/>
                  </a:lnTo>
                  <a:lnTo>
                    <a:pt x="7951620" y="5877682"/>
                  </a:lnTo>
                  <a:lnTo>
                    <a:pt x="7939888" y="5923332"/>
                  </a:lnTo>
                  <a:lnTo>
                    <a:pt x="7923874" y="5967097"/>
                  </a:lnTo>
                  <a:lnTo>
                    <a:pt x="7903819" y="6008737"/>
                  </a:lnTo>
                  <a:lnTo>
                    <a:pt x="7879961" y="6048012"/>
                  </a:lnTo>
                  <a:lnTo>
                    <a:pt x="7852541" y="6084683"/>
                  </a:lnTo>
                  <a:lnTo>
                    <a:pt x="7821798" y="6118511"/>
                  </a:lnTo>
                  <a:lnTo>
                    <a:pt x="7787971" y="6149255"/>
                  </a:lnTo>
                  <a:lnTo>
                    <a:pt x="7751300" y="6176676"/>
                  </a:lnTo>
                  <a:lnTo>
                    <a:pt x="7712025" y="6200534"/>
                  </a:lnTo>
                  <a:lnTo>
                    <a:pt x="7670385" y="6220590"/>
                  </a:lnTo>
                  <a:lnTo>
                    <a:pt x="7626621" y="6236605"/>
                  </a:lnTo>
                  <a:lnTo>
                    <a:pt x="7580970" y="6248338"/>
                  </a:lnTo>
                  <a:lnTo>
                    <a:pt x="7533675" y="6255551"/>
                  </a:lnTo>
                  <a:lnTo>
                    <a:pt x="7484977" y="6258007"/>
                  </a:lnTo>
                  <a:lnTo>
                    <a:pt x="476281" y="6258009"/>
                  </a:lnTo>
                  <a:lnTo>
                    <a:pt x="427579" y="6255552"/>
                  </a:lnTo>
                  <a:lnTo>
                    <a:pt x="380284" y="6248335"/>
                  </a:lnTo>
                  <a:lnTo>
                    <a:pt x="334634" y="6236599"/>
                  </a:lnTo>
                  <a:lnTo>
                    <a:pt x="290871" y="6220581"/>
                  </a:lnTo>
                  <a:lnTo>
                    <a:pt x="249233" y="6200522"/>
                  </a:lnTo>
                  <a:lnTo>
                    <a:pt x="209961" y="6176661"/>
                  </a:lnTo>
                  <a:lnTo>
                    <a:pt x="173293" y="6149239"/>
                  </a:lnTo>
                  <a:lnTo>
                    <a:pt x="139469" y="6118494"/>
                  </a:lnTo>
                  <a:lnTo>
                    <a:pt x="108729" y="6084666"/>
                  </a:lnTo>
                  <a:lnTo>
                    <a:pt x="81312" y="6047995"/>
                  </a:lnTo>
                  <a:lnTo>
                    <a:pt x="57458" y="6008720"/>
                  </a:lnTo>
                  <a:lnTo>
                    <a:pt x="37406" y="5967081"/>
                  </a:lnTo>
                  <a:lnTo>
                    <a:pt x="21395" y="5923318"/>
                  </a:lnTo>
                  <a:lnTo>
                    <a:pt x="9665" y="5877671"/>
                  </a:lnTo>
                  <a:lnTo>
                    <a:pt x="2455" y="5830379"/>
                  </a:lnTo>
                  <a:lnTo>
                    <a:pt x="0" y="5781683"/>
                  </a:lnTo>
                  <a:lnTo>
                    <a:pt x="0" y="476243"/>
                  </a:lnTo>
                  <a:lnTo>
                    <a:pt x="2460" y="427546"/>
                  </a:lnTo>
                  <a:lnTo>
                    <a:pt x="9679" y="380256"/>
                  </a:lnTo>
                  <a:lnTo>
                    <a:pt x="21417" y="334612"/>
                  </a:lnTo>
                  <a:lnTo>
                    <a:pt x="37435" y="290854"/>
                  </a:lnTo>
                  <a:lnTo>
                    <a:pt x="57493" y="249222"/>
                  </a:lnTo>
                  <a:lnTo>
                    <a:pt x="81351" y="209954"/>
                  </a:lnTo>
                  <a:lnTo>
                    <a:pt x="108771" y="173291"/>
                  </a:lnTo>
                  <a:lnTo>
                    <a:pt x="139513" y="139471"/>
                  </a:lnTo>
                  <a:lnTo>
                    <a:pt x="173336" y="108734"/>
                  </a:lnTo>
                  <a:lnTo>
                    <a:pt x="210003" y="81320"/>
                  </a:lnTo>
                  <a:lnTo>
                    <a:pt x="249272" y="57467"/>
                  </a:lnTo>
                  <a:lnTo>
                    <a:pt x="290905" y="37415"/>
                  </a:lnTo>
                  <a:lnTo>
                    <a:pt x="334662" y="21404"/>
                  </a:lnTo>
                  <a:lnTo>
                    <a:pt x="380304" y="9672"/>
                  </a:lnTo>
                  <a:lnTo>
                    <a:pt x="427592" y="2458"/>
                  </a:lnTo>
                  <a:lnTo>
                    <a:pt x="476285" y="0"/>
                  </a:lnTo>
                </a:path>
              </a:pathLst>
            </a:custGeom>
            <a:ln w="114300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4642" y="3352163"/>
              <a:ext cx="85725" cy="85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4642" y="5304788"/>
              <a:ext cx="85725" cy="857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4642" y="6476363"/>
              <a:ext cx="85725" cy="857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4642" y="8038463"/>
              <a:ext cx="85725" cy="85724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028700" y="9501039"/>
            <a:ext cx="16245205" cy="425450"/>
            <a:chOff x="1028700" y="9501039"/>
            <a:chExt cx="16245205" cy="425450"/>
          </a:xfrm>
        </p:grpSpPr>
        <p:sp>
          <p:nvSpPr>
            <p:cNvPr id="32" name="object 32"/>
            <p:cNvSpPr/>
            <p:nvPr/>
          </p:nvSpPr>
          <p:spPr>
            <a:xfrm>
              <a:off x="1028700" y="9718527"/>
              <a:ext cx="16245205" cy="0"/>
            </a:xfrm>
            <a:custGeom>
              <a:avLst/>
              <a:gdLst/>
              <a:ahLst/>
              <a:cxnLst/>
              <a:rect l="l" t="t" r="r" b="b"/>
              <a:pathLst>
                <a:path w="16245205">
                  <a:moveTo>
                    <a:pt x="0" y="0"/>
                  </a:moveTo>
                  <a:lnTo>
                    <a:pt x="16244875" y="0"/>
                  </a:lnTo>
                </a:path>
              </a:pathLst>
            </a:custGeom>
            <a:ln w="5714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240" y="9501039"/>
              <a:ext cx="4313555" cy="425450"/>
            </a:xfrm>
            <a:custGeom>
              <a:avLst/>
              <a:gdLst/>
              <a:ahLst/>
              <a:cxnLst/>
              <a:rect l="l" t="t" r="r" b="b"/>
              <a:pathLst>
                <a:path w="4313555" h="425450">
                  <a:moveTo>
                    <a:pt x="4207023" y="425450"/>
                  </a:moveTo>
                  <a:lnTo>
                    <a:pt x="106362" y="425450"/>
                  </a:lnTo>
                  <a:lnTo>
                    <a:pt x="64961" y="417091"/>
                  </a:lnTo>
                  <a:lnTo>
                    <a:pt x="31152" y="394297"/>
                  </a:lnTo>
                  <a:lnTo>
                    <a:pt x="8358" y="360488"/>
                  </a:lnTo>
                  <a:lnTo>
                    <a:pt x="0" y="319087"/>
                  </a:lnTo>
                  <a:lnTo>
                    <a:pt x="0" y="106362"/>
                  </a:lnTo>
                  <a:lnTo>
                    <a:pt x="8358" y="64961"/>
                  </a:lnTo>
                  <a:lnTo>
                    <a:pt x="31152" y="31152"/>
                  </a:lnTo>
                  <a:lnTo>
                    <a:pt x="64961" y="8358"/>
                  </a:lnTo>
                  <a:lnTo>
                    <a:pt x="106362" y="0"/>
                  </a:lnTo>
                  <a:lnTo>
                    <a:pt x="4207023" y="0"/>
                  </a:lnTo>
                  <a:lnTo>
                    <a:pt x="4247726" y="8096"/>
                  </a:lnTo>
                  <a:lnTo>
                    <a:pt x="4282233" y="31152"/>
                  </a:lnTo>
                  <a:lnTo>
                    <a:pt x="4305289" y="65659"/>
                  </a:lnTo>
                  <a:lnTo>
                    <a:pt x="4313386" y="106362"/>
                  </a:lnTo>
                  <a:lnTo>
                    <a:pt x="4313386" y="319087"/>
                  </a:lnTo>
                  <a:lnTo>
                    <a:pt x="4305289" y="359790"/>
                  </a:lnTo>
                  <a:lnTo>
                    <a:pt x="4282233" y="394297"/>
                  </a:lnTo>
                  <a:lnTo>
                    <a:pt x="4247726" y="417353"/>
                  </a:lnTo>
                  <a:lnTo>
                    <a:pt x="4207023" y="425450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003628" y="1765931"/>
            <a:ext cx="60032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dirty="0">
                <a:solidFill>
                  <a:srgbClr val="1B1B1B"/>
                </a:solidFill>
                <a:latin typeface="Calibri"/>
                <a:cs typeface="Calibri"/>
              </a:rPr>
              <a:t>PROBLEM</a:t>
            </a:r>
            <a:r>
              <a:rPr sz="5000" b="1" spc="-140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5000" b="1" spc="-10" dirty="0">
                <a:solidFill>
                  <a:srgbClr val="1B1B1B"/>
                </a:solidFill>
                <a:latin typeface="Calibri"/>
                <a:cs typeface="Calibri"/>
              </a:rPr>
              <a:t>STATEMENT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76140" y="9542378"/>
            <a:ext cx="41357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10" dirty="0" err="1">
                <a:solidFill>
                  <a:srgbClr val="1B1B1B"/>
                </a:solidFill>
                <a:latin typeface="Tahoma"/>
                <a:cs typeface="Tahoma"/>
                <a:hlinkClick r:id="rId4"/>
              </a:rPr>
              <a:t>chengyun</a:t>
            </a:r>
            <a:r>
              <a:rPr sz="2000" b="1" spc="-10" dirty="0">
                <a:solidFill>
                  <a:srgbClr val="1B1B1B"/>
                </a:solidFill>
                <a:latin typeface="Tahoma"/>
                <a:cs typeface="Tahoma"/>
                <a:hlinkClick r:id="rId4"/>
              </a:rPr>
              <a:t>@graduate.utm.my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64293" y="3153281"/>
            <a:ext cx="7514107" cy="3505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9795" marR="810260" indent="289560" algn="just">
              <a:lnSpc>
                <a:spcPct val="150000"/>
              </a:lnSpc>
            </a:pPr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Normally, many  people face the problem of lacking valuable financial knowledge, rather than the Forex market. </a:t>
            </a:r>
          </a:p>
          <a:p>
            <a:pPr marL="899795" marR="810260" indent="289560" algn="just">
              <a:lnSpc>
                <a:spcPct val="150000"/>
              </a:lnSpc>
            </a:pPr>
            <a:endParaRPr lang="en-GB" sz="2200" dirty="0">
              <a:latin typeface="Times New Roman" panose="02020603050405020304" pitchFamily="18" charset="0"/>
              <a:cs typeface="Tahoma"/>
            </a:endParaRPr>
          </a:p>
          <a:p>
            <a:pPr marL="899795" marR="810260" indent="289560" algn="just">
              <a:lnSpc>
                <a:spcPct val="150000"/>
              </a:lnSpc>
            </a:pPr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businesses face Forex risk in nearly every transaction, which can decrease interest and increase costs if exchange rates shift unstably. 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93918" y="3118741"/>
            <a:ext cx="7839075" cy="5391150"/>
            <a:chOff x="893918" y="3118741"/>
            <a:chExt cx="7839075" cy="5391150"/>
          </a:xfrm>
        </p:grpSpPr>
        <p:sp>
          <p:nvSpPr>
            <p:cNvPr id="4" name="object 4"/>
            <p:cNvSpPr/>
            <p:nvPr/>
          </p:nvSpPr>
          <p:spPr>
            <a:xfrm>
              <a:off x="951068" y="3175895"/>
              <a:ext cx="7727315" cy="5280660"/>
            </a:xfrm>
            <a:custGeom>
              <a:avLst/>
              <a:gdLst/>
              <a:ahLst/>
              <a:cxnLst/>
              <a:rect l="l" t="t" r="r" b="b"/>
              <a:pathLst>
                <a:path w="7727315" h="5280659">
                  <a:moveTo>
                    <a:pt x="7250676" y="5280449"/>
                  </a:moveTo>
                  <a:lnTo>
                    <a:pt x="476249" y="5280449"/>
                  </a:lnTo>
                  <a:lnTo>
                    <a:pt x="427556" y="5277991"/>
                  </a:lnTo>
                  <a:lnTo>
                    <a:pt x="380268" y="5270774"/>
                  </a:lnTo>
                  <a:lnTo>
                    <a:pt x="334627" y="5259038"/>
                  </a:lnTo>
                  <a:lnTo>
                    <a:pt x="290871" y="5243023"/>
                  </a:lnTo>
                  <a:lnTo>
                    <a:pt x="249240" y="5222969"/>
                  </a:lnTo>
                  <a:lnTo>
                    <a:pt x="209974" y="5199114"/>
                  </a:lnTo>
                  <a:lnTo>
                    <a:pt x="173310" y="5171697"/>
                  </a:lnTo>
                  <a:lnTo>
                    <a:pt x="139490" y="5140959"/>
                  </a:lnTo>
                  <a:lnTo>
                    <a:pt x="108752" y="5107139"/>
                  </a:lnTo>
                  <a:lnTo>
                    <a:pt x="81336" y="5070476"/>
                  </a:lnTo>
                  <a:lnTo>
                    <a:pt x="57480" y="5031209"/>
                  </a:lnTo>
                  <a:lnTo>
                    <a:pt x="37426" y="4989578"/>
                  </a:lnTo>
                  <a:lnTo>
                    <a:pt x="21411" y="4945822"/>
                  </a:lnTo>
                  <a:lnTo>
                    <a:pt x="9675" y="4900181"/>
                  </a:lnTo>
                  <a:lnTo>
                    <a:pt x="2458" y="4852893"/>
                  </a:lnTo>
                  <a:lnTo>
                    <a:pt x="0" y="4804199"/>
                  </a:lnTo>
                  <a:lnTo>
                    <a:pt x="0" y="476249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2"/>
                  </a:lnTo>
                  <a:lnTo>
                    <a:pt x="57480" y="249241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6"/>
                  </a:lnTo>
                  <a:lnTo>
                    <a:pt x="249240" y="57480"/>
                  </a:lnTo>
                  <a:lnTo>
                    <a:pt x="290871" y="37426"/>
                  </a:lnTo>
                  <a:lnTo>
                    <a:pt x="334627" y="21411"/>
                  </a:lnTo>
                  <a:lnTo>
                    <a:pt x="380268" y="9675"/>
                  </a:lnTo>
                  <a:lnTo>
                    <a:pt x="427556" y="2458"/>
                  </a:lnTo>
                  <a:lnTo>
                    <a:pt x="476249" y="0"/>
                  </a:lnTo>
                  <a:lnTo>
                    <a:pt x="7250676" y="0"/>
                  </a:lnTo>
                  <a:lnTo>
                    <a:pt x="7299370" y="2458"/>
                  </a:lnTo>
                  <a:lnTo>
                    <a:pt x="7346657" y="9675"/>
                  </a:lnTo>
                  <a:lnTo>
                    <a:pt x="7392298" y="21411"/>
                  </a:lnTo>
                  <a:lnTo>
                    <a:pt x="7436054" y="37426"/>
                  </a:lnTo>
                  <a:lnTo>
                    <a:pt x="7477685" y="57480"/>
                  </a:lnTo>
                  <a:lnTo>
                    <a:pt x="7516952" y="81336"/>
                  </a:lnTo>
                  <a:lnTo>
                    <a:pt x="7553615" y="108752"/>
                  </a:lnTo>
                  <a:lnTo>
                    <a:pt x="7587435" y="139490"/>
                  </a:lnTo>
                  <a:lnTo>
                    <a:pt x="7618173" y="173310"/>
                  </a:lnTo>
                  <a:lnTo>
                    <a:pt x="7645590" y="209974"/>
                  </a:lnTo>
                  <a:lnTo>
                    <a:pt x="7669445" y="249241"/>
                  </a:lnTo>
                  <a:lnTo>
                    <a:pt x="7689500" y="290872"/>
                  </a:lnTo>
                  <a:lnTo>
                    <a:pt x="7705515" y="334627"/>
                  </a:lnTo>
                  <a:lnTo>
                    <a:pt x="7717250" y="380269"/>
                  </a:lnTo>
                  <a:lnTo>
                    <a:pt x="7724467" y="427556"/>
                  </a:lnTo>
                  <a:lnTo>
                    <a:pt x="7726926" y="476249"/>
                  </a:lnTo>
                  <a:lnTo>
                    <a:pt x="7726926" y="4804199"/>
                  </a:lnTo>
                  <a:lnTo>
                    <a:pt x="7724467" y="4852893"/>
                  </a:lnTo>
                  <a:lnTo>
                    <a:pt x="7717250" y="4900181"/>
                  </a:lnTo>
                  <a:lnTo>
                    <a:pt x="7705515" y="4945822"/>
                  </a:lnTo>
                  <a:lnTo>
                    <a:pt x="7689500" y="4989578"/>
                  </a:lnTo>
                  <a:lnTo>
                    <a:pt x="7669445" y="5031209"/>
                  </a:lnTo>
                  <a:lnTo>
                    <a:pt x="7645590" y="5070476"/>
                  </a:lnTo>
                  <a:lnTo>
                    <a:pt x="7618173" y="5107139"/>
                  </a:lnTo>
                  <a:lnTo>
                    <a:pt x="7587435" y="5140959"/>
                  </a:lnTo>
                  <a:lnTo>
                    <a:pt x="7553615" y="5171697"/>
                  </a:lnTo>
                  <a:lnTo>
                    <a:pt x="7516952" y="5199114"/>
                  </a:lnTo>
                  <a:lnTo>
                    <a:pt x="7477685" y="5222969"/>
                  </a:lnTo>
                  <a:lnTo>
                    <a:pt x="7436054" y="5243023"/>
                  </a:lnTo>
                  <a:lnTo>
                    <a:pt x="7392298" y="5259038"/>
                  </a:lnTo>
                  <a:lnTo>
                    <a:pt x="7346657" y="5270774"/>
                  </a:lnTo>
                  <a:lnTo>
                    <a:pt x="7299370" y="5277991"/>
                  </a:lnTo>
                  <a:lnTo>
                    <a:pt x="7250676" y="5280449"/>
                  </a:lnTo>
                  <a:close/>
                </a:path>
              </a:pathLst>
            </a:custGeom>
            <a:solidFill>
              <a:srgbClr val="D0C8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1068" y="3175891"/>
              <a:ext cx="7724775" cy="5276850"/>
            </a:xfrm>
            <a:custGeom>
              <a:avLst/>
              <a:gdLst/>
              <a:ahLst/>
              <a:cxnLst/>
              <a:rect l="l" t="t" r="r" b="b"/>
              <a:pathLst>
                <a:path w="7724775" h="5276850">
                  <a:moveTo>
                    <a:pt x="7724768" y="4846812"/>
                  </a:moveTo>
                  <a:lnTo>
                    <a:pt x="7717255" y="4900168"/>
                  </a:lnTo>
                  <a:lnTo>
                    <a:pt x="7705518" y="4945817"/>
                  </a:lnTo>
                  <a:lnTo>
                    <a:pt x="7689501" y="4989579"/>
                  </a:lnTo>
                  <a:lnTo>
                    <a:pt x="7669443" y="5031216"/>
                  </a:lnTo>
                  <a:lnTo>
                    <a:pt x="7645584" y="5070488"/>
                  </a:lnTo>
                  <a:lnTo>
                    <a:pt x="7618162" y="5107156"/>
                  </a:lnTo>
                  <a:lnTo>
                    <a:pt x="7587418" y="5140979"/>
                  </a:lnTo>
                  <a:lnTo>
                    <a:pt x="7553591" y="5171719"/>
                  </a:lnTo>
                  <a:lnTo>
                    <a:pt x="7516921" y="5199136"/>
                  </a:lnTo>
                  <a:lnTo>
                    <a:pt x="7477647" y="5222991"/>
                  </a:lnTo>
                  <a:lnTo>
                    <a:pt x="7436009" y="5243043"/>
                  </a:lnTo>
                  <a:lnTo>
                    <a:pt x="7392247" y="5259055"/>
                  </a:lnTo>
                  <a:lnTo>
                    <a:pt x="7346600" y="5270786"/>
                  </a:lnTo>
                  <a:lnTo>
                    <a:pt x="7306842" y="5276807"/>
                  </a:lnTo>
                </a:path>
                <a:path w="7724775" h="5276850">
                  <a:moveTo>
                    <a:pt x="420082" y="5276823"/>
                  </a:moveTo>
                  <a:lnTo>
                    <a:pt x="380257" y="5270774"/>
                  </a:lnTo>
                  <a:lnTo>
                    <a:pt x="334613" y="5259036"/>
                  </a:lnTo>
                  <a:lnTo>
                    <a:pt x="290855" y="5243019"/>
                  </a:lnTo>
                  <a:lnTo>
                    <a:pt x="249223" y="5222961"/>
                  </a:lnTo>
                  <a:lnTo>
                    <a:pt x="209955" y="5199103"/>
                  </a:lnTo>
                  <a:lnTo>
                    <a:pt x="173292" y="5171684"/>
                  </a:lnTo>
                  <a:lnTo>
                    <a:pt x="139472" y="5140942"/>
                  </a:lnTo>
                  <a:lnTo>
                    <a:pt x="108735" y="5107119"/>
                  </a:lnTo>
                  <a:lnTo>
                    <a:pt x="81320" y="5070453"/>
                  </a:lnTo>
                  <a:lnTo>
                    <a:pt x="57467" y="5031183"/>
                  </a:lnTo>
                  <a:lnTo>
                    <a:pt x="37415" y="4989550"/>
                  </a:lnTo>
                  <a:lnTo>
                    <a:pt x="21403" y="4945793"/>
                  </a:lnTo>
                  <a:lnTo>
                    <a:pt x="9670" y="4900151"/>
                  </a:lnTo>
                  <a:lnTo>
                    <a:pt x="2457" y="4852863"/>
                  </a:lnTo>
                  <a:lnTo>
                    <a:pt x="0" y="4804170"/>
                  </a:lnTo>
                  <a:lnTo>
                    <a:pt x="0" y="476257"/>
                  </a:lnTo>
                  <a:lnTo>
                    <a:pt x="2458" y="427564"/>
                  </a:lnTo>
                  <a:lnTo>
                    <a:pt x="9674" y="380277"/>
                  </a:lnTo>
                  <a:lnTo>
                    <a:pt x="21409" y="334636"/>
                  </a:lnTo>
                  <a:lnTo>
                    <a:pt x="37423" y="290880"/>
                  </a:lnTo>
                  <a:lnTo>
                    <a:pt x="57477" y="249249"/>
                  </a:lnTo>
                  <a:lnTo>
                    <a:pt x="81332" y="209982"/>
                  </a:lnTo>
                  <a:lnTo>
                    <a:pt x="108748" y="173318"/>
                  </a:lnTo>
                  <a:lnTo>
                    <a:pt x="139486" y="139497"/>
                  </a:lnTo>
                  <a:lnTo>
                    <a:pt x="173306" y="108759"/>
                  </a:lnTo>
                  <a:lnTo>
                    <a:pt x="209969" y="81342"/>
                  </a:lnTo>
                  <a:lnTo>
                    <a:pt x="249236" y="57486"/>
                  </a:lnTo>
                  <a:lnTo>
                    <a:pt x="290867" y="37431"/>
                  </a:lnTo>
                  <a:lnTo>
                    <a:pt x="334623" y="21415"/>
                  </a:lnTo>
                  <a:lnTo>
                    <a:pt x="380264" y="9679"/>
                  </a:lnTo>
                  <a:lnTo>
                    <a:pt x="427552" y="2462"/>
                  </a:lnTo>
                  <a:lnTo>
                    <a:pt x="476246" y="3"/>
                  </a:lnTo>
                  <a:lnTo>
                    <a:pt x="7250614" y="0"/>
                  </a:lnTo>
                  <a:lnTo>
                    <a:pt x="7299309" y="2452"/>
                  </a:lnTo>
                  <a:lnTo>
                    <a:pt x="7346599" y="9663"/>
                  </a:lnTo>
                  <a:lnTo>
                    <a:pt x="7392245" y="21394"/>
                  </a:lnTo>
                  <a:lnTo>
                    <a:pt x="7436005" y="37405"/>
                  </a:lnTo>
                  <a:lnTo>
                    <a:pt x="7477642" y="57457"/>
                  </a:lnTo>
                  <a:lnTo>
                    <a:pt x="7516914" y="81310"/>
                  </a:lnTo>
                  <a:lnTo>
                    <a:pt x="7553584" y="108726"/>
                  </a:lnTo>
                  <a:lnTo>
                    <a:pt x="7587410" y="139464"/>
                  </a:lnTo>
                  <a:lnTo>
                    <a:pt x="7618154" y="173286"/>
                  </a:lnTo>
                  <a:lnTo>
                    <a:pt x="7645576" y="209952"/>
                  </a:lnTo>
                  <a:lnTo>
                    <a:pt x="7669436" y="249223"/>
                  </a:lnTo>
                  <a:lnTo>
                    <a:pt x="7689494" y="290859"/>
                  </a:lnTo>
                  <a:lnTo>
                    <a:pt x="7705512" y="334620"/>
                  </a:lnTo>
                  <a:lnTo>
                    <a:pt x="7717250" y="380267"/>
                  </a:lnTo>
                  <a:lnTo>
                    <a:pt x="7724468" y="427561"/>
                  </a:lnTo>
                  <a:lnTo>
                    <a:pt x="7724766" y="433644"/>
                  </a:lnTo>
                </a:path>
              </a:pathLst>
            </a:custGeom>
            <a:ln w="114300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626" y="4120670"/>
              <a:ext cx="85725" cy="85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626" y="5606570"/>
              <a:ext cx="85725" cy="85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626" y="6720995"/>
              <a:ext cx="85725" cy="857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0786" y="1893258"/>
            <a:ext cx="60159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dirty="0">
                <a:solidFill>
                  <a:srgbClr val="1B1B1B"/>
                </a:solidFill>
                <a:latin typeface="Calibri"/>
                <a:cs typeface="Calibri"/>
              </a:rPr>
              <a:t>RESEARCH</a:t>
            </a:r>
            <a:r>
              <a:rPr sz="5000" b="1" spc="-70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5000" b="1" spc="-10" dirty="0">
                <a:solidFill>
                  <a:srgbClr val="1B1B1B"/>
                </a:solidFill>
                <a:latin typeface="Calibri"/>
                <a:cs typeface="Calibri"/>
              </a:rPr>
              <a:t>QUESTIONS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0182" y="3913660"/>
            <a:ext cx="6814820" cy="31339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705" algn="just">
              <a:lnSpc>
                <a:spcPct val="116100"/>
              </a:lnSpc>
              <a:spcBef>
                <a:spcPts val="100"/>
              </a:spcBef>
            </a:pPr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does the interest rate  impact the pairs USD/CNY exchange rate from 2014 to 2024?</a:t>
            </a:r>
          </a:p>
          <a:p>
            <a:pPr marL="12700" marR="52705" algn="just">
              <a:lnSpc>
                <a:spcPct val="116100"/>
              </a:lnSpc>
              <a:spcBef>
                <a:spcPts val="100"/>
              </a:spcBef>
            </a:pPr>
            <a:endParaRPr sz="2200" dirty="0">
              <a:latin typeface="Tahoma"/>
              <a:cs typeface="Tahoma"/>
            </a:endParaRPr>
          </a:p>
          <a:p>
            <a:pPr marL="12700" marR="305435">
              <a:lnSpc>
                <a:spcPct val="116100"/>
              </a:lnSpc>
            </a:pPr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variables  have played a significant role in the movement of FOREX?</a:t>
            </a:r>
          </a:p>
          <a:p>
            <a:pPr marL="12700" marR="305435">
              <a:lnSpc>
                <a:spcPct val="116100"/>
              </a:lnSpc>
            </a:pPr>
            <a:endParaRPr sz="2200" dirty="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does the LSTM model forecast  the future exchange rate of pairs USD/CNY?</a:t>
            </a:r>
            <a:endParaRPr sz="22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35814" y="494284"/>
            <a:ext cx="12819380" cy="1066800"/>
            <a:chOff x="4735814" y="494284"/>
            <a:chExt cx="12819380" cy="1066800"/>
          </a:xfrm>
        </p:grpSpPr>
        <p:sp>
          <p:nvSpPr>
            <p:cNvPr id="12" name="object 12"/>
            <p:cNvSpPr/>
            <p:nvPr/>
          </p:nvSpPr>
          <p:spPr>
            <a:xfrm>
              <a:off x="14003389" y="551435"/>
              <a:ext cx="3495040" cy="954405"/>
            </a:xfrm>
            <a:custGeom>
              <a:avLst/>
              <a:gdLst/>
              <a:ahLst/>
              <a:cxnLst/>
              <a:rect l="l" t="t" r="r" b="b"/>
              <a:pathLst>
                <a:path w="3495040" h="954405">
                  <a:moveTo>
                    <a:pt x="3018601" y="954083"/>
                  </a:moveTo>
                  <a:lnTo>
                    <a:pt x="476249" y="954083"/>
                  </a:lnTo>
                  <a:lnTo>
                    <a:pt x="429178" y="951752"/>
                  </a:lnTo>
                  <a:lnTo>
                    <a:pt x="382904" y="944847"/>
                  </a:lnTo>
                  <a:lnTo>
                    <a:pt x="337739" y="933497"/>
                  </a:lnTo>
                  <a:lnTo>
                    <a:pt x="293996" y="917830"/>
                  </a:lnTo>
                  <a:lnTo>
                    <a:pt x="251988" y="897977"/>
                  </a:lnTo>
                  <a:lnTo>
                    <a:pt x="212026" y="874067"/>
                  </a:lnTo>
                  <a:lnTo>
                    <a:pt x="174422" y="846229"/>
                  </a:lnTo>
                  <a:lnTo>
                    <a:pt x="139490" y="814592"/>
                  </a:lnTo>
                  <a:lnTo>
                    <a:pt x="107853" y="779660"/>
                  </a:lnTo>
                  <a:lnTo>
                    <a:pt x="80015" y="742056"/>
                  </a:lnTo>
                  <a:lnTo>
                    <a:pt x="56105" y="702094"/>
                  </a:lnTo>
                  <a:lnTo>
                    <a:pt x="36252" y="660086"/>
                  </a:lnTo>
                  <a:lnTo>
                    <a:pt x="20585" y="616343"/>
                  </a:lnTo>
                  <a:lnTo>
                    <a:pt x="9235" y="571178"/>
                  </a:lnTo>
                  <a:lnTo>
                    <a:pt x="2330" y="524904"/>
                  </a:lnTo>
                  <a:lnTo>
                    <a:pt x="0" y="477833"/>
                  </a:lnTo>
                  <a:lnTo>
                    <a:pt x="0" y="476249"/>
                  </a:lnTo>
                  <a:lnTo>
                    <a:pt x="2330" y="429178"/>
                  </a:lnTo>
                  <a:lnTo>
                    <a:pt x="9235" y="382904"/>
                  </a:lnTo>
                  <a:lnTo>
                    <a:pt x="20585" y="337739"/>
                  </a:lnTo>
                  <a:lnTo>
                    <a:pt x="36252" y="293996"/>
                  </a:lnTo>
                  <a:lnTo>
                    <a:pt x="56105" y="251988"/>
                  </a:lnTo>
                  <a:lnTo>
                    <a:pt x="80015" y="212026"/>
                  </a:lnTo>
                  <a:lnTo>
                    <a:pt x="107853" y="174422"/>
                  </a:lnTo>
                  <a:lnTo>
                    <a:pt x="139490" y="139490"/>
                  </a:lnTo>
                  <a:lnTo>
                    <a:pt x="174422" y="107853"/>
                  </a:lnTo>
                  <a:lnTo>
                    <a:pt x="212026" y="80015"/>
                  </a:lnTo>
                  <a:lnTo>
                    <a:pt x="251988" y="56105"/>
                  </a:lnTo>
                  <a:lnTo>
                    <a:pt x="293996" y="36252"/>
                  </a:lnTo>
                  <a:lnTo>
                    <a:pt x="337739" y="20585"/>
                  </a:lnTo>
                  <a:lnTo>
                    <a:pt x="382904" y="9235"/>
                  </a:lnTo>
                  <a:lnTo>
                    <a:pt x="429178" y="2330"/>
                  </a:lnTo>
                  <a:lnTo>
                    <a:pt x="476249" y="0"/>
                  </a:lnTo>
                  <a:lnTo>
                    <a:pt x="3018601" y="0"/>
                  </a:lnTo>
                  <a:lnTo>
                    <a:pt x="3065673" y="2330"/>
                  </a:lnTo>
                  <a:lnTo>
                    <a:pt x="3111947" y="9235"/>
                  </a:lnTo>
                  <a:lnTo>
                    <a:pt x="3157112" y="20585"/>
                  </a:lnTo>
                  <a:lnTo>
                    <a:pt x="3200854" y="36252"/>
                  </a:lnTo>
                  <a:lnTo>
                    <a:pt x="3242863" y="56105"/>
                  </a:lnTo>
                  <a:lnTo>
                    <a:pt x="3282825" y="80015"/>
                  </a:lnTo>
                  <a:lnTo>
                    <a:pt x="3320428" y="107853"/>
                  </a:lnTo>
                  <a:lnTo>
                    <a:pt x="3355361" y="139490"/>
                  </a:lnTo>
                  <a:lnTo>
                    <a:pt x="3386997" y="174422"/>
                  </a:lnTo>
                  <a:lnTo>
                    <a:pt x="3414836" y="212026"/>
                  </a:lnTo>
                  <a:lnTo>
                    <a:pt x="3438746" y="251988"/>
                  </a:lnTo>
                  <a:lnTo>
                    <a:pt x="3458599" y="293996"/>
                  </a:lnTo>
                  <a:lnTo>
                    <a:pt x="3474265" y="337739"/>
                  </a:lnTo>
                  <a:lnTo>
                    <a:pt x="3485616" y="382904"/>
                  </a:lnTo>
                  <a:lnTo>
                    <a:pt x="3492521" y="429178"/>
                  </a:lnTo>
                  <a:lnTo>
                    <a:pt x="3494851" y="476249"/>
                  </a:lnTo>
                  <a:lnTo>
                    <a:pt x="3494851" y="477833"/>
                  </a:lnTo>
                  <a:lnTo>
                    <a:pt x="3492521" y="524904"/>
                  </a:lnTo>
                  <a:lnTo>
                    <a:pt x="3485616" y="571178"/>
                  </a:lnTo>
                  <a:lnTo>
                    <a:pt x="3474265" y="616343"/>
                  </a:lnTo>
                  <a:lnTo>
                    <a:pt x="3458599" y="660086"/>
                  </a:lnTo>
                  <a:lnTo>
                    <a:pt x="3438746" y="702094"/>
                  </a:lnTo>
                  <a:lnTo>
                    <a:pt x="3414836" y="742056"/>
                  </a:lnTo>
                  <a:lnTo>
                    <a:pt x="3386997" y="779660"/>
                  </a:lnTo>
                  <a:lnTo>
                    <a:pt x="3355361" y="814592"/>
                  </a:lnTo>
                  <a:lnTo>
                    <a:pt x="3320428" y="846229"/>
                  </a:lnTo>
                  <a:lnTo>
                    <a:pt x="3282825" y="874067"/>
                  </a:lnTo>
                  <a:lnTo>
                    <a:pt x="3242863" y="897977"/>
                  </a:lnTo>
                  <a:lnTo>
                    <a:pt x="3200854" y="917830"/>
                  </a:lnTo>
                  <a:lnTo>
                    <a:pt x="3157112" y="933497"/>
                  </a:lnTo>
                  <a:lnTo>
                    <a:pt x="3111947" y="944847"/>
                  </a:lnTo>
                  <a:lnTo>
                    <a:pt x="3065673" y="951752"/>
                  </a:lnTo>
                  <a:lnTo>
                    <a:pt x="3018601" y="954083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03528" y="551434"/>
              <a:ext cx="3495040" cy="952500"/>
            </a:xfrm>
            <a:custGeom>
              <a:avLst/>
              <a:gdLst/>
              <a:ahLst/>
              <a:cxnLst/>
              <a:rect l="l" t="t" r="r" b="b"/>
              <a:pathLst>
                <a:path w="3495040" h="952500">
                  <a:moveTo>
                    <a:pt x="446142" y="952499"/>
                  </a:moveTo>
                  <a:lnTo>
                    <a:pt x="382865" y="944753"/>
                  </a:lnTo>
                  <a:lnTo>
                    <a:pt x="337705" y="933404"/>
                  </a:lnTo>
                  <a:lnTo>
                    <a:pt x="293967" y="917739"/>
                  </a:lnTo>
                  <a:lnTo>
                    <a:pt x="251963" y="897888"/>
                  </a:lnTo>
                  <a:lnTo>
                    <a:pt x="212005" y="873980"/>
                  </a:lnTo>
                  <a:lnTo>
                    <a:pt x="174405" y="846144"/>
                  </a:lnTo>
                  <a:lnTo>
                    <a:pt x="139476" y="814511"/>
                  </a:lnTo>
                  <a:lnTo>
                    <a:pt x="107843" y="779582"/>
                  </a:lnTo>
                  <a:lnTo>
                    <a:pt x="80007" y="741982"/>
                  </a:lnTo>
                  <a:lnTo>
                    <a:pt x="56099" y="702024"/>
                  </a:lnTo>
                  <a:lnTo>
                    <a:pt x="36248" y="660020"/>
                  </a:lnTo>
                  <a:lnTo>
                    <a:pt x="20583" y="616281"/>
                  </a:lnTo>
                  <a:lnTo>
                    <a:pt x="9234" y="571121"/>
                  </a:lnTo>
                  <a:lnTo>
                    <a:pt x="2330" y="524852"/>
                  </a:lnTo>
                  <a:lnTo>
                    <a:pt x="0" y="477785"/>
                  </a:lnTo>
                  <a:lnTo>
                    <a:pt x="0" y="476202"/>
                  </a:lnTo>
                  <a:lnTo>
                    <a:pt x="2330" y="429135"/>
                  </a:lnTo>
                  <a:lnTo>
                    <a:pt x="9234" y="382866"/>
                  </a:lnTo>
                  <a:lnTo>
                    <a:pt x="20583" y="337706"/>
                  </a:lnTo>
                  <a:lnTo>
                    <a:pt x="36248" y="293967"/>
                  </a:lnTo>
                  <a:lnTo>
                    <a:pt x="56099" y="251963"/>
                  </a:lnTo>
                  <a:lnTo>
                    <a:pt x="80007" y="212005"/>
                  </a:lnTo>
                  <a:lnTo>
                    <a:pt x="107843" y="174405"/>
                  </a:lnTo>
                  <a:lnTo>
                    <a:pt x="139476" y="139476"/>
                  </a:lnTo>
                  <a:lnTo>
                    <a:pt x="174405" y="107843"/>
                  </a:lnTo>
                  <a:lnTo>
                    <a:pt x="212004" y="80007"/>
                  </a:lnTo>
                  <a:lnTo>
                    <a:pt x="251963" y="56099"/>
                  </a:lnTo>
                  <a:lnTo>
                    <a:pt x="293967" y="36248"/>
                  </a:lnTo>
                  <a:lnTo>
                    <a:pt x="337705" y="20583"/>
                  </a:lnTo>
                  <a:lnTo>
                    <a:pt x="382865" y="9234"/>
                  </a:lnTo>
                  <a:lnTo>
                    <a:pt x="429135" y="2330"/>
                  </a:lnTo>
                  <a:lnTo>
                    <a:pt x="476202" y="0"/>
                  </a:lnTo>
                  <a:lnTo>
                    <a:pt x="3018301" y="0"/>
                  </a:lnTo>
                  <a:lnTo>
                    <a:pt x="3065368" y="2330"/>
                  </a:lnTo>
                  <a:lnTo>
                    <a:pt x="3111637" y="9234"/>
                  </a:lnTo>
                  <a:lnTo>
                    <a:pt x="3156798" y="20583"/>
                  </a:lnTo>
                  <a:lnTo>
                    <a:pt x="3200536" y="36248"/>
                  </a:lnTo>
                  <a:lnTo>
                    <a:pt x="3242540" y="56099"/>
                  </a:lnTo>
                  <a:lnTo>
                    <a:pt x="3282499" y="80007"/>
                  </a:lnTo>
                  <a:lnTo>
                    <a:pt x="3320098" y="107842"/>
                  </a:lnTo>
                  <a:lnTo>
                    <a:pt x="3355027" y="139476"/>
                  </a:lnTo>
                  <a:lnTo>
                    <a:pt x="3386661" y="174405"/>
                  </a:lnTo>
                  <a:lnTo>
                    <a:pt x="3414496" y="212005"/>
                  </a:lnTo>
                  <a:lnTo>
                    <a:pt x="3438404" y="251963"/>
                  </a:lnTo>
                  <a:lnTo>
                    <a:pt x="3458255" y="293967"/>
                  </a:lnTo>
                  <a:lnTo>
                    <a:pt x="3473920" y="337706"/>
                  </a:lnTo>
                  <a:lnTo>
                    <a:pt x="3485270" y="382866"/>
                  </a:lnTo>
                  <a:lnTo>
                    <a:pt x="3492174" y="429135"/>
                  </a:lnTo>
                  <a:lnTo>
                    <a:pt x="3494504" y="476202"/>
                  </a:lnTo>
                  <a:lnTo>
                    <a:pt x="3494504" y="477785"/>
                  </a:lnTo>
                  <a:lnTo>
                    <a:pt x="3492174" y="524852"/>
                  </a:lnTo>
                  <a:lnTo>
                    <a:pt x="3485270" y="571121"/>
                  </a:lnTo>
                  <a:lnTo>
                    <a:pt x="3473920" y="616282"/>
                  </a:lnTo>
                  <a:lnTo>
                    <a:pt x="3458255" y="660020"/>
                  </a:lnTo>
                  <a:lnTo>
                    <a:pt x="3438404" y="702024"/>
                  </a:lnTo>
                  <a:lnTo>
                    <a:pt x="3414496" y="741983"/>
                  </a:lnTo>
                  <a:lnTo>
                    <a:pt x="3386661" y="779582"/>
                  </a:lnTo>
                  <a:lnTo>
                    <a:pt x="3355027" y="814511"/>
                  </a:lnTo>
                  <a:lnTo>
                    <a:pt x="3320098" y="846145"/>
                  </a:lnTo>
                  <a:lnTo>
                    <a:pt x="3282499" y="873980"/>
                  </a:lnTo>
                  <a:lnTo>
                    <a:pt x="3242540" y="897888"/>
                  </a:lnTo>
                  <a:lnTo>
                    <a:pt x="3200536" y="917739"/>
                  </a:lnTo>
                  <a:lnTo>
                    <a:pt x="3156798" y="933404"/>
                  </a:lnTo>
                  <a:lnTo>
                    <a:pt x="3111637" y="944753"/>
                  </a:lnTo>
                  <a:lnTo>
                    <a:pt x="3065368" y="951657"/>
                  </a:lnTo>
                  <a:lnTo>
                    <a:pt x="3048361" y="952499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4389" y="1028476"/>
              <a:ext cx="9241155" cy="0"/>
            </a:xfrm>
            <a:custGeom>
              <a:avLst/>
              <a:gdLst/>
              <a:ahLst/>
              <a:cxnLst/>
              <a:rect l="l" t="t" r="r" b="b"/>
              <a:pathLst>
                <a:path w="9241155">
                  <a:moveTo>
                    <a:pt x="0" y="0"/>
                  </a:moveTo>
                  <a:lnTo>
                    <a:pt x="9240895" y="0"/>
                  </a:lnTo>
                </a:path>
              </a:pathLst>
            </a:custGeom>
            <a:ln w="5714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567406" y="857111"/>
            <a:ext cx="367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35" dirty="0">
                <a:solidFill>
                  <a:srgbClr val="1B1B1B"/>
                </a:solidFill>
                <a:latin typeface="Tahoma"/>
                <a:cs typeface="Tahoma"/>
              </a:rPr>
              <a:t>02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2703" y="255563"/>
            <a:ext cx="16164560" cy="1543050"/>
            <a:chOff x="732703" y="255563"/>
            <a:chExt cx="16164560" cy="1543050"/>
          </a:xfrm>
        </p:grpSpPr>
        <p:sp>
          <p:nvSpPr>
            <p:cNvPr id="17" name="object 17"/>
            <p:cNvSpPr/>
            <p:nvPr/>
          </p:nvSpPr>
          <p:spPr>
            <a:xfrm>
              <a:off x="16458612" y="807609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372732" y="438149"/>
                  </a:moveTo>
                  <a:lnTo>
                    <a:pt x="68988" y="438149"/>
                  </a:lnTo>
                  <a:lnTo>
                    <a:pt x="52942" y="434907"/>
                  </a:lnTo>
                  <a:lnTo>
                    <a:pt x="25393" y="416328"/>
                  </a:lnTo>
                  <a:lnTo>
                    <a:pt x="6813" y="388779"/>
                  </a:lnTo>
                  <a:lnTo>
                    <a:pt x="0" y="355055"/>
                  </a:lnTo>
                  <a:lnTo>
                    <a:pt x="0" y="86665"/>
                  </a:lnTo>
                  <a:lnTo>
                    <a:pt x="25393" y="25393"/>
                  </a:lnTo>
                  <a:lnTo>
                    <a:pt x="86665" y="0"/>
                  </a:lnTo>
                  <a:lnTo>
                    <a:pt x="355055" y="0"/>
                  </a:lnTo>
                  <a:lnTo>
                    <a:pt x="388779" y="6814"/>
                  </a:lnTo>
                  <a:lnTo>
                    <a:pt x="416328" y="25393"/>
                  </a:lnTo>
                  <a:lnTo>
                    <a:pt x="434907" y="52942"/>
                  </a:lnTo>
                  <a:lnTo>
                    <a:pt x="438149" y="68990"/>
                  </a:lnTo>
                  <a:lnTo>
                    <a:pt x="438149" y="372731"/>
                  </a:lnTo>
                  <a:lnTo>
                    <a:pt x="434907" y="388779"/>
                  </a:lnTo>
                  <a:lnTo>
                    <a:pt x="416328" y="416328"/>
                  </a:lnTo>
                  <a:lnTo>
                    <a:pt x="388779" y="434907"/>
                  </a:lnTo>
                  <a:lnTo>
                    <a:pt x="372732" y="43814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523234" y="900217"/>
              <a:ext cx="313055" cy="256540"/>
            </a:xfrm>
            <a:custGeom>
              <a:avLst/>
              <a:gdLst/>
              <a:ahLst/>
              <a:cxnLst/>
              <a:rect l="l" t="t" r="r" b="b"/>
              <a:pathLst>
                <a:path w="313055" h="256540">
                  <a:moveTo>
                    <a:pt x="177461" y="256506"/>
                  </a:moveTo>
                  <a:lnTo>
                    <a:pt x="168798" y="255275"/>
                  </a:lnTo>
                  <a:lnTo>
                    <a:pt x="162049" y="249713"/>
                  </a:lnTo>
                  <a:lnTo>
                    <a:pt x="159329" y="240759"/>
                  </a:lnTo>
                  <a:lnTo>
                    <a:pt x="159329" y="207144"/>
                  </a:lnTo>
                  <a:lnTo>
                    <a:pt x="152217" y="200033"/>
                  </a:lnTo>
                  <a:lnTo>
                    <a:pt x="15857" y="200033"/>
                  </a:lnTo>
                  <a:lnTo>
                    <a:pt x="7111" y="200033"/>
                  </a:lnTo>
                  <a:lnTo>
                    <a:pt x="0" y="192921"/>
                  </a:lnTo>
                  <a:lnTo>
                    <a:pt x="0" y="63010"/>
                  </a:lnTo>
                  <a:lnTo>
                    <a:pt x="7111" y="55899"/>
                  </a:lnTo>
                  <a:lnTo>
                    <a:pt x="152261" y="55899"/>
                  </a:lnTo>
                  <a:lnTo>
                    <a:pt x="159373" y="48787"/>
                  </a:lnTo>
                  <a:lnTo>
                    <a:pt x="159373" y="15746"/>
                  </a:lnTo>
                  <a:lnTo>
                    <a:pt x="162126" y="6726"/>
                  </a:lnTo>
                  <a:lnTo>
                    <a:pt x="168942" y="1164"/>
                  </a:lnTo>
                  <a:lnTo>
                    <a:pt x="177654" y="0"/>
                  </a:lnTo>
                  <a:lnTo>
                    <a:pt x="186097" y="4173"/>
                  </a:lnTo>
                  <a:lnTo>
                    <a:pt x="307482" y="118226"/>
                  </a:lnTo>
                  <a:lnTo>
                    <a:pt x="311244" y="123652"/>
                  </a:lnTo>
                  <a:lnTo>
                    <a:pt x="312462" y="129898"/>
                  </a:lnTo>
                  <a:lnTo>
                    <a:pt x="311147" y="136128"/>
                  </a:lnTo>
                  <a:lnTo>
                    <a:pt x="307305" y="141504"/>
                  </a:lnTo>
                  <a:lnTo>
                    <a:pt x="185920" y="252465"/>
                  </a:lnTo>
                  <a:lnTo>
                    <a:pt x="177461" y="256506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04861" y="807609"/>
              <a:ext cx="434975" cy="438150"/>
            </a:xfrm>
            <a:custGeom>
              <a:avLst/>
              <a:gdLst/>
              <a:ahLst/>
              <a:cxnLst/>
              <a:rect l="l" t="t" r="r" b="b"/>
              <a:pathLst>
                <a:path w="434975" h="438150">
                  <a:moveTo>
                    <a:pt x="65416" y="438149"/>
                  </a:moveTo>
                  <a:lnTo>
                    <a:pt x="369160" y="438149"/>
                  </a:lnTo>
                  <a:lnTo>
                    <a:pt x="385207" y="434907"/>
                  </a:lnTo>
                  <a:lnTo>
                    <a:pt x="412756" y="416328"/>
                  </a:lnTo>
                  <a:lnTo>
                    <a:pt x="431335" y="388779"/>
                  </a:lnTo>
                  <a:lnTo>
                    <a:pt x="434578" y="372731"/>
                  </a:lnTo>
                  <a:lnTo>
                    <a:pt x="434577" y="68987"/>
                  </a:lnTo>
                  <a:lnTo>
                    <a:pt x="412756" y="25393"/>
                  </a:lnTo>
                  <a:lnTo>
                    <a:pt x="351483" y="0"/>
                  </a:lnTo>
                  <a:lnTo>
                    <a:pt x="83093" y="0"/>
                  </a:lnTo>
                  <a:lnTo>
                    <a:pt x="49370" y="6814"/>
                  </a:lnTo>
                  <a:lnTo>
                    <a:pt x="21821" y="25393"/>
                  </a:lnTo>
                  <a:lnTo>
                    <a:pt x="3242" y="52942"/>
                  </a:lnTo>
                  <a:lnTo>
                    <a:pt x="0" y="68987"/>
                  </a:lnTo>
                  <a:lnTo>
                    <a:pt x="0" y="372731"/>
                  </a:lnTo>
                  <a:lnTo>
                    <a:pt x="3242" y="388779"/>
                  </a:lnTo>
                  <a:lnTo>
                    <a:pt x="21821" y="416328"/>
                  </a:lnTo>
                  <a:lnTo>
                    <a:pt x="49370" y="434907"/>
                  </a:lnTo>
                  <a:lnTo>
                    <a:pt x="65416" y="43814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9749" y="312724"/>
              <a:ext cx="14189075" cy="1432560"/>
            </a:xfrm>
            <a:custGeom>
              <a:avLst/>
              <a:gdLst/>
              <a:ahLst/>
              <a:cxnLst/>
              <a:rect l="l" t="t" r="r" b="b"/>
              <a:pathLst>
                <a:path w="14189075" h="1432560">
                  <a:moveTo>
                    <a:pt x="3997896" y="476250"/>
                  </a:moveTo>
                  <a:lnTo>
                    <a:pt x="3995559" y="429171"/>
                  </a:lnTo>
                  <a:lnTo>
                    <a:pt x="3988651" y="382905"/>
                  </a:lnTo>
                  <a:lnTo>
                    <a:pt x="3977309" y="337731"/>
                  </a:lnTo>
                  <a:lnTo>
                    <a:pt x="3961638" y="293992"/>
                  </a:lnTo>
                  <a:lnTo>
                    <a:pt x="3941788" y="251980"/>
                  </a:lnTo>
                  <a:lnTo>
                    <a:pt x="3917873" y="212026"/>
                  </a:lnTo>
                  <a:lnTo>
                    <a:pt x="3890035" y="174421"/>
                  </a:lnTo>
                  <a:lnTo>
                    <a:pt x="3858399" y="139484"/>
                  </a:lnTo>
                  <a:lnTo>
                    <a:pt x="3823474" y="107848"/>
                  </a:lnTo>
                  <a:lnTo>
                    <a:pt x="3785870" y="80010"/>
                  </a:lnTo>
                  <a:lnTo>
                    <a:pt x="3745903" y="56095"/>
                  </a:lnTo>
                  <a:lnTo>
                    <a:pt x="3703891" y="36245"/>
                  </a:lnTo>
                  <a:lnTo>
                    <a:pt x="3660152" y="20586"/>
                  </a:lnTo>
                  <a:lnTo>
                    <a:pt x="3614991" y="9232"/>
                  </a:lnTo>
                  <a:lnTo>
                    <a:pt x="3568712" y="2324"/>
                  </a:lnTo>
                  <a:lnTo>
                    <a:pt x="3521646" y="0"/>
                  </a:lnTo>
                  <a:lnTo>
                    <a:pt x="476250" y="0"/>
                  </a:lnTo>
                  <a:lnTo>
                    <a:pt x="429183" y="2324"/>
                  </a:lnTo>
                  <a:lnTo>
                    <a:pt x="382905" y="9232"/>
                  </a:lnTo>
                  <a:lnTo>
                    <a:pt x="337743" y="20586"/>
                  </a:lnTo>
                  <a:lnTo>
                    <a:pt x="293992" y="36245"/>
                  </a:lnTo>
                  <a:lnTo>
                    <a:pt x="251993" y="56095"/>
                  </a:lnTo>
                  <a:lnTo>
                    <a:pt x="212026" y="80010"/>
                  </a:lnTo>
                  <a:lnTo>
                    <a:pt x="174421" y="107848"/>
                  </a:lnTo>
                  <a:lnTo>
                    <a:pt x="139496" y="139484"/>
                  </a:lnTo>
                  <a:lnTo>
                    <a:pt x="107848" y="174421"/>
                  </a:lnTo>
                  <a:lnTo>
                    <a:pt x="80010" y="212026"/>
                  </a:lnTo>
                  <a:lnTo>
                    <a:pt x="56108" y="251980"/>
                  </a:lnTo>
                  <a:lnTo>
                    <a:pt x="36258" y="293992"/>
                  </a:lnTo>
                  <a:lnTo>
                    <a:pt x="20586" y="337731"/>
                  </a:lnTo>
                  <a:lnTo>
                    <a:pt x="9232" y="382905"/>
                  </a:lnTo>
                  <a:lnTo>
                    <a:pt x="2336" y="429171"/>
                  </a:lnTo>
                  <a:lnTo>
                    <a:pt x="0" y="476250"/>
                  </a:lnTo>
                  <a:lnTo>
                    <a:pt x="0" y="955713"/>
                  </a:lnTo>
                  <a:lnTo>
                    <a:pt x="2336" y="1002792"/>
                  </a:lnTo>
                  <a:lnTo>
                    <a:pt x="9232" y="1049058"/>
                  </a:lnTo>
                  <a:lnTo>
                    <a:pt x="20586" y="1094232"/>
                  </a:lnTo>
                  <a:lnTo>
                    <a:pt x="36258" y="1137970"/>
                  </a:lnTo>
                  <a:lnTo>
                    <a:pt x="56108" y="1179982"/>
                  </a:lnTo>
                  <a:lnTo>
                    <a:pt x="80010" y="1219936"/>
                  </a:lnTo>
                  <a:lnTo>
                    <a:pt x="107848" y="1257541"/>
                  </a:lnTo>
                  <a:lnTo>
                    <a:pt x="139496" y="1292479"/>
                  </a:lnTo>
                  <a:lnTo>
                    <a:pt x="174421" y="1324114"/>
                  </a:lnTo>
                  <a:lnTo>
                    <a:pt x="212026" y="1351953"/>
                  </a:lnTo>
                  <a:lnTo>
                    <a:pt x="251993" y="1375867"/>
                  </a:lnTo>
                  <a:lnTo>
                    <a:pt x="293992" y="1395717"/>
                  </a:lnTo>
                  <a:lnTo>
                    <a:pt x="337743" y="1411376"/>
                  </a:lnTo>
                  <a:lnTo>
                    <a:pt x="382905" y="1422730"/>
                  </a:lnTo>
                  <a:lnTo>
                    <a:pt x="429183" y="1429639"/>
                  </a:lnTo>
                  <a:lnTo>
                    <a:pt x="476250" y="1431963"/>
                  </a:lnTo>
                  <a:lnTo>
                    <a:pt x="3521646" y="1431963"/>
                  </a:lnTo>
                  <a:lnTo>
                    <a:pt x="3568712" y="1429639"/>
                  </a:lnTo>
                  <a:lnTo>
                    <a:pt x="3614991" y="1422730"/>
                  </a:lnTo>
                  <a:lnTo>
                    <a:pt x="3660152" y="1411376"/>
                  </a:lnTo>
                  <a:lnTo>
                    <a:pt x="3703891" y="1395717"/>
                  </a:lnTo>
                  <a:lnTo>
                    <a:pt x="3745903" y="1375867"/>
                  </a:lnTo>
                  <a:lnTo>
                    <a:pt x="3785870" y="1351953"/>
                  </a:lnTo>
                  <a:lnTo>
                    <a:pt x="3823474" y="1324114"/>
                  </a:lnTo>
                  <a:lnTo>
                    <a:pt x="3858399" y="1292479"/>
                  </a:lnTo>
                  <a:lnTo>
                    <a:pt x="3890035" y="1257541"/>
                  </a:lnTo>
                  <a:lnTo>
                    <a:pt x="3917873" y="1219936"/>
                  </a:lnTo>
                  <a:lnTo>
                    <a:pt x="3941788" y="1179982"/>
                  </a:lnTo>
                  <a:lnTo>
                    <a:pt x="3961638" y="1137970"/>
                  </a:lnTo>
                  <a:lnTo>
                    <a:pt x="3977309" y="1094232"/>
                  </a:lnTo>
                  <a:lnTo>
                    <a:pt x="3988651" y="1049058"/>
                  </a:lnTo>
                  <a:lnTo>
                    <a:pt x="3995559" y="1002792"/>
                  </a:lnTo>
                  <a:lnTo>
                    <a:pt x="3997896" y="955713"/>
                  </a:lnTo>
                  <a:lnTo>
                    <a:pt x="3997896" y="476250"/>
                  </a:lnTo>
                  <a:close/>
                </a:path>
                <a:path w="14189075" h="1432560">
                  <a:moveTo>
                    <a:pt x="14188631" y="650506"/>
                  </a:moveTo>
                  <a:lnTo>
                    <a:pt x="14181519" y="643394"/>
                  </a:lnTo>
                  <a:lnTo>
                    <a:pt x="14036370" y="643394"/>
                  </a:lnTo>
                  <a:lnTo>
                    <a:pt x="14029258" y="636282"/>
                  </a:lnTo>
                  <a:lnTo>
                    <a:pt x="14029258" y="603250"/>
                  </a:lnTo>
                  <a:lnTo>
                    <a:pt x="14026502" y="594220"/>
                  </a:lnTo>
                  <a:lnTo>
                    <a:pt x="14019695" y="588657"/>
                  </a:lnTo>
                  <a:lnTo>
                    <a:pt x="14010983" y="587502"/>
                  </a:lnTo>
                  <a:lnTo>
                    <a:pt x="14002538" y="591667"/>
                  </a:lnTo>
                  <a:lnTo>
                    <a:pt x="13881151" y="705726"/>
                  </a:lnTo>
                  <a:lnTo>
                    <a:pt x="13877392" y="711149"/>
                  </a:lnTo>
                  <a:lnTo>
                    <a:pt x="13876173" y="717397"/>
                  </a:lnTo>
                  <a:lnTo>
                    <a:pt x="13877481" y="723633"/>
                  </a:lnTo>
                  <a:lnTo>
                    <a:pt x="13881329" y="729005"/>
                  </a:lnTo>
                  <a:lnTo>
                    <a:pt x="14002715" y="839965"/>
                  </a:lnTo>
                  <a:lnTo>
                    <a:pt x="14011174" y="844003"/>
                  </a:lnTo>
                  <a:lnTo>
                    <a:pt x="14019835" y="842772"/>
                  </a:lnTo>
                  <a:lnTo>
                    <a:pt x="14026579" y="837209"/>
                  </a:lnTo>
                  <a:lnTo>
                    <a:pt x="14029309" y="828255"/>
                  </a:lnTo>
                  <a:lnTo>
                    <a:pt x="14029309" y="794639"/>
                  </a:lnTo>
                  <a:lnTo>
                    <a:pt x="14036421" y="787527"/>
                  </a:lnTo>
                  <a:lnTo>
                    <a:pt x="14172768" y="787527"/>
                  </a:lnTo>
                  <a:lnTo>
                    <a:pt x="14181519" y="787527"/>
                  </a:lnTo>
                  <a:lnTo>
                    <a:pt x="14188631" y="780415"/>
                  </a:lnTo>
                  <a:lnTo>
                    <a:pt x="14188631" y="650506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9853" y="312713"/>
              <a:ext cx="3997960" cy="1428750"/>
            </a:xfrm>
            <a:custGeom>
              <a:avLst/>
              <a:gdLst/>
              <a:ahLst/>
              <a:cxnLst/>
              <a:rect l="l" t="t" r="r" b="b"/>
              <a:pathLst>
                <a:path w="3997960" h="1428750">
                  <a:moveTo>
                    <a:pt x="423820" y="1428749"/>
                  </a:moveTo>
                  <a:lnTo>
                    <a:pt x="382878" y="1422640"/>
                  </a:lnTo>
                  <a:lnTo>
                    <a:pt x="337717" y="1411290"/>
                  </a:lnTo>
                  <a:lnTo>
                    <a:pt x="293977" y="1395625"/>
                  </a:lnTo>
                  <a:lnTo>
                    <a:pt x="251971" y="1375773"/>
                  </a:lnTo>
                  <a:lnTo>
                    <a:pt x="212012" y="1351865"/>
                  </a:lnTo>
                  <a:lnTo>
                    <a:pt x="174411" y="1324028"/>
                  </a:lnTo>
                  <a:lnTo>
                    <a:pt x="139481" y="1292394"/>
                  </a:lnTo>
                  <a:lnTo>
                    <a:pt x="107846" y="1257464"/>
                  </a:lnTo>
                  <a:lnTo>
                    <a:pt x="80010" y="1219863"/>
                  </a:lnTo>
                  <a:lnTo>
                    <a:pt x="56101" y="1179903"/>
                  </a:lnTo>
                  <a:lnTo>
                    <a:pt x="36249" y="1137897"/>
                  </a:lnTo>
                  <a:lnTo>
                    <a:pt x="20584" y="1094158"/>
                  </a:lnTo>
                  <a:lnTo>
                    <a:pt x="9234" y="1048996"/>
                  </a:lnTo>
                  <a:lnTo>
                    <a:pt x="2330" y="1002725"/>
                  </a:lnTo>
                  <a:lnTo>
                    <a:pt x="0" y="955657"/>
                  </a:lnTo>
                  <a:lnTo>
                    <a:pt x="0" y="476218"/>
                  </a:lnTo>
                  <a:lnTo>
                    <a:pt x="2330" y="429150"/>
                  </a:lnTo>
                  <a:lnTo>
                    <a:pt x="9234" y="382878"/>
                  </a:lnTo>
                  <a:lnTo>
                    <a:pt x="20584" y="337717"/>
                  </a:lnTo>
                  <a:lnTo>
                    <a:pt x="36249" y="293977"/>
                  </a:lnTo>
                  <a:lnTo>
                    <a:pt x="56101" y="251971"/>
                  </a:lnTo>
                  <a:lnTo>
                    <a:pt x="80010" y="212012"/>
                  </a:lnTo>
                  <a:lnTo>
                    <a:pt x="107846" y="174411"/>
                  </a:lnTo>
                  <a:lnTo>
                    <a:pt x="139481" y="139481"/>
                  </a:lnTo>
                  <a:lnTo>
                    <a:pt x="174411" y="107846"/>
                  </a:lnTo>
                  <a:lnTo>
                    <a:pt x="212012" y="80010"/>
                  </a:lnTo>
                  <a:lnTo>
                    <a:pt x="251971" y="56101"/>
                  </a:lnTo>
                  <a:lnTo>
                    <a:pt x="293977" y="36249"/>
                  </a:lnTo>
                  <a:lnTo>
                    <a:pt x="337717" y="20584"/>
                  </a:lnTo>
                  <a:lnTo>
                    <a:pt x="382878" y="9234"/>
                  </a:lnTo>
                  <a:lnTo>
                    <a:pt x="429150" y="2330"/>
                  </a:lnTo>
                  <a:lnTo>
                    <a:pt x="476218" y="0"/>
                  </a:lnTo>
                  <a:lnTo>
                    <a:pt x="3521408" y="0"/>
                  </a:lnTo>
                  <a:lnTo>
                    <a:pt x="3568476" y="2330"/>
                  </a:lnTo>
                  <a:lnTo>
                    <a:pt x="3614747" y="9234"/>
                  </a:lnTo>
                  <a:lnTo>
                    <a:pt x="3659909" y="20584"/>
                  </a:lnTo>
                  <a:lnTo>
                    <a:pt x="3703648" y="36250"/>
                  </a:lnTo>
                  <a:lnTo>
                    <a:pt x="3745654" y="56101"/>
                  </a:lnTo>
                  <a:lnTo>
                    <a:pt x="3785614" y="80010"/>
                  </a:lnTo>
                  <a:lnTo>
                    <a:pt x="3823214" y="107846"/>
                  </a:lnTo>
                  <a:lnTo>
                    <a:pt x="3858144" y="139481"/>
                  </a:lnTo>
                  <a:lnTo>
                    <a:pt x="3889779" y="174411"/>
                  </a:lnTo>
                  <a:lnTo>
                    <a:pt x="3917615" y="212012"/>
                  </a:lnTo>
                  <a:lnTo>
                    <a:pt x="3941524" y="251971"/>
                  </a:lnTo>
                  <a:lnTo>
                    <a:pt x="3961376" y="293977"/>
                  </a:lnTo>
                  <a:lnTo>
                    <a:pt x="3977041" y="337717"/>
                  </a:lnTo>
                  <a:lnTo>
                    <a:pt x="3988391" y="382878"/>
                  </a:lnTo>
                  <a:lnTo>
                    <a:pt x="3995296" y="429150"/>
                  </a:lnTo>
                  <a:lnTo>
                    <a:pt x="3997650" y="476218"/>
                  </a:lnTo>
                  <a:lnTo>
                    <a:pt x="3997650" y="955658"/>
                  </a:lnTo>
                  <a:lnTo>
                    <a:pt x="3995296" y="1002725"/>
                  </a:lnTo>
                  <a:lnTo>
                    <a:pt x="3988391" y="1048996"/>
                  </a:lnTo>
                  <a:lnTo>
                    <a:pt x="3977041" y="1094158"/>
                  </a:lnTo>
                  <a:lnTo>
                    <a:pt x="3961376" y="1137897"/>
                  </a:lnTo>
                  <a:lnTo>
                    <a:pt x="3941524" y="1179903"/>
                  </a:lnTo>
                  <a:lnTo>
                    <a:pt x="3917615" y="1219863"/>
                  </a:lnTo>
                  <a:lnTo>
                    <a:pt x="3889779" y="1257464"/>
                  </a:lnTo>
                  <a:lnTo>
                    <a:pt x="3858144" y="1292394"/>
                  </a:lnTo>
                  <a:lnTo>
                    <a:pt x="3823214" y="1324028"/>
                  </a:lnTo>
                  <a:lnTo>
                    <a:pt x="3785614" y="1351865"/>
                  </a:lnTo>
                  <a:lnTo>
                    <a:pt x="3745654" y="1375773"/>
                  </a:lnTo>
                  <a:lnTo>
                    <a:pt x="3703648" y="1395625"/>
                  </a:lnTo>
                  <a:lnTo>
                    <a:pt x="3659909" y="1411290"/>
                  </a:lnTo>
                  <a:lnTo>
                    <a:pt x="3614747" y="1422640"/>
                  </a:lnTo>
                  <a:lnTo>
                    <a:pt x="3573806" y="1428749"/>
                  </a:lnTo>
                </a:path>
              </a:pathLst>
            </a:custGeom>
            <a:ln w="114300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068" y="452032"/>
              <a:ext cx="3590924" cy="115252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951068" y="2892943"/>
            <a:ext cx="17041495" cy="6628765"/>
            <a:chOff x="1000125" y="3118742"/>
            <a:chExt cx="17041495" cy="6628765"/>
          </a:xfrm>
        </p:grpSpPr>
        <p:sp>
          <p:nvSpPr>
            <p:cNvPr id="24" name="object 24"/>
            <p:cNvSpPr/>
            <p:nvPr/>
          </p:nvSpPr>
          <p:spPr>
            <a:xfrm>
              <a:off x="1028700" y="9718527"/>
              <a:ext cx="16245205" cy="0"/>
            </a:xfrm>
            <a:custGeom>
              <a:avLst/>
              <a:gdLst/>
              <a:ahLst/>
              <a:cxnLst/>
              <a:rect l="l" t="t" r="r" b="b"/>
              <a:pathLst>
                <a:path w="16245205">
                  <a:moveTo>
                    <a:pt x="0" y="0"/>
                  </a:moveTo>
                  <a:lnTo>
                    <a:pt x="16244875" y="0"/>
                  </a:lnTo>
                </a:path>
              </a:pathLst>
            </a:custGeom>
            <a:ln w="5714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22750" y="3175894"/>
              <a:ext cx="7960359" cy="6231890"/>
            </a:xfrm>
            <a:custGeom>
              <a:avLst/>
              <a:gdLst/>
              <a:ahLst/>
              <a:cxnLst/>
              <a:rect l="l" t="t" r="r" b="b"/>
              <a:pathLst>
                <a:path w="7960359" h="6231890">
                  <a:moveTo>
                    <a:pt x="7485032" y="6231854"/>
                  </a:moveTo>
                  <a:lnTo>
                    <a:pt x="476250" y="6231854"/>
                  </a:lnTo>
                  <a:lnTo>
                    <a:pt x="427556" y="6229395"/>
                  </a:lnTo>
                  <a:lnTo>
                    <a:pt x="380269" y="6222179"/>
                  </a:lnTo>
                  <a:lnTo>
                    <a:pt x="334628" y="6210443"/>
                  </a:lnTo>
                  <a:lnTo>
                    <a:pt x="290872" y="6194428"/>
                  </a:lnTo>
                  <a:lnTo>
                    <a:pt x="249241" y="6174373"/>
                  </a:lnTo>
                  <a:lnTo>
                    <a:pt x="209974" y="6150518"/>
                  </a:lnTo>
                  <a:lnTo>
                    <a:pt x="173311" y="6123102"/>
                  </a:lnTo>
                  <a:lnTo>
                    <a:pt x="139490" y="6092364"/>
                  </a:lnTo>
                  <a:lnTo>
                    <a:pt x="108752" y="6058544"/>
                  </a:lnTo>
                  <a:lnTo>
                    <a:pt x="81336" y="6021880"/>
                  </a:lnTo>
                  <a:lnTo>
                    <a:pt x="57481" y="5982613"/>
                  </a:lnTo>
                  <a:lnTo>
                    <a:pt x="37426" y="5940982"/>
                  </a:lnTo>
                  <a:lnTo>
                    <a:pt x="21411" y="5897226"/>
                  </a:lnTo>
                  <a:lnTo>
                    <a:pt x="9675" y="5851585"/>
                  </a:lnTo>
                  <a:lnTo>
                    <a:pt x="2459" y="5804298"/>
                  </a:lnTo>
                  <a:lnTo>
                    <a:pt x="0" y="5755604"/>
                  </a:lnTo>
                  <a:lnTo>
                    <a:pt x="0" y="476250"/>
                  </a:lnTo>
                  <a:lnTo>
                    <a:pt x="2459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2"/>
                  </a:lnTo>
                  <a:lnTo>
                    <a:pt x="57481" y="249241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1" y="108752"/>
                  </a:lnTo>
                  <a:lnTo>
                    <a:pt x="209974" y="81336"/>
                  </a:lnTo>
                  <a:lnTo>
                    <a:pt x="249241" y="57480"/>
                  </a:lnTo>
                  <a:lnTo>
                    <a:pt x="290872" y="37426"/>
                  </a:lnTo>
                  <a:lnTo>
                    <a:pt x="334628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50" y="0"/>
                  </a:lnTo>
                  <a:lnTo>
                    <a:pt x="7485032" y="0"/>
                  </a:lnTo>
                  <a:lnTo>
                    <a:pt x="7533726" y="2458"/>
                  </a:lnTo>
                  <a:lnTo>
                    <a:pt x="7581013" y="9675"/>
                  </a:lnTo>
                  <a:lnTo>
                    <a:pt x="7626654" y="21411"/>
                  </a:lnTo>
                  <a:lnTo>
                    <a:pt x="7670410" y="37426"/>
                  </a:lnTo>
                  <a:lnTo>
                    <a:pt x="7712041" y="57480"/>
                  </a:lnTo>
                  <a:lnTo>
                    <a:pt x="7751308" y="81336"/>
                  </a:lnTo>
                  <a:lnTo>
                    <a:pt x="7787971" y="108752"/>
                  </a:lnTo>
                  <a:lnTo>
                    <a:pt x="7821791" y="139490"/>
                  </a:lnTo>
                  <a:lnTo>
                    <a:pt x="7852530" y="173310"/>
                  </a:lnTo>
                  <a:lnTo>
                    <a:pt x="7879946" y="209974"/>
                  </a:lnTo>
                  <a:lnTo>
                    <a:pt x="7903801" y="249241"/>
                  </a:lnTo>
                  <a:lnTo>
                    <a:pt x="7923856" y="290872"/>
                  </a:lnTo>
                  <a:lnTo>
                    <a:pt x="7939871" y="334627"/>
                  </a:lnTo>
                  <a:lnTo>
                    <a:pt x="7951606" y="380269"/>
                  </a:lnTo>
                  <a:lnTo>
                    <a:pt x="7958823" y="427556"/>
                  </a:lnTo>
                  <a:lnTo>
                    <a:pt x="7960220" y="455213"/>
                  </a:lnTo>
                  <a:lnTo>
                    <a:pt x="7960220" y="5776641"/>
                  </a:lnTo>
                  <a:lnTo>
                    <a:pt x="7951606" y="5851585"/>
                  </a:lnTo>
                  <a:lnTo>
                    <a:pt x="7939871" y="5897226"/>
                  </a:lnTo>
                  <a:lnTo>
                    <a:pt x="7923856" y="5940982"/>
                  </a:lnTo>
                  <a:lnTo>
                    <a:pt x="7903801" y="5982613"/>
                  </a:lnTo>
                  <a:lnTo>
                    <a:pt x="7879946" y="6021880"/>
                  </a:lnTo>
                  <a:lnTo>
                    <a:pt x="7852530" y="6058544"/>
                  </a:lnTo>
                  <a:lnTo>
                    <a:pt x="7821791" y="6092364"/>
                  </a:lnTo>
                  <a:lnTo>
                    <a:pt x="7787971" y="6123102"/>
                  </a:lnTo>
                  <a:lnTo>
                    <a:pt x="7751308" y="6150518"/>
                  </a:lnTo>
                  <a:lnTo>
                    <a:pt x="7712041" y="6174373"/>
                  </a:lnTo>
                  <a:lnTo>
                    <a:pt x="7670410" y="6194428"/>
                  </a:lnTo>
                  <a:lnTo>
                    <a:pt x="7626654" y="6210443"/>
                  </a:lnTo>
                  <a:lnTo>
                    <a:pt x="7581013" y="6222179"/>
                  </a:lnTo>
                  <a:lnTo>
                    <a:pt x="7533726" y="6229395"/>
                  </a:lnTo>
                  <a:lnTo>
                    <a:pt x="7485032" y="6231854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22751" y="3175892"/>
              <a:ext cx="7961630" cy="6229985"/>
            </a:xfrm>
            <a:custGeom>
              <a:avLst/>
              <a:gdLst/>
              <a:ahLst/>
              <a:cxnLst/>
              <a:rect l="l" t="t" r="r" b="b"/>
              <a:pathLst>
                <a:path w="7961630" h="6229984">
                  <a:moveTo>
                    <a:pt x="427603" y="6229360"/>
                  </a:moveTo>
                  <a:lnTo>
                    <a:pt x="380330" y="6222058"/>
                  </a:lnTo>
                  <a:lnTo>
                    <a:pt x="334690" y="6210323"/>
                  </a:lnTo>
                  <a:lnTo>
                    <a:pt x="290875" y="6194433"/>
                  </a:lnTo>
                  <a:lnTo>
                    <a:pt x="249233" y="6174372"/>
                  </a:lnTo>
                  <a:lnTo>
                    <a:pt x="209957" y="6150509"/>
                  </a:lnTo>
                  <a:lnTo>
                    <a:pt x="173286" y="6123083"/>
                  </a:lnTo>
                  <a:lnTo>
                    <a:pt x="139460" y="6092334"/>
                  </a:lnTo>
                  <a:lnTo>
                    <a:pt x="108718" y="6058502"/>
                  </a:lnTo>
                  <a:lnTo>
                    <a:pt x="81301" y="6021826"/>
                  </a:lnTo>
                  <a:lnTo>
                    <a:pt x="57447" y="5982547"/>
                  </a:lnTo>
                  <a:lnTo>
                    <a:pt x="37396" y="5940904"/>
                  </a:lnTo>
                  <a:lnTo>
                    <a:pt x="21387" y="5897136"/>
                  </a:lnTo>
                  <a:lnTo>
                    <a:pt x="9660" y="5851485"/>
                  </a:lnTo>
                  <a:lnTo>
                    <a:pt x="2453" y="5804190"/>
                  </a:lnTo>
                  <a:lnTo>
                    <a:pt x="0" y="5755493"/>
                  </a:lnTo>
                  <a:lnTo>
                    <a:pt x="0" y="476240"/>
                  </a:lnTo>
                  <a:lnTo>
                    <a:pt x="2461" y="427540"/>
                  </a:lnTo>
                  <a:lnTo>
                    <a:pt x="9681" y="380248"/>
                  </a:lnTo>
                  <a:lnTo>
                    <a:pt x="21421" y="334602"/>
                  </a:lnTo>
                  <a:lnTo>
                    <a:pt x="37441" y="290843"/>
                  </a:lnTo>
                  <a:lnTo>
                    <a:pt x="57501" y="249210"/>
                  </a:lnTo>
                  <a:lnTo>
                    <a:pt x="81362" y="209942"/>
                  </a:lnTo>
                  <a:lnTo>
                    <a:pt x="108784" y="173278"/>
                  </a:lnTo>
                  <a:lnTo>
                    <a:pt x="139528" y="139459"/>
                  </a:lnTo>
                  <a:lnTo>
                    <a:pt x="173353" y="108723"/>
                  </a:lnTo>
                  <a:lnTo>
                    <a:pt x="210022" y="81309"/>
                  </a:lnTo>
                  <a:lnTo>
                    <a:pt x="249293" y="57458"/>
                  </a:lnTo>
                  <a:lnTo>
                    <a:pt x="290928" y="37408"/>
                  </a:lnTo>
                  <a:lnTo>
                    <a:pt x="334686" y="21399"/>
                  </a:lnTo>
                  <a:lnTo>
                    <a:pt x="380329" y="9669"/>
                  </a:lnTo>
                  <a:lnTo>
                    <a:pt x="427616" y="2458"/>
                  </a:lnTo>
                  <a:lnTo>
                    <a:pt x="476309" y="0"/>
                  </a:lnTo>
                  <a:lnTo>
                    <a:pt x="7484953" y="2"/>
                  </a:lnTo>
                  <a:lnTo>
                    <a:pt x="7533648" y="2449"/>
                  </a:lnTo>
                  <a:lnTo>
                    <a:pt x="7580937" y="9659"/>
                  </a:lnTo>
                  <a:lnTo>
                    <a:pt x="7626582" y="21387"/>
                  </a:lnTo>
                  <a:lnTo>
                    <a:pt x="7670342" y="37396"/>
                  </a:lnTo>
                  <a:lnTo>
                    <a:pt x="7711979" y="57446"/>
                  </a:lnTo>
                  <a:lnTo>
                    <a:pt x="7751253" y="81298"/>
                  </a:lnTo>
                  <a:lnTo>
                    <a:pt x="7787923" y="108712"/>
                  </a:lnTo>
                  <a:lnTo>
                    <a:pt x="7821751" y="139449"/>
                  </a:lnTo>
                  <a:lnTo>
                    <a:pt x="7852497" y="173270"/>
                  </a:lnTo>
                  <a:lnTo>
                    <a:pt x="7879920" y="209935"/>
                  </a:lnTo>
                  <a:lnTo>
                    <a:pt x="7903782" y="249205"/>
                  </a:lnTo>
                  <a:lnTo>
                    <a:pt x="7923843" y="290841"/>
                  </a:lnTo>
                  <a:lnTo>
                    <a:pt x="7939863" y="334603"/>
                  </a:lnTo>
                  <a:lnTo>
                    <a:pt x="7951603" y="380251"/>
                  </a:lnTo>
                  <a:lnTo>
                    <a:pt x="7958822" y="427546"/>
                  </a:lnTo>
                  <a:lnTo>
                    <a:pt x="7961282" y="476243"/>
                  </a:lnTo>
                  <a:lnTo>
                    <a:pt x="7961287" y="5755498"/>
                  </a:lnTo>
                  <a:lnTo>
                    <a:pt x="7958838" y="5804202"/>
                  </a:lnTo>
                  <a:lnTo>
                    <a:pt x="7951628" y="5851501"/>
                  </a:lnTo>
                  <a:lnTo>
                    <a:pt x="7939898" y="5897155"/>
                  </a:lnTo>
                  <a:lnTo>
                    <a:pt x="7923885" y="5940924"/>
                  </a:lnTo>
                  <a:lnTo>
                    <a:pt x="7903830" y="5982568"/>
                  </a:lnTo>
                  <a:lnTo>
                    <a:pt x="7879972" y="6021848"/>
                  </a:lnTo>
                  <a:lnTo>
                    <a:pt x="7852550" y="6058524"/>
                  </a:lnTo>
                  <a:lnTo>
                    <a:pt x="7821804" y="6092355"/>
                  </a:lnTo>
                  <a:lnTo>
                    <a:pt x="7787975" y="6123102"/>
                  </a:lnTo>
                  <a:lnTo>
                    <a:pt x="7751300" y="6150526"/>
                  </a:lnTo>
                  <a:lnTo>
                    <a:pt x="7712034" y="6174380"/>
                  </a:lnTo>
                  <a:lnTo>
                    <a:pt x="7711964" y="6174250"/>
                  </a:lnTo>
                  <a:lnTo>
                    <a:pt x="7712034" y="6174380"/>
                  </a:lnTo>
                  <a:lnTo>
                    <a:pt x="7670327" y="6194309"/>
                  </a:lnTo>
                  <a:lnTo>
                    <a:pt x="7626572" y="6210323"/>
                  </a:lnTo>
                  <a:lnTo>
                    <a:pt x="7580932" y="6222058"/>
                  </a:lnTo>
                  <a:lnTo>
                    <a:pt x="7533724" y="6229341"/>
                  </a:lnTo>
                </a:path>
              </a:pathLst>
            </a:custGeom>
            <a:ln w="114300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6535" y="3490174"/>
              <a:ext cx="85725" cy="85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6535" y="5052273"/>
              <a:ext cx="85725" cy="857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6535" y="7785948"/>
              <a:ext cx="85725" cy="85724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0987852" y="1806852"/>
            <a:ext cx="60350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RESEARCH</a:t>
            </a:r>
            <a:r>
              <a:rPr spc="-7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0840621" y="3266648"/>
            <a:ext cx="6748145" cy="321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09">
              <a:lnSpc>
                <a:spcPct val="116500"/>
              </a:lnSpc>
              <a:spcBef>
                <a:spcPts val="100"/>
              </a:spcBef>
            </a:pPr>
            <a:r>
              <a:rPr lang="en-GB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analyse the trend of interest </a:t>
            </a:r>
            <a:r>
              <a:rPr lang="en-GB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rate,exchange</a:t>
            </a:r>
            <a:r>
              <a:rPr lang="en-GB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rate of USD/CNY,CPI and 10-year bond from 2014 to 2024.</a:t>
            </a:r>
          </a:p>
          <a:p>
            <a:pPr marL="12700" marR="29209">
              <a:lnSpc>
                <a:spcPct val="116500"/>
              </a:lnSpc>
              <a:spcBef>
                <a:spcPts val="100"/>
              </a:spcBef>
            </a:pPr>
            <a:endParaRPr lang="en-GB" sz="2200" dirty="0">
              <a:solidFill>
                <a:srgbClr val="000000"/>
              </a:solidFill>
              <a:latin typeface="Times New Roman" panose="02020603050405020304" pitchFamily="18" charset="0"/>
              <a:cs typeface="Tahoma"/>
            </a:endParaRPr>
          </a:p>
          <a:p>
            <a:pPr marL="12700" marR="29209">
              <a:lnSpc>
                <a:spcPct val="116500"/>
              </a:lnSpc>
              <a:spcBef>
                <a:spcPts val="100"/>
              </a:spcBef>
            </a:pPr>
            <a:endParaRPr lang="en-GB" sz="2200" dirty="0">
              <a:solidFill>
                <a:srgbClr val="000000"/>
              </a:solidFill>
              <a:latin typeface="Times New Roman" panose="02020603050405020304" pitchFamily="18" charset="0"/>
              <a:cs typeface="Tahoma"/>
            </a:endParaRPr>
          </a:p>
          <a:p>
            <a:pPr marL="12700" marR="29209">
              <a:lnSpc>
                <a:spcPct val="116500"/>
              </a:lnSpc>
              <a:spcBef>
                <a:spcPts val="100"/>
              </a:spcBef>
            </a:pPr>
            <a:r>
              <a:rPr lang="en-GB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predict the future exchange rate of USD/CNY with interaction of crucial indicators by using the Long short-Term Memory (LSTM) model</a:t>
            </a:r>
            <a:endParaRPr lang="en-GB" sz="2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200" dirty="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87240" y="9501039"/>
            <a:ext cx="4313555" cy="425450"/>
          </a:xfrm>
          <a:custGeom>
            <a:avLst/>
            <a:gdLst/>
            <a:ahLst/>
            <a:cxnLst/>
            <a:rect l="l" t="t" r="r" b="b"/>
            <a:pathLst>
              <a:path w="4313555" h="425450">
                <a:moveTo>
                  <a:pt x="4207023" y="425450"/>
                </a:moveTo>
                <a:lnTo>
                  <a:pt x="106362" y="425450"/>
                </a:lnTo>
                <a:lnTo>
                  <a:pt x="64961" y="417091"/>
                </a:lnTo>
                <a:lnTo>
                  <a:pt x="31152" y="394297"/>
                </a:lnTo>
                <a:lnTo>
                  <a:pt x="8358" y="360488"/>
                </a:lnTo>
                <a:lnTo>
                  <a:pt x="0" y="319087"/>
                </a:lnTo>
                <a:lnTo>
                  <a:pt x="0" y="106362"/>
                </a:lnTo>
                <a:lnTo>
                  <a:pt x="8358" y="64961"/>
                </a:lnTo>
                <a:lnTo>
                  <a:pt x="31152" y="31152"/>
                </a:lnTo>
                <a:lnTo>
                  <a:pt x="64961" y="8358"/>
                </a:lnTo>
                <a:lnTo>
                  <a:pt x="106362" y="0"/>
                </a:lnTo>
                <a:lnTo>
                  <a:pt x="4207023" y="0"/>
                </a:lnTo>
                <a:lnTo>
                  <a:pt x="4247726" y="8096"/>
                </a:lnTo>
                <a:lnTo>
                  <a:pt x="4282233" y="31152"/>
                </a:lnTo>
                <a:lnTo>
                  <a:pt x="4305289" y="65659"/>
                </a:lnTo>
                <a:lnTo>
                  <a:pt x="4313386" y="106362"/>
                </a:lnTo>
                <a:lnTo>
                  <a:pt x="4313386" y="319087"/>
                </a:lnTo>
                <a:lnTo>
                  <a:pt x="4305289" y="359790"/>
                </a:lnTo>
                <a:lnTo>
                  <a:pt x="4282233" y="394297"/>
                </a:lnTo>
                <a:lnTo>
                  <a:pt x="4247726" y="417353"/>
                </a:lnTo>
                <a:lnTo>
                  <a:pt x="4207023" y="425450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76140" y="9542378"/>
            <a:ext cx="41357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10" dirty="0" err="1">
                <a:solidFill>
                  <a:srgbClr val="1B1B1B"/>
                </a:solidFill>
                <a:latin typeface="Tahoma"/>
                <a:cs typeface="Tahoma"/>
                <a:hlinkClick r:id="rId4"/>
              </a:rPr>
              <a:t>chengyun</a:t>
            </a:r>
            <a:r>
              <a:rPr sz="2000" b="1" spc="-10" dirty="0">
                <a:solidFill>
                  <a:srgbClr val="1B1B1B"/>
                </a:solidFill>
                <a:latin typeface="Tahoma"/>
                <a:cs typeface="Tahoma"/>
                <a:hlinkClick r:id="rId4"/>
              </a:rPr>
              <a:t>@graduate.utm.my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71596" y="3118743"/>
            <a:ext cx="16302355" cy="6807834"/>
            <a:chOff x="971596" y="3118743"/>
            <a:chExt cx="16302355" cy="6807834"/>
          </a:xfrm>
        </p:grpSpPr>
        <p:sp>
          <p:nvSpPr>
            <p:cNvPr id="4" name="object 4"/>
            <p:cNvSpPr/>
            <p:nvPr/>
          </p:nvSpPr>
          <p:spPr>
            <a:xfrm>
              <a:off x="1028746" y="3175895"/>
              <a:ext cx="8400415" cy="6251575"/>
            </a:xfrm>
            <a:custGeom>
              <a:avLst/>
              <a:gdLst/>
              <a:ahLst/>
              <a:cxnLst/>
              <a:rect l="l" t="t" r="r" b="b"/>
              <a:pathLst>
                <a:path w="8400415" h="6251575">
                  <a:moveTo>
                    <a:pt x="7934212" y="6251319"/>
                  </a:moveTo>
                  <a:lnTo>
                    <a:pt x="476249" y="6251319"/>
                  </a:lnTo>
                  <a:lnTo>
                    <a:pt x="427556" y="6248860"/>
                  </a:lnTo>
                  <a:lnTo>
                    <a:pt x="380268" y="6241643"/>
                  </a:lnTo>
                  <a:lnTo>
                    <a:pt x="334627" y="6229908"/>
                  </a:lnTo>
                  <a:lnTo>
                    <a:pt x="290871" y="6213893"/>
                  </a:lnTo>
                  <a:lnTo>
                    <a:pt x="249240" y="6193838"/>
                  </a:lnTo>
                  <a:lnTo>
                    <a:pt x="209974" y="6169983"/>
                  </a:lnTo>
                  <a:lnTo>
                    <a:pt x="173310" y="6142567"/>
                  </a:lnTo>
                  <a:lnTo>
                    <a:pt x="139490" y="6111829"/>
                  </a:lnTo>
                  <a:lnTo>
                    <a:pt x="108752" y="6078008"/>
                  </a:lnTo>
                  <a:lnTo>
                    <a:pt x="81336" y="6041345"/>
                  </a:lnTo>
                  <a:lnTo>
                    <a:pt x="57480" y="6002078"/>
                  </a:lnTo>
                  <a:lnTo>
                    <a:pt x="37426" y="5960447"/>
                  </a:lnTo>
                  <a:lnTo>
                    <a:pt x="21411" y="5916691"/>
                  </a:lnTo>
                  <a:lnTo>
                    <a:pt x="9675" y="5871050"/>
                  </a:lnTo>
                  <a:lnTo>
                    <a:pt x="2458" y="5823763"/>
                  </a:lnTo>
                  <a:lnTo>
                    <a:pt x="0" y="5775069"/>
                  </a:lnTo>
                  <a:lnTo>
                    <a:pt x="0" y="476250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1"/>
                  </a:lnTo>
                  <a:lnTo>
                    <a:pt x="57480" y="249240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6"/>
                  </a:lnTo>
                  <a:lnTo>
                    <a:pt x="249240" y="57480"/>
                  </a:lnTo>
                  <a:lnTo>
                    <a:pt x="290871" y="37426"/>
                  </a:lnTo>
                  <a:lnTo>
                    <a:pt x="334627" y="21411"/>
                  </a:lnTo>
                  <a:lnTo>
                    <a:pt x="380268" y="9675"/>
                  </a:lnTo>
                  <a:lnTo>
                    <a:pt x="427556" y="2458"/>
                  </a:lnTo>
                  <a:lnTo>
                    <a:pt x="476249" y="0"/>
                  </a:lnTo>
                  <a:lnTo>
                    <a:pt x="7934212" y="0"/>
                  </a:lnTo>
                  <a:lnTo>
                    <a:pt x="7982906" y="2458"/>
                  </a:lnTo>
                  <a:lnTo>
                    <a:pt x="8030193" y="9675"/>
                  </a:lnTo>
                  <a:lnTo>
                    <a:pt x="8075834" y="21411"/>
                  </a:lnTo>
                  <a:lnTo>
                    <a:pt x="8119590" y="37426"/>
                  </a:lnTo>
                  <a:lnTo>
                    <a:pt x="8161221" y="57480"/>
                  </a:lnTo>
                  <a:lnTo>
                    <a:pt x="8200488" y="81336"/>
                  </a:lnTo>
                  <a:lnTo>
                    <a:pt x="8237151" y="108752"/>
                  </a:lnTo>
                  <a:lnTo>
                    <a:pt x="8270972" y="139490"/>
                  </a:lnTo>
                  <a:lnTo>
                    <a:pt x="8301710" y="173310"/>
                  </a:lnTo>
                  <a:lnTo>
                    <a:pt x="8329126" y="209974"/>
                  </a:lnTo>
                  <a:lnTo>
                    <a:pt x="8352981" y="249240"/>
                  </a:lnTo>
                  <a:lnTo>
                    <a:pt x="8373036" y="290871"/>
                  </a:lnTo>
                  <a:lnTo>
                    <a:pt x="8389051" y="334627"/>
                  </a:lnTo>
                  <a:lnTo>
                    <a:pt x="8400210" y="378028"/>
                  </a:lnTo>
                  <a:lnTo>
                    <a:pt x="8400210" y="5873291"/>
                  </a:lnTo>
                  <a:lnTo>
                    <a:pt x="8389051" y="5916691"/>
                  </a:lnTo>
                  <a:lnTo>
                    <a:pt x="8373036" y="5960447"/>
                  </a:lnTo>
                  <a:lnTo>
                    <a:pt x="8352981" y="6002078"/>
                  </a:lnTo>
                  <a:lnTo>
                    <a:pt x="8329126" y="6041345"/>
                  </a:lnTo>
                  <a:lnTo>
                    <a:pt x="8301710" y="6078008"/>
                  </a:lnTo>
                  <a:lnTo>
                    <a:pt x="8270972" y="6111829"/>
                  </a:lnTo>
                  <a:lnTo>
                    <a:pt x="8237151" y="6142567"/>
                  </a:lnTo>
                  <a:lnTo>
                    <a:pt x="8200488" y="6169983"/>
                  </a:lnTo>
                  <a:lnTo>
                    <a:pt x="8161221" y="6193838"/>
                  </a:lnTo>
                  <a:lnTo>
                    <a:pt x="8119590" y="6213893"/>
                  </a:lnTo>
                  <a:lnTo>
                    <a:pt x="8075834" y="6229908"/>
                  </a:lnTo>
                  <a:lnTo>
                    <a:pt x="8030193" y="6241643"/>
                  </a:lnTo>
                  <a:lnTo>
                    <a:pt x="7982906" y="6248860"/>
                  </a:lnTo>
                  <a:lnTo>
                    <a:pt x="7934212" y="6251319"/>
                  </a:lnTo>
                  <a:close/>
                </a:path>
              </a:pathLst>
            </a:custGeom>
            <a:solidFill>
              <a:srgbClr val="D0C8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46" y="3175893"/>
              <a:ext cx="8410575" cy="6248400"/>
            </a:xfrm>
            <a:custGeom>
              <a:avLst/>
              <a:gdLst/>
              <a:ahLst/>
              <a:cxnLst/>
              <a:rect l="l" t="t" r="r" b="b"/>
              <a:pathLst>
                <a:path w="8410575" h="6248400">
                  <a:moveTo>
                    <a:pt x="424552" y="6248311"/>
                  </a:moveTo>
                  <a:lnTo>
                    <a:pt x="380282" y="6241648"/>
                  </a:lnTo>
                  <a:lnTo>
                    <a:pt x="334631" y="6229910"/>
                  </a:lnTo>
                  <a:lnTo>
                    <a:pt x="290867" y="6213892"/>
                  </a:lnTo>
                  <a:lnTo>
                    <a:pt x="249229" y="6193832"/>
                  </a:lnTo>
                  <a:lnTo>
                    <a:pt x="209956" y="6169971"/>
                  </a:lnTo>
                  <a:lnTo>
                    <a:pt x="173287" y="6142547"/>
                  </a:lnTo>
                  <a:lnTo>
                    <a:pt x="139463" y="6111801"/>
                  </a:lnTo>
                  <a:lnTo>
                    <a:pt x="108724" y="6077972"/>
                  </a:lnTo>
                  <a:lnTo>
                    <a:pt x="81307" y="6041300"/>
                  </a:lnTo>
                  <a:lnTo>
                    <a:pt x="57454" y="6002024"/>
                  </a:lnTo>
                  <a:lnTo>
                    <a:pt x="37402" y="5960384"/>
                  </a:lnTo>
                  <a:lnTo>
                    <a:pt x="21392" y="5916621"/>
                  </a:lnTo>
                  <a:lnTo>
                    <a:pt x="9663" y="5870973"/>
                  </a:lnTo>
                  <a:lnTo>
                    <a:pt x="2454" y="5823681"/>
                  </a:lnTo>
                  <a:lnTo>
                    <a:pt x="0" y="5774985"/>
                  </a:lnTo>
                  <a:lnTo>
                    <a:pt x="0" y="476242"/>
                  </a:lnTo>
                  <a:lnTo>
                    <a:pt x="2460" y="427545"/>
                  </a:lnTo>
                  <a:lnTo>
                    <a:pt x="9679" y="380255"/>
                  </a:lnTo>
                  <a:lnTo>
                    <a:pt x="21417" y="334611"/>
                  </a:lnTo>
                  <a:lnTo>
                    <a:pt x="37435" y="290853"/>
                  </a:lnTo>
                  <a:lnTo>
                    <a:pt x="57493" y="249221"/>
                  </a:lnTo>
                  <a:lnTo>
                    <a:pt x="81352" y="209953"/>
                  </a:lnTo>
                  <a:lnTo>
                    <a:pt x="108772" y="173290"/>
                  </a:lnTo>
                  <a:lnTo>
                    <a:pt x="139514" y="139470"/>
                  </a:lnTo>
                  <a:lnTo>
                    <a:pt x="173337" y="108733"/>
                  </a:lnTo>
                  <a:lnTo>
                    <a:pt x="210004" y="81319"/>
                  </a:lnTo>
                  <a:lnTo>
                    <a:pt x="249273" y="57466"/>
                  </a:lnTo>
                  <a:lnTo>
                    <a:pt x="290906" y="37415"/>
                  </a:lnTo>
                  <a:lnTo>
                    <a:pt x="334663" y="21403"/>
                  </a:lnTo>
                  <a:lnTo>
                    <a:pt x="380305" y="9671"/>
                  </a:lnTo>
                  <a:lnTo>
                    <a:pt x="427593" y="2458"/>
                  </a:lnTo>
                  <a:lnTo>
                    <a:pt x="476286" y="0"/>
                  </a:lnTo>
                  <a:lnTo>
                    <a:pt x="7934137" y="1"/>
                  </a:lnTo>
                  <a:lnTo>
                    <a:pt x="7982832" y="2449"/>
                  </a:lnTo>
                  <a:lnTo>
                    <a:pt x="8030122" y="9659"/>
                  </a:lnTo>
                  <a:lnTo>
                    <a:pt x="8075766" y="21388"/>
                  </a:lnTo>
                  <a:lnTo>
                    <a:pt x="8119527" y="37397"/>
                  </a:lnTo>
                  <a:lnTo>
                    <a:pt x="8161164" y="57448"/>
                  </a:lnTo>
                  <a:lnTo>
                    <a:pt x="8200437" y="81300"/>
                  </a:lnTo>
                  <a:lnTo>
                    <a:pt x="8237107" y="108714"/>
                  </a:lnTo>
                  <a:lnTo>
                    <a:pt x="8270934" y="139451"/>
                  </a:lnTo>
                  <a:lnTo>
                    <a:pt x="8301679" y="173273"/>
                  </a:lnTo>
                  <a:lnTo>
                    <a:pt x="8329102" y="209938"/>
                  </a:lnTo>
                  <a:lnTo>
                    <a:pt x="8352964" y="249208"/>
                  </a:lnTo>
                  <a:lnTo>
                    <a:pt x="8373024" y="290844"/>
                  </a:lnTo>
                  <a:lnTo>
                    <a:pt x="8389044" y="334605"/>
                  </a:lnTo>
                  <a:lnTo>
                    <a:pt x="8400783" y="380253"/>
                  </a:lnTo>
                  <a:lnTo>
                    <a:pt x="8408002" y="427547"/>
                  </a:lnTo>
                  <a:lnTo>
                    <a:pt x="8410381" y="476244"/>
                  </a:lnTo>
                  <a:lnTo>
                    <a:pt x="8410381" y="5774985"/>
                  </a:lnTo>
                  <a:lnTo>
                    <a:pt x="8408013" y="5823692"/>
                  </a:lnTo>
                  <a:lnTo>
                    <a:pt x="8400801" y="5870989"/>
                  </a:lnTo>
                  <a:lnTo>
                    <a:pt x="8389069" y="5916641"/>
                  </a:lnTo>
                  <a:lnTo>
                    <a:pt x="8373055" y="5960408"/>
                  </a:lnTo>
                  <a:lnTo>
                    <a:pt x="8352998" y="6002050"/>
                  </a:lnTo>
                  <a:lnTo>
                    <a:pt x="8329140" y="6041327"/>
                  </a:lnTo>
                  <a:lnTo>
                    <a:pt x="8301718" y="6078000"/>
                  </a:lnTo>
                  <a:lnTo>
                    <a:pt x="8270973" y="6111828"/>
                  </a:lnTo>
                  <a:lnTo>
                    <a:pt x="8237144" y="6142573"/>
                  </a:lnTo>
                  <a:lnTo>
                    <a:pt x="8200471" y="6169994"/>
                  </a:lnTo>
                  <a:lnTo>
                    <a:pt x="8161194" y="6193852"/>
                  </a:lnTo>
                  <a:lnTo>
                    <a:pt x="8119552" y="6213908"/>
                  </a:lnTo>
                  <a:lnTo>
                    <a:pt x="8075785" y="6229921"/>
                  </a:lnTo>
                  <a:lnTo>
                    <a:pt x="8030132" y="6241654"/>
                  </a:lnTo>
                  <a:lnTo>
                    <a:pt x="7985906" y="6248299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699" y="9718527"/>
              <a:ext cx="16245205" cy="0"/>
            </a:xfrm>
            <a:custGeom>
              <a:avLst/>
              <a:gdLst/>
              <a:ahLst/>
              <a:cxnLst/>
              <a:rect l="l" t="t" r="r" b="b"/>
              <a:pathLst>
                <a:path w="16245205">
                  <a:moveTo>
                    <a:pt x="0" y="0"/>
                  </a:moveTo>
                  <a:lnTo>
                    <a:pt x="16244875" y="0"/>
                  </a:lnTo>
                </a:path>
              </a:pathLst>
            </a:custGeom>
            <a:ln w="5714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87241" y="9501039"/>
              <a:ext cx="4313555" cy="425450"/>
            </a:xfrm>
            <a:custGeom>
              <a:avLst/>
              <a:gdLst/>
              <a:ahLst/>
              <a:cxnLst/>
              <a:rect l="l" t="t" r="r" b="b"/>
              <a:pathLst>
                <a:path w="4313555" h="425450">
                  <a:moveTo>
                    <a:pt x="4207023" y="425450"/>
                  </a:moveTo>
                  <a:lnTo>
                    <a:pt x="106362" y="425450"/>
                  </a:lnTo>
                  <a:lnTo>
                    <a:pt x="64961" y="417091"/>
                  </a:lnTo>
                  <a:lnTo>
                    <a:pt x="31152" y="394297"/>
                  </a:lnTo>
                  <a:lnTo>
                    <a:pt x="8358" y="360488"/>
                  </a:lnTo>
                  <a:lnTo>
                    <a:pt x="0" y="319087"/>
                  </a:lnTo>
                  <a:lnTo>
                    <a:pt x="0" y="106362"/>
                  </a:lnTo>
                  <a:lnTo>
                    <a:pt x="8358" y="64961"/>
                  </a:lnTo>
                  <a:lnTo>
                    <a:pt x="31152" y="31152"/>
                  </a:lnTo>
                  <a:lnTo>
                    <a:pt x="64961" y="8358"/>
                  </a:lnTo>
                  <a:lnTo>
                    <a:pt x="106362" y="0"/>
                  </a:lnTo>
                  <a:lnTo>
                    <a:pt x="4207023" y="0"/>
                  </a:lnTo>
                  <a:lnTo>
                    <a:pt x="4247726" y="8096"/>
                  </a:lnTo>
                  <a:lnTo>
                    <a:pt x="4282233" y="31152"/>
                  </a:lnTo>
                  <a:lnTo>
                    <a:pt x="4305289" y="65659"/>
                  </a:lnTo>
                  <a:lnTo>
                    <a:pt x="4313386" y="106362"/>
                  </a:lnTo>
                  <a:lnTo>
                    <a:pt x="4313386" y="319087"/>
                  </a:lnTo>
                  <a:lnTo>
                    <a:pt x="4305289" y="359790"/>
                  </a:lnTo>
                  <a:lnTo>
                    <a:pt x="4282233" y="394297"/>
                  </a:lnTo>
                  <a:lnTo>
                    <a:pt x="4247726" y="417353"/>
                  </a:lnTo>
                  <a:lnTo>
                    <a:pt x="4207023" y="425450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3447" y="3988862"/>
              <a:ext cx="104775" cy="104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3447" y="5510289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3447" y="7143385"/>
              <a:ext cx="104775" cy="1047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08356" y="1893258"/>
            <a:ext cx="6167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SIGNIFICANT</a:t>
            </a:r>
            <a:r>
              <a:rPr spc="-12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" dirty="0"/>
              <a:t>STUDY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735814" y="494284"/>
            <a:ext cx="12819380" cy="1066800"/>
            <a:chOff x="4735814" y="494284"/>
            <a:chExt cx="12819380" cy="1066800"/>
          </a:xfrm>
        </p:grpSpPr>
        <p:sp>
          <p:nvSpPr>
            <p:cNvPr id="13" name="object 13"/>
            <p:cNvSpPr/>
            <p:nvPr/>
          </p:nvSpPr>
          <p:spPr>
            <a:xfrm>
              <a:off x="14003389" y="551435"/>
              <a:ext cx="3495040" cy="954405"/>
            </a:xfrm>
            <a:custGeom>
              <a:avLst/>
              <a:gdLst/>
              <a:ahLst/>
              <a:cxnLst/>
              <a:rect l="l" t="t" r="r" b="b"/>
              <a:pathLst>
                <a:path w="3495040" h="954405">
                  <a:moveTo>
                    <a:pt x="3018601" y="954083"/>
                  </a:moveTo>
                  <a:lnTo>
                    <a:pt x="476249" y="954083"/>
                  </a:lnTo>
                  <a:lnTo>
                    <a:pt x="429178" y="951752"/>
                  </a:lnTo>
                  <a:lnTo>
                    <a:pt x="382904" y="944847"/>
                  </a:lnTo>
                  <a:lnTo>
                    <a:pt x="337739" y="933497"/>
                  </a:lnTo>
                  <a:lnTo>
                    <a:pt x="293996" y="917830"/>
                  </a:lnTo>
                  <a:lnTo>
                    <a:pt x="251988" y="897977"/>
                  </a:lnTo>
                  <a:lnTo>
                    <a:pt x="212026" y="874067"/>
                  </a:lnTo>
                  <a:lnTo>
                    <a:pt x="174422" y="846229"/>
                  </a:lnTo>
                  <a:lnTo>
                    <a:pt x="139490" y="814592"/>
                  </a:lnTo>
                  <a:lnTo>
                    <a:pt x="107853" y="779660"/>
                  </a:lnTo>
                  <a:lnTo>
                    <a:pt x="80015" y="742056"/>
                  </a:lnTo>
                  <a:lnTo>
                    <a:pt x="56105" y="702094"/>
                  </a:lnTo>
                  <a:lnTo>
                    <a:pt x="36252" y="660086"/>
                  </a:lnTo>
                  <a:lnTo>
                    <a:pt x="20585" y="616343"/>
                  </a:lnTo>
                  <a:lnTo>
                    <a:pt x="9235" y="571178"/>
                  </a:lnTo>
                  <a:lnTo>
                    <a:pt x="2330" y="524904"/>
                  </a:lnTo>
                  <a:lnTo>
                    <a:pt x="0" y="477833"/>
                  </a:lnTo>
                  <a:lnTo>
                    <a:pt x="0" y="476249"/>
                  </a:lnTo>
                  <a:lnTo>
                    <a:pt x="2330" y="429178"/>
                  </a:lnTo>
                  <a:lnTo>
                    <a:pt x="9235" y="382904"/>
                  </a:lnTo>
                  <a:lnTo>
                    <a:pt x="20585" y="337739"/>
                  </a:lnTo>
                  <a:lnTo>
                    <a:pt x="36252" y="293996"/>
                  </a:lnTo>
                  <a:lnTo>
                    <a:pt x="56105" y="251988"/>
                  </a:lnTo>
                  <a:lnTo>
                    <a:pt x="80015" y="212026"/>
                  </a:lnTo>
                  <a:lnTo>
                    <a:pt x="107853" y="174422"/>
                  </a:lnTo>
                  <a:lnTo>
                    <a:pt x="139490" y="139490"/>
                  </a:lnTo>
                  <a:lnTo>
                    <a:pt x="174422" y="107853"/>
                  </a:lnTo>
                  <a:lnTo>
                    <a:pt x="212026" y="80015"/>
                  </a:lnTo>
                  <a:lnTo>
                    <a:pt x="251988" y="56105"/>
                  </a:lnTo>
                  <a:lnTo>
                    <a:pt x="293996" y="36252"/>
                  </a:lnTo>
                  <a:lnTo>
                    <a:pt x="337739" y="20585"/>
                  </a:lnTo>
                  <a:lnTo>
                    <a:pt x="382904" y="9235"/>
                  </a:lnTo>
                  <a:lnTo>
                    <a:pt x="429178" y="2330"/>
                  </a:lnTo>
                  <a:lnTo>
                    <a:pt x="476249" y="0"/>
                  </a:lnTo>
                  <a:lnTo>
                    <a:pt x="3018601" y="0"/>
                  </a:lnTo>
                  <a:lnTo>
                    <a:pt x="3065673" y="2330"/>
                  </a:lnTo>
                  <a:lnTo>
                    <a:pt x="3111947" y="9235"/>
                  </a:lnTo>
                  <a:lnTo>
                    <a:pt x="3157112" y="20585"/>
                  </a:lnTo>
                  <a:lnTo>
                    <a:pt x="3200854" y="36252"/>
                  </a:lnTo>
                  <a:lnTo>
                    <a:pt x="3242863" y="56105"/>
                  </a:lnTo>
                  <a:lnTo>
                    <a:pt x="3282825" y="80015"/>
                  </a:lnTo>
                  <a:lnTo>
                    <a:pt x="3320428" y="107853"/>
                  </a:lnTo>
                  <a:lnTo>
                    <a:pt x="3355361" y="139490"/>
                  </a:lnTo>
                  <a:lnTo>
                    <a:pt x="3386997" y="174422"/>
                  </a:lnTo>
                  <a:lnTo>
                    <a:pt x="3414836" y="212026"/>
                  </a:lnTo>
                  <a:lnTo>
                    <a:pt x="3438746" y="251988"/>
                  </a:lnTo>
                  <a:lnTo>
                    <a:pt x="3458599" y="293996"/>
                  </a:lnTo>
                  <a:lnTo>
                    <a:pt x="3474265" y="337739"/>
                  </a:lnTo>
                  <a:lnTo>
                    <a:pt x="3485616" y="382904"/>
                  </a:lnTo>
                  <a:lnTo>
                    <a:pt x="3492521" y="429178"/>
                  </a:lnTo>
                  <a:lnTo>
                    <a:pt x="3494851" y="476249"/>
                  </a:lnTo>
                  <a:lnTo>
                    <a:pt x="3494851" y="477833"/>
                  </a:lnTo>
                  <a:lnTo>
                    <a:pt x="3492521" y="524904"/>
                  </a:lnTo>
                  <a:lnTo>
                    <a:pt x="3485616" y="571178"/>
                  </a:lnTo>
                  <a:lnTo>
                    <a:pt x="3474265" y="616343"/>
                  </a:lnTo>
                  <a:lnTo>
                    <a:pt x="3458599" y="660086"/>
                  </a:lnTo>
                  <a:lnTo>
                    <a:pt x="3438746" y="702094"/>
                  </a:lnTo>
                  <a:lnTo>
                    <a:pt x="3414836" y="742056"/>
                  </a:lnTo>
                  <a:lnTo>
                    <a:pt x="3386997" y="779660"/>
                  </a:lnTo>
                  <a:lnTo>
                    <a:pt x="3355361" y="814592"/>
                  </a:lnTo>
                  <a:lnTo>
                    <a:pt x="3320428" y="846229"/>
                  </a:lnTo>
                  <a:lnTo>
                    <a:pt x="3282825" y="874067"/>
                  </a:lnTo>
                  <a:lnTo>
                    <a:pt x="3242863" y="897977"/>
                  </a:lnTo>
                  <a:lnTo>
                    <a:pt x="3200854" y="917830"/>
                  </a:lnTo>
                  <a:lnTo>
                    <a:pt x="3157112" y="933497"/>
                  </a:lnTo>
                  <a:lnTo>
                    <a:pt x="3111947" y="944847"/>
                  </a:lnTo>
                  <a:lnTo>
                    <a:pt x="3065673" y="951752"/>
                  </a:lnTo>
                  <a:lnTo>
                    <a:pt x="3018601" y="954083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03528" y="551434"/>
              <a:ext cx="3495040" cy="952500"/>
            </a:xfrm>
            <a:custGeom>
              <a:avLst/>
              <a:gdLst/>
              <a:ahLst/>
              <a:cxnLst/>
              <a:rect l="l" t="t" r="r" b="b"/>
              <a:pathLst>
                <a:path w="3495040" h="952500">
                  <a:moveTo>
                    <a:pt x="446142" y="952499"/>
                  </a:moveTo>
                  <a:lnTo>
                    <a:pt x="382865" y="944753"/>
                  </a:lnTo>
                  <a:lnTo>
                    <a:pt x="337705" y="933404"/>
                  </a:lnTo>
                  <a:lnTo>
                    <a:pt x="293967" y="917739"/>
                  </a:lnTo>
                  <a:lnTo>
                    <a:pt x="251963" y="897888"/>
                  </a:lnTo>
                  <a:lnTo>
                    <a:pt x="212005" y="873980"/>
                  </a:lnTo>
                  <a:lnTo>
                    <a:pt x="174405" y="846144"/>
                  </a:lnTo>
                  <a:lnTo>
                    <a:pt x="139476" y="814511"/>
                  </a:lnTo>
                  <a:lnTo>
                    <a:pt x="107843" y="779582"/>
                  </a:lnTo>
                  <a:lnTo>
                    <a:pt x="80007" y="741982"/>
                  </a:lnTo>
                  <a:lnTo>
                    <a:pt x="56099" y="702024"/>
                  </a:lnTo>
                  <a:lnTo>
                    <a:pt x="36248" y="660020"/>
                  </a:lnTo>
                  <a:lnTo>
                    <a:pt x="20583" y="616281"/>
                  </a:lnTo>
                  <a:lnTo>
                    <a:pt x="9234" y="571121"/>
                  </a:lnTo>
                  <a:lnTo>
                    <a:pt x="2330" y="524852"/>
                  </a:lnTo>
                  <a:lnTo>
                    <a:pt x="0" y="477785"/>
                  </a:lnTo>
                  <a:lnTo>
                    <a:pt x="0" y="476202"/>
                  </a:lnTo>
                  <a:lnTo>
                    <a:pt x="2330" y="429135"/>
                  </a:lnTo>
                  <a:lnTo>
                    <a:pt x="9234" y="382866"/>
                  </a:lnTo>
                  <a:lnTo>
                    <a:pt x="20583" y="337706"/>
                  </a:lnTo>
                  <a:lnTo>
                    <a:pt x="36248" y="293967"/>
                  </a:lnTo>
                  <a:lnTo>
                    <a:pt x="56099" y="251963"/>
                  </a:lnTo>
                  <a:lnTo>
                    <a:pt x="80007" y="212005"/>
                  </a:lnTo>
                  <a:lnTo>
                    <a:pt x="107843" y="174405"/>
                  </a:lnTo>
                  <a:lnTo>
                    <a:pt x="139476" y="139476"/>
                  </a:lnTo>
                  <a:lnTo>
                    <a:pt x="174405" y="107843"/>
                  </a:lnTo>
                  <a:lnTo>
                    <a:pt x="212004" y="80007"/>
                  </a:lnTo>
                  <a:lnTo>
                    <a:pt x="251963" y="56099"/>
                  </a:lnTo>
                  <a:lnTo>
                    <a:pt x="293967" y="36248"/>
                  </a:lnTo>
                  <a:lnTo>
                    <a:pt x="337705" y="20583"/>
                  </a:lnTo>
                  <a:lnTo>
                    <a:pt x="382865" y="9234"/>
                  </a:lnTo>
                  <a:lnTo>
                    <a:pt x="429135" y="2330"/>
                  </a:lnTo>
                  <a:lnTo>
                    <a:pt x="476202" y="0"/>
                  </a:lnTo>
                  <a:lnTo>
                    <a:pt x="3018301" y="0"/>
                  </a:lnTo>
                  <a:lnTo>
                    <a:pt x="3065368" y="2330"/>
                  </a:lnTo>
                  <a:lnTo>
                    <a:pt x="3111637" y="9234"/>
                  </a:lnTo>
                  <a:lnTo>
                    <a:pt x="3156798" y="20583"/>
                  </a:lnTo>
                  <a:lnTo>
                    <a:pt x="3200536" y="36248"/>
                  </a:lnTo>
                  <a:lnTo>
                    <a:pt x="3242540" y="56099"/>
                  </a:lnTo>
                  <a:lnTo>
                    <a:pt x="3282499" y="80007"/>
                  </a:lnTo>
                  <a:lnTo>
                    <a:pt x="3320098" y="107842"/>
                  </a:lnTo>
                  <a:lnTo>
                    <a:pt x="3355027" y="139476"/>
                  </a:lnTo>
                  <a:lnTo>
                    <a:pt x="3386661" y="174405"/>
                  </a:lnTo>
                  <a:lnTo>
                    <a:pt x="3414496" y="212005"/>
                  </a:lnTo>
                  <a:lnTo>
                    <a:pt x="3438404" y="251963"/>
                  </a:lnTo>
                  <a:lnTo>
                    <a:pt x="3458255" y="293967"/>
                  </a:lnTo>
                  <a:lnTo>
                    <a:pt x="3473920" y="337706"/>
                  </a:lnTo>
                  <a:lnTo>
                    <a:pt x="3485270" y="382866"/>
                  </a:lnTo>
                  <a:lnTo>
                    <a:pt x="3492174" y="429135"/>
                  </a:lnTo>
                  <a:lnTo>
                    <a:pt x="3494504" y="476202"/>
                  </a:lnTo>
                  <a:lnTo>
                    <a:pt x="3494504" y="477785"/>
                  </a:lnTo>
                  <a:lnTo>
                    <a:pt x="3492174" y="524852"/>
                  </a:lnTo>
                  <a:lnTo>
                    <a:pt x="3485270" y="571121"/>
                  </a:lnTo>
                  <a:lnTo>
                    <a:pt x="3473920" y="616282"/>
                  </a:lnTo>
                  <a:lnTo>
                    <a:pt x="3458255" y="660020"/>
                  </a:lnTo>
                  <a:lnTo>
                    <a:pt x="3438404" y="702024"/>
                  </a:lnTo>
                  <a:lnTo>
                    <a:pt x="3414496" y="741983"/>
                  </a:lnTo>
                  <a:lnTo>
                    <a:pt x="3386661" y="779582"/>
                  </a:lnTo>
                  <a:lnTo>
                    <a:pt x="3355027" y="814511"/>
                  </a:lnTo>
                  <a:lnTo>
                    <a:pt x="3320098" y="846145"/>
                  </a:lnTo>
                  <a:lnTo>
                    <a:pt x="3282499" y="873980"/>
                  </a:lnTo>
                  <a:lnTo>
                    <a:pt x="3242540" y="897888"/>
                  </a:lnTo>
                  <a:lnTo>
                    <a:pt x="3200536" y="917739"/>
                  </a:lnTo>
                  <a:lnTo>
                    <a:pt x="3156798" y="933404"/>
                  </a:lnTo>
                  <a:lnTo>
                    <a:pt x="3111637" y="944753"/>
                  </a:lnTo>
                  <a:lnTo>
                    <a:pt x="3065368" y="951657"/>
                  </a:lnTo>
                  <a:lnTo>
                    <a:pt x="3048361" y="952499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4389" y="1028476"/>
              <a:ext cx="9241155" cy="0"/>
            </a:xfrm>
            <a:custGeom>
              <a:avLst/>
              <a:gdLst/>
              <a:ahLst/>
              <a:cxnLst/>
              <a:rect l="l" t="t" r="r" b="b"/>
              <a:pathLst>
                <a:path w="9241155">
                  <a:moveTo>
                    <a:pt x="0" y="0"/>
                  </a:moveTo>
                  <a:lnTo>
                    <a:pt x="9240895" y="0"/>
                  </a:lnTo>
                </a:path>
              </a:pathLst>
            </a:custGeom>
            <a:ln w="5714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567257" y="857111"/>
            <a:ext cx="367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35" dirty="0">
                <a:solidFill>
                  <a:srgbClr val="1B1B1B"/>
                </a:solidFill>
                <a:latin typeface="Tahoma"/>
                <a:cs typeface="Tahoma"/>
              </a:rPr>
              <a:t>03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2703" y="255563"/>
            <a:ext cx="16164560" cy="1543050"/>
            <a:chOff x="732703" y="255563"/>
            <a:chExt cx="16164560" cy="1543050"/>
          </a:xfrm>
        </p:grpSpPr>
        <p:sp>
          <p:nvSpPr>
            <p:cNvPr id="18" name="object 18"/>
            <p:cNvSpPr/>
            <p:nvPr/>
          </p:nvSpPr>
          <p:spPr>
            <a:xfrm>
              <a:off x="16458612" y="807609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372732" y="438149"/>
                  </a:moveTo>
                  <a:lnTo>
                    <a:pt x="68988" y="438149"/>
                  </a:lnTo>
                  <a:lnTo>
                    <a:pt x="52942" y="434907"/>
                  </a:lnTo>
                  <a:lnTo>
                    <a:pt x="25393" y="416328"/>
                  </a:lnTo>
                  <a:lnTo>
                    <a:pt x="6813" y="388779"/>
                  </a:lnTo>
                  <a:lnTo>
                    <a:pt x="0" y="355055"/>
                  </a:lnTo>
                  <a:lnTo>
                    <a:pt x="0" y="86665"/>
                  </a:lnTo>
                  <a:lnTo>
                    <a:pt x="25393" y="25393"/>
                  </a:lnTo>
                  <a:lnTo>
                    <a:pt x="86665" y="0"/>
                  </a:lnTo>
                  <a:lnTo>
                    <a:pt x="355055" y="0"/>
                  </a:lnTo>
                  <a:lnTo>
                    <a:pt x="388779" y="6814"/>
                  </a:lnTo>
                  <a:lnTo>
                    <a:pt x="416328" y="25393"/>
                  </a:lnTo>
                  <a:lnTo>
                    <a:pt x="434907" y="52942"/>
                  </a:lnTo>
                  <a:lnTo>
                    <a:pt x="438149" y="68990"/>
                  </a:lnTo>
                  <a:lnTo>
                    <a:pt x="438149" y="372731"/>
                  </a:lnTo>
                  <a:lnTo>
                    <a:pt x="434907" y="388779"/>
                  </a:lnTo>
                  <a:lnTo>
                    <a:pt x="416328" y="416328"/>
                  </a:lnTo>
                  <a:lnTo>
                    <a:pt x="388779" y="434907"/>
                  </a:lnTo>
                  <a:lnTo>
                    <a:pt x="372732" y="43814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523234" y="900217"/>
              <a:ext cx="313055" cy="256540"/>
            </a:xfrm>
            <a:custGeom>
              <a:avLst/>
              <a:gdLst/>
              <a:ahLst/>
              <a:cxnLst/>
              <a:rect l="l" t="t" r="r" b="b"/>
              <a:pathLst>
                <a:path w="313055" h="256540">
                  <a:moveTo>
                    <a:pt x="177461" y="256506"/>
                  </a:moveTo>
                  <a:lnTo>
                    <a:pt x="168798" y="255275"/>
                  </a:lnTo>
                  <a:lnTo>
                    <a:pt x="162049" y="249713"/>
                  </a:lnTo>
                  <a:lnTo>
                    <a:pt x="159329" y="240759"/>
                  </a:lnTo>
                  <a:lnTo>
                    <a:pt x="159329" y="207144"/>
                  </a:lnTo>
                  <a:lnTo>
                    <a:pt x="152217" y="200033"/>
                  </a:lnTo>
                  <a:lnTo>
                    <a:pt x="15857" y="200033"/>
                  </a:lnTo>
                  <a:lnTo>
                    <a:pt x="7111" y="200033"/>
                  </a:lnTo>
                  <a:lnTo>
                    <a:pt x="0" y="192921"/>
                  </a:lnTo>
                  <a:lnTo>
                    <a:pt x="0" y="63010"/>
                  </a:lnTo>
                  <a:lnTo>
                    <a:pt x="7111" y="55899"/>
                  </a:lnTo>
                  <a:lnTo>
                    <a:pt x="152261" y="55899"/>
                  </a:lnTo>
                  <a:lnTo>
                    <a:pt x="159373" y="48787"/>
                  </a:lnTo>
                  <a:lnTo>
                    <a:pt x="159373" y="15746"/>
                  </a:lnTo>
                  <a:lnTo>
                    <a:pt x="162126" y="6726"/>
                  </a:lnTo>
                  <a:lnTo>
                    <a:pt x="168942" y="1164"/>
                  </a:lnTo>
                  <a:lnTo>
                    <a:pt x="177654" y="0"/>
                  </a:lnTo>
                  <a:lnTo>
                    <a:pt x="186097" y="4173"/>
                  </a:lnTo>
                  <a:lnTo>
                    <a:pt x="307482" y="118226"/>
                  </a:lnTo>
                  <a:lnTo>
                    <a:pt x="311244" y="123652"/>
                  </a:lnTo>
                  <a:lnTo>
                    <a:pt x="312462" y="129898"/>
                  </a:lnTo>
                  <a:lnTo>
                    <a:pt x="311147" y="136128"/>
                  </a:lnTo>
                  <a:lnTo>
                    <a:pt x="307305" y="141504"/>
                  </a:lnTo>
                  <a:lnTo>
                    <a:pt x="185920" y="252465"/>
                  </a:lnTo>
                  <a:lnTo>
                    <a:pt x="177461" y="256506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04861" y="807609"/>
              <a:ext cx="434975" cy="438150"/>
            </a:xfrm>
            <a:custGeom>
              <a:avLst/>
              <a:gdLst/>
              <a:ahLst/>
              <a:cxnLst/>
              <a:rect l="l" t="t" r="r" b="b"/>
              <a:pathLst>
                <a:path w="434975" h="438150">
                  <a:moveTo>
                    <a:pt x="65416" y="438149"/>
                  </a:moveTo>
                  <a:lnTo>
                    <a:pt x="369160" y="438149"/>
                  </a:lnTo>
                  <a:lnTo>
                    <a:pt x="385207" y="434907"/>
                  </a:lnTo>
                  <a:lnTo>
                    <a:pt x="412756" y="416328"/>
                  </a:lnTo>
                  <a:lnTo>
                    <a:pt x="431335" y="388779"/>
                  </a:lnTo>
                  <a:lnTo>
                    <a:pt x="434578" y="372731"/>
                  </a:lnTo>
                  <a:lnTo>
                    <a:pt x="434577" y="68987"/>
                  </a:lnTo>
                  <a:lnTo>
                    <a:pt x="412756" y="25393"/>
                  </a:lnTo>
                  <a:lnTo>
                    <a:pt x="351483" y="0"/>
                  </a:lnTo>
                  <a:lnTo>
                    <a:pt x="83093" y="0"/>
                  </a:lnTo>
                  <a:lnTo>
                    <a:pt x="49370" y="6814"/>
                  </a:lnTo>
                  <a:lnTo>
                    <a:pt x="21821" y="25393"/>
                  </a:lnTo>
                  <a:lnTo>
                    <a:pt x="3242" y="52942"/>
                  </a:lnTo>
                  <a:lnTo>
                    <a:pt x="0" y="68987"/>
                  </a:lnTo>
                  <a:lnTo>
                    <a:pt x="0" y="372731"/>
                  </a:lnTo>
                  <a:lnTo>
                    <a:pt x="3242" y="388779"/>
                  </a:lnTo>
                  <a:lnTo>
                    <a:pt x="21821" y="416328"/>
                  </a:lnTo>
                  <a:lnTo>
                    <a:pt x="49370" y="434907"/>
                  </a:lnTo>
                  <a:lnTo>
                    <a:pt x="65416" y="43814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9749" y="312724"/>
              <a:ext cx="14189075" cy="1432560"/>
            </a:xfrm>
            <a:custGeom>
              <a:avLst/>
              <a:gdLst/>
              <a:ahLst/>
              <a:cxnLst/>
              <a:rect l="l" t="t" r="r" b="b"/>
              <a:pathLst>
                <a:path w="14189075" h="1432560">
                  <a:moveTo>
                    <a:pt x="3997896" y="476250"/>
                  </a:moveTo>
                  <a:lnTo>
                    <a:pt x="3995559" y="429171"/>
                  </a:lnTo>
                  <a:lnTo>
                    <a:pt x="3988651" y="382905"/>
                  </a:lnTo>
                  <a:lnTo>
                    <a:pt x="3977309" y="337731"/>
                  </a:lnTo>
                  <a:lnTo>
                    <a:pt x="3961638" y="293992"/>
                  </a:lnTo>
                  <a:lnTo>
                    <a:pt x="3941788" y="251980"/>
                  </a:lnTo>
                  <a:lnTo>
                    <a:pt x="3917873" y="212026"/>
                  </a:lnTo>
                  <a:lnTo>
                    <a:pt x="3890035" y="174421"/>
                  </a:lnTo>
                  <a:lnTo>
                    <a:pt x="3858399" y="139484"/>
                  </a:lnTo>
                  <a:lnTo>
                    <a:pt x="3823474" y="107848"/>
                  </a:lnTo>
                  <a:lnTo>
                    <a:pt x="3785870" y="80010"/>
                  </a:lnTo>
                  <a:lnTo>
                    <a:pt x="3745903" y="56095"/>
                  </a:lnTo>
                  <a:lnTo>
                    <a:pt x="3703891" y="36245"/>
                  </a:lnTo>
                  <a:lnTo>
                    <a:pt x="3660152" y="20586"/>
                  </a:lnTo>
                  <a:lnTo>
                    <a:pt x="3614991" y="9232"/>
                  </a:lnTo>
                  <a:lnTo>
                    <a:pt x="3568712" y="2324"/>
                  </a:lnTo>
                  <a:lnTo>
                    <a:pt x="3521646" y="0"/>
                  </a:lnTo>
                  <a:lnTo>
                    <a:pt x="476250" y="0"/>
                  </a:lnTo>
                  <a:lnTo>
                    <a:pt x="429183" y="2324"/>
                  </a:lnTo>
                  <a:lnTo>
                    <a:pt x="382905" y="9232"/>
                  </a:lnTo>
                  <a:lnTo>
                    <a:pt x="337743" y="20586"/>
                  </a:lnTo>
                  <a:lnTo>
                    <a:pt x="293992" y="36245"/>
                  </a:lnTo>
                  <a:lnTo>
                    <a:pt x="251993" y="56095"/>
                  </a:lnTo>
                  <a:lnTo>
                    <a:pt x="212026" y="80010"/>
                  </a:lnTo>
                  <a:lnTo>
                    <a:pt x="174421" y="107848"/>
                  </a:lnTo>
                  <a:lnTo>
                    <a:pt x="139496" y="139484"/>
                  </a:lnTo>
                  <a:lnTo>
                    <a:pt x="107848" y="174421"/>
                  </a:lnTo>
                  <a:lnTo>
                    <a:pt x="80010" y="212026"/>
                  </a:lnTo>
                  <a:lnTo>
                    <a:pt x="56108" y="251980"/>
                  </a:lnTo>
                  <a:lnTo>
                    <a:pt x="36258" y="293992"/>
                  </a:lnTo>
                  <a:lnTo>
                    <a:pt x="20586" y="337731"/>
                  </a:lnTo>
                  <a:lnTo>
                    <a:pt x="9232" y="382905"/>
                  </a:lnTo>
                  <a:lnTo>
                    <a:pt x="2336" y="429171"/>
                  </a:lnTo>
                  <a:lnTo>
                    <a:pt x="0" y="476250"/>
                  </a:lnTo>
                  <a:lnTo>
                    <a:pt x="0" y="955713"/>
                  </a:lnTo>
                  <a:lnTo>
                    <a:pt x="2336" y="1002792"/>
                  </a:lnTo>
                  <a:lnTo>
                    <a:pt x="9232" y="1049058"/>
                  </a:lnTo>
                  <a:lnTo>
                    <a:pt x="20586" y="1094232"/>
                  </a:lnTo>
                  <a:lnTo>
                    <a:pt x="36258" y="1137970"/>
                  </a:lnTo>
                  <a:lnTo>
                    <a:pt x="56108" y="1179982"/>
                  </a:lnTo>
                  <a:lnTo>
                    <a:pt x="80010" y="1219936"/>
                  </a:lnTo>
                  <a:lnTo>
                    <a:pt x="107848" y="1257541"/>
                  </a:lnTo>
                  <a:lnTo>
                    <a:pt x="139496" y="1292479"/>
                  </a:lnTo>
                  <a:lnTo>
                    <a:pt x="174421" y="1324114"/>
                  </a:lnTo>
                  <a:lnTo>
                    <a:pt x="212026" y="1351953"/>
                  </a:lnTo>
                  <a:lnTo>
                    <a:pt x="251993" y="1375867"/>
                  </a:lnTo>
                  <a:lnTo>
                    <a:pt x="293992" y="1395717"/>
                  </a:lnTo>
                  <a:lnTo>
                    <a:pt x="337743" y="1411376"/>
                  </a:lnTo>
                  <a:lnTo>
                    <a:pt x="382905" y="1422730"/>
                  </a:lnTo>
                  <a:lnTo>
                    <a:pt x="429183" y="1429639"/>
                  </a:lnTo>
                  <a:lnTo>
                    <a:pt x="476250" y="1431963"/>
                  </a:lnTo>
                  <a:lnTo>
                    <a:pt x="3521646" y="1431963"/>
                  </a:lnTo>
                  <a:lnTo>
                    <a:pt x="3568712" y="1429639"/>
                  </a:lnTo>
                  <a:lnTo>
                    <a:pt x="3614991" y="1422730"/>
                  </a:lnTo>
                  <a:lnTo>
                    <a:pt x="3660152" y="1411376"/>
                  </a:lnTo>
                  <a:lnTo>
                    <a:pt x="3703891" y="1395717"/>
                  </a:lnTo>
                  <a:lnTo>
                    <a:pt x="3745903" y="1375867"/>
                  </a:lnTo>
                  <a:lnTo>
                    <a:pt x="3785870" y="1351953"/>
                  </a:lnTo>
                  <a:lnTo>
                    <a:pt x="3823474" y="1324114"/>
                  </a:lnTo>
                  <a:lnTo>
                    <a:pt x="3858399" y="1292479"/>
                  </a:lnTo>
                  <a:lnTo>
                    <a:pt x="3890035" y="1257541"/>
                  </a:lnTo>
                  <a:lnTo>
                    <a:pt x="3917873" y="1219936"/>
                  </a:lnTo>
                  <a:lnTo>
                    <a:pt x="3941788" y="1179982"/>
                  </a:lnTo>
                  <a:lnTo>
                    <a:pt x="3961638" y="1137970"/>
                  </a:lnTo>
                  <a:lnTo>
                    <a:pt x="3977309" y="1094232"/>
                  </a:lnTo>
                  <a:lnTo>
                    <a:pt x="3988651" y="1049058"/>
                  </a:lnTo>
                  <a:lnTo>
                    <a:pt x="3995559" y="1002792"/>
                  </a:lnTo>
                  <a:lnTo>
                    <a:pt x="3997896" y="955713"/>
                  </a:lnTo>
                  <a:lnTo>
                    <a:pt x="3997896" y="476250"/>
                  </a:lnTo>
                  <a:close/>
                </a:path>
                <a:path w="14189075" h="1432560">
                  <a:moveTo>
                    <a:pt x="14188631" y="650506"/>
                  </a:moveTo>
                  <a:lnTo>
                    <a:pt x="14181519" y="643394"/>
                  </a:lnTo>
                  <a:lnTo>
                    <a:pt x="14036370" y="643394"/>
                  </a:lnTo>
                  <a:lnTo>
                    <a:pt x="14029258" y="636282"/>
                  </a:lnTo>
                  <a:lnTo>
                    <a:pt x="14029258" y="603250"/>
                  </a:lnTo>
                  <a:lnTo>
                    <a:pt x="14026502" y="594220"/>
                  </a:lnTo>
                  <a:lnTo>
                    <a:pt x="14019695" y="588657"/>
                  </a:lnTo>
                  <a:lnTo>
                    <a:pt x="14010983" y="587502"/>
                  </a:lnTo>
                  <a:lnTo>
                    <a:pt x="14002538" y="591667"/>
                  </a:lnTo>
                  <a:lnTo>
                    <a:pt x="13881151" y="705726"/>
                  </a:lnTo>
                  <a:lnTo>
                    <a:pt x="13877392" y="711149"/>
                  </a:lnTo>
                  <a:lnTo>
                    <a:pt x="13876173" y="717397"/>
                  </a:lnTo>
                  <a:lnTo>
                    <a:pt x="13877481" y="723633"/>
                  </a:lnTo>
                  <a:lnTo>
                    <a:pt x="13881329" y="729005"/>
                  </a:lnTo>
                  <a:lnTo>
                    <a:pt x="14002715" y="839965"/>
                  </a:lnTo>
                  <a:lnTo>
                    <a:pt x="14011174" y="844003"/>
                  </a:lnTo>
                  <a:lnTo>
                    <a:pt x="14019835" y="842772"/>
                  </a:lnTo>
                  <a:lnTo>
                    <a:pt x="14026579" y="837209"/>
                  </a:lnTo>
                  <a:lnTo>
                    <a:pt x="14029309" y="828255"/>
                  </a:lnTo>
                  <a:lnTo>
                    <a:pt x="14029309" y="794639"/>
                  </a:lnTo>
                  <a:lnTo>
                    <a:pt x="14036421" y="787527"/>
                  </a:lnTo>
                  <a:lnTo>
                    <a:pt x="14172768" y="787527"/>
                  </a:lnTo>
                  <a:lnTo>
                    <a:pt x="14181519" y="787527"/>
                  </a:lnTo>
                  <a:lnTo>
                    <a:pt x="14188631" y="780415"/>
                  </a:lnTo>
                  <a:lnTo>
                    <a:pt x="14188631" y="650506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9853" y="312713"/>
              <a:ext cx="3997960" cy="1428750"/>
            </a:xfrm>
            <a:custGeom>
              <a:avLst/>
              <a:gdLst/>
              <a:ahLst/>
              <a:cxnLst/>
              <a:rect l="l" t="t" r="r" b="b"/>
              <a:pathLst>
                <a:path w="3997960" h="1428750">
                  <a:moveTo>
                    <a:pt x="423820" y="1428749"/>
                  </a:moveTo>
                  <a:lnTo>
                    <a:pt x="382878" y="1422640"/>
                  </a:lnTo>
                  <a:lnTo>
                    <a:pt x="337717" y="1411290"/>
                  </a:lnTo>
                  <a:lnTo>
                    <a:pt x="293977" y="1395625"/>
                  </a:lnTo>
                  <a:lnTo>
                    <a:pt x="251971" y="1375773"/>
                  </a:lnTo>
                  <a:lnTo>
                    <a:pt x="212012" y="1351865"/>
                  </a:lnTo>
                  <a:lnTo>
                    <a:pt x="174411" y="1324028"/>
                  </a:lnTo>
                  <a:lnTo>
                    <a:pt x="139481" y="1292394"/>
                  </a:lnTo>
                  <a:lnTo>
                    <a:pt x="107846" y="1257464"/>
                  </a:lnTo>
                  <a:lnTo>
                    <a:pt x="80010" y="1219863"/>
                  </a:lnTo>
                  <a:lnTo>
                    <a:pt x="56101" y="1179903"/>
                  </a:lnTo>
                  <a:lnTo>
                    <a:pt x="36249" y="1137897"/>
                  </a:lnTo>
                  <a:lnTo>
                    <a:pt x="20584" y="1094158"/>
                  </a:lnTo>
                  <a:lnTo>
                    <a:pt x="9234" y="1048996"/>
                  </a:lnTo>
                  <a:lnTo>
                    <a:pt x="2330" y="1002725"/>
                  </a:lnTo>
                  <a:lnTo>
                    <a:pt x="0" y="955657"/>
                  </a:lnTo>
                  <a:lnTo>
                    <a:pt x="0" y="476218"/>
                  </a:lnTo>
                  <a:lnTo>
                    <a:pt x="2330" y="429150"/>
                  </a:lnTo>
                  <a:lnTo>
                    <a:pt x="9234" y="382878"/>
                  </a:lnTo>
                  <a:lnTo>
                    <a:pt x="20584" y="337717"/>
                  </a:lnTo>
                  <a:lnTo>
                    <a:pt x="36249" y="293977"/>
                  </a:lnTo>
                  <a:lnTo>
                    <a:pt x="56101" y="251971"/>
                  </a:lnTo>
                  <a:lnTo>
                    <a:pt x="80010" y="212012"/>
                  </a:lnTo>
                  <a:lnTo>
                    <a:pt x="107846" y="174411"/>
                  </a:lnTo>
                  <a:lnTo>
                    <a:pt x="139481" y="139481"/>
                  </a:lnTo>
                  <a:lnTo>
                    <a:pt x="174411" y="107846"/>
                  </a:lnTo>
                  <a:lnTo>
                    <a:pt x="212012" y="80010"/>
                  </a:lnTo>
                  <a:lnTo>
                    <a:pt x="251971" y="56101"/>
                  </a:lnTo>
                  <a:lnTo>
                    <a:pt x="293977" y="36249"/>
                  </a:lnTo>
                  <a:lnTo>
                    <a:pt x="337717" y="20584"/>
                  </a:lnTo>
                  <a:lnTo>
                    <a:pt x="382878" y="9234"/>
                  </a:lnTo>
                  <a:lnTo>
                    <a:pt x="429150" y="2330"/>
                  </a:lnTo>
                  <a:lnTo>
                    <a:pt x="476218" y="0"/>
                  </a:lnTo>
                  <a:lnTo>
                    <a:pt x="3521408" y="0"/>
                  </a:lnTo>
                  <a:lnTo>
                    <a:pt x="3568476" y="2330"/>
                  </a:lnTo>
                  <a:lnTo>
                    <a:pt x="3614747" y="9234"/>
                  </a:lnTo>
                  <a:lnTo>
                    <a:pt x="3659909" y="20584"/>
                  </a:lnTo>
                  <a:lnTo>
                    <a:pt x="3703648" y="36250"/>
                  </a:lnTo>
                  <a:lnTo>
                    <a:pt x="3745654" y="56101"/>
                  </a:lnTo>
                  <a:lnTo>
                    <a:pt x="3785614" y="80010"/>
                  </a:lnTo>
                  <a:lnTo>
                    <a:pt x="3823214" y="107846"/>
                  </a:lnTo>
                  <a:lnTo>
                    <a:pt x="3858144" y="139481"/>
                  </a:lnTo>
                  <a:lnTo>
                    <a:pt x="3889779" y="174411"/>
                  </a:lnTo>
                  <a:lnTo>
                    <a:pt x="3917615" y="212012"/>
                  </a:lnTo>
                  <a:lnTo>
                    <a:pt x="3941524" y="251971"/>
                  </a:lnTo>
                  <a:lnTo>
                    <a:pt x="3961376" y="293977"/>
                  </a:lnTo>
                  <a:lnTo>
                    <a:pt x="3977041" y="337717"/>
                  </a:lnTo>
                  <a:lnTo>
                    <a:pt x="3988391" y="382878"/>
                  </a:lnTo>
                  <a:lnTo>
                    <a:pt x="3995296" y="429150"/>
                  </a:lnTo>
                  <a:lnTo>
                    <a:pt x="3997650" y="476218"/>
                  </a:lnTo>
                  <a:lnTo>
                    <a:pt x="3997650" y="955658"/>
                  </a:lnTo>
                  <a:lnTo>
                    <a:pt x="3995296" y="1002725"/>
                  </a:lnTo>
                  <a:lnTo>
                    <a:pt x="3988391" y="1048996"/>
                  </a:lnTo>
                  <a:lnTo>
                    <a:pt x="3977041" y="1094158"/>
                  </a:lnTo>
                  <a:lnTo>
                    <a:pt x="3961376" y="1137897"/>
                  </a:lnTo>
                  <a:lnTo>
                    <a:pt x="3941524" y="1179903"/>
                  </a:lnTo>
                  <a:lnTo>
                    <a:pt x="3917615" y="1219863"/>
                  </a:lnTo>
                  <a:lnTo>
                    <a:pt x="3889779" y="1257464"/>
                  </a:lnTo>
                  <a:lnTo>
                    <a:pt x="3858144" y="1292394"/>
                  </a:lnTo>
                  <a:lnTo>
                    <a:pt x="3823214" y="1324028"/>
                  </a:lnTo>
                  <a:lnTo>
                    <a:pt x="3785614" y="1351865"/>
                  </a:lnTo>
                  <a:lnTo>
                    <a:pt x="3745654" y="1375773"/>
                  </a:lnTo>
                  <a:lnTo>
                    <a:pt x="3703648" y="1395625"/>
                  </a:lnTo>
                  <a:lnTo>
                    <a:pt x="3659909" y="1411290"/>
                  </a:lnTo>
                  <a:lnTo>
                    <a:pt x="3614747" y="1422640"/>
                  </a:lnTo>
                  <a:lnTo>
                    <a:pt x="3573806" y="1428749"/>
                  </a:lnTo>
                </a:path>
              </a:pathLst>
            </a:custGeom>
            <a:ln w="114300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068" y="452032"/>
              <a:ext cx="3590924" cy="115252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967498" y="4089613"/>
            <a:ext cx="8075930" cy="3910965"/>
            <a:chOff x="9967498" y="4089613"/>
            <a:chExt cx="8075930" cy="3910965"/>
          </a:xfrm>
        </p:grpSpPr>
        <p:sp>
          <p:nvSpPr>
            <p:cNvPr id="25" name="object 25"/>
            <p:cNvSpPr/>
            <p:nvPr/>
          </p:nvSpPr>
          <p:spPr>
            <a:xfrm>
              <a:off x="10024643" y="4146764"/>
              <a:ext cx="7961630" cy="3796665"/>
            </a:xfrm>
            <a:custGeom>
              <a:avLst/>
              <a:gdLst/>
              <a:ahLst/>
              <a:cxnLst/>
              <a:rect l="l" t="t" r="r" b="b"/>
              <a:pathLst>
                <a:path w="7961630" h="3796665">
                  <a:moveTo>
                    <a:pt x="7485031" y="3796201"/>
                  </a:moveTo>
                  <a:lnTo>
                    <a:pt x="476249" y="3796201"/>
                  </a:lnTo>
                  <a:lnTo>
                    <a:pt x="427556" y="3793742"/>
                  </a:lnTo>
                  <a:lnTo>
                    <a:pt x="380269" y="3786525"/>
                  </a:lnTo>
                  <a:lnTo>
                    <a:pt x="334627" y="3774789"/>
                  </a:lnTo>
                  <a:lnTo>
                    <a:pt x="290872" y="3758775"/>
                  </a:lnTo>
                  <a:lnTo>
                    <a:pt x="249241" y="3738720"/>
                  </a:lnTo>
                  <a:lnTo>
                    <a:pt x="209974" y="3714865"/>
                  </a:lnTo>
                  <a:lnTo>
                    <a:pt x="173310" y="3687448"/>
                  </a:lnTo>
                  <a:lnTo>
                    <a:pt x="139490" y="3656710"/>
                  </a:lnTo>
                  <a:lnTo>
                    <a:pt x="108752" y="3622890"/>
                  </a:lnTo>
                  <a:lnTo>
                    <a:pt x="81336" y="3586227"/>
                  </a:lnTo>
                  <a:lnTo>
                    <a:pt x="57480" y="3546960"/>
                  </a:lnTo>
                  <a:lnTo>
                    <a:pt x="37426" y="3505329"/>
                  </a:lnTo>
                  <a:lnTo>
                    <a:pt x="21411" y="3461573"/>
                  </a:lnTo>
                  <a:lnTo>
                    <a:pt x="9675" y="3415932"/>
                  </a:lnTo>
                  <a:lnTo>
                    <a:pt x="2458" y="3368645"/>
                  </a:lnTo>
                  <a:lnTo>
                    <a:pt x="0" y="3319951"/>
                  </a:lnTo>
                  <a:lnTo>
                    <a:pt x="0" y="476249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2"/>
                  </a:lnTo>
                  <a:lnTo>
                    <a:pt x="57480" y="249241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6"/>
                  </a:lnTo>
                  <a:lnTo>
                    <a:pt x="249241" y="57480"/>
                  </a:lnTo>
                  <a:lnTo>
                    <a:pt x="290872" y="37426"/>
                  </a:lnTo>
                  <a:lnTo>
                    <a:pt x="334627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49" y="0"/>
                  </a:lnTo>
                  <a:lnTo>
                    <a:pt x="7485031" y="0"/>
                  </a:lnTo>
                  <a:lnTo>
                    <a:pt x="7533725" y="2458"/>
                  </a:lnTo>
                  <a:lnTo>
                    <a:pt x="7581012" y="9675"/>
                  </a:lnTo>
                  <a:lnTo>
                    <a:pt x="7626654" y="21411"/>
                  </a:lnTo>
                  <a:lnTo>
                    <a:pt x="7670410" y="37426"/>
                  </a:lnTo>
                  <a:lnTo>
                    <a:pt x="7712041" y="57480"/>
                  </a:lnTo>
                  <a:lnTo>
                    <a:pt x="7751308" y="81336"/>
                  </a:lnTo>
                  <a:lnTo>
                    <a:pt x="7787971" y="108752"/>
                  </a:lnTo>
                  <a:lnTo>
                    <a:pt x="7821791" y="139490"/>
                  </a:lnTo>
                  <a:lnTo>
                    <a:pt x="7852529" y="173310"/>
                  </a:lnTo>
                  <a:lnTo>
                    <a:pt x="7879945" y="209974"/>
                  </a:lnTo>
                  <a:lnTo>
                    <a:pt x="7903801" y="249241"/>
                  </a:lnTo>
                  <a:lnTo>
                    <a:pt x="7923855" y="290872"/>
                  </a:lnTo>
                  <a:lnTo>
                    <a:pt x="7939870" y="334627"/>
                  </a:lnTo>
                  <a:lnTo>
                    <a:pt x="7951605" y="380269"/>
                  </a:lnTo>
                  <a:lnTo>
                    <a:pt x="7958822" y="427556"/>
                  </a:lnTo>
                  <a:lnTo>
                    <a:pt x="7961281" y="476249"/>
                  </a:lnTo>
                  <a:lnTo>
                    <a:pt x="7961281" y="3319951"/>
                  </a:lnTo>
                  <a:lnTo>
                    <a:pt x="7958822" y="3368645"/>
                  </a:lnTo>
                  <a:lnTo>
                    <a:pt x="7951605" y="3415932"/>
                  </a:lnTo>
                  <a:lnTo>
                    <a:pt x="7939870" y="3461573"/>
                  </a:lnTo>
                  <a:lnTo>
                    <a:pt x="7923855" y="3505329"/>
                  </a:lnTo>
                  <a:lnTo>
                    <a:pt x="7903801" y="3546960"/>
                  </a:lnTo>
                  <a:lnTo>
                    <a:pt x="7879945" y="3586227"/>
                  </a:lnTo>
                  <a:lnTo>
                    <a:pt x="7852529" y="3622890"/>
                  </a:lnTo>
                  <a:lnTo>
                    <a:pt x="7821791" y="3656710"/>
                  </a:lnTo>
                  <a:lnTo>
                    <a:pt x="7787971" y="3687448"/>
                  </a:lnTo>
                  <a:lnTo>
                    <a:pt x="7751308" y="3714865"/>
                  </a:lnTo>
                  <a:lnTo>
                    <a:pt x="7712041" y="3738720"/>
                  </a:lnTo>
                  <a:lnTo>
                    <a:pt x="7670410" y="3758775"/>
                  </a:lnTo>
                  <a:lnTo>
                    <a:pt x="7626654" y="3774789"/>
                  </a:lnTo>
                  <a:lnTo>
                    <a:pt x="7581012" y="3786525"/>
                  </a:lnTo>
                  <a:lnTo>
                    <a:pt x="7533725" y="3793742"/>
                  </a:lnTo>
                  <a:lnTo>
                    <a:pt x="7485031" y="3796201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24648" y="4146763"/>
              <a:ext cx="7961630" cy="3796665"/>
            </a:xfrm>
            <a:custGeom>
              <a:avLst/>
              <a:gdLst/>
              <a:ahLst/>
              <a:cxnLst/>
              <a:rect l="l" t="t" r="r" b="b"/>
              <a:pathLst>
                <a:path w="7961630" h="3796665">
                  <a:moveTo>
                    <a:pt x="476275" y="1"/>
                  </a:moveTo>
                  <a:lnTo>
                    <a:pt x="7484979" y="1"/>
                  </a:lnTo>
                  <a:lnTo>
                    <a:pt x="7533673" y="2453"/>
                  </a:lnTo>
                  <a:lnTo>
                    <a:pt x="7580962" y="9665"/>
                  </a:lnTo>
                  <a:lnTo>
                    <a:pt x="7626606" y="21396"/>
                  </a:lnTo>
                  <a:lnTo>
                    <a:pt x="7670364" y="37407"/>
                  </a:lnTo>
                  <a:lnTo>
                    <a:pt x="7711999" y="57459"/>
                  </a:lnTo>
                  <a:lnTo>
                    <a:pt x="7751270" y="81312"/>
                  </a:lnTo>
                  <a:lnTo>
                    <a:pt x="7787938" y="108727"/>
                  </a:lnTo>
                  <a:lnTo>
                    <a:pt x="7821763" y="139464"/>
                  </a:lnTo>
                  <a:lnTo>
                    <a:pt x="7852506" y="173285"/>
                  </a:lnTo>
                  <a:lnTo>
                    <a:pt x="7879926" y="209950"/>
                  </a:lnTo>
                  <a:lnTo>
                    <a:pt x="7903786" y="249219"/>
                  </a:lnTo>
                  <a:lnTo>
                    <a:pt x="7923844" y="290853"/>
                  </a:lnTo>
                  <a:lnTo>
                    <a:pt x="7939862" y="334612"/>
                  </a:lnTo>
                  <a:lnTo>
                    <a:pt x="7951600" y="380258"/>
                  </a:lnTo>
                  <a:lnTo>
                    <a:pt x="7958818" y="427550"/>
                  </a:lnTo>
                  <a:lnTo>
                    <a:pt x="7961277" y="476246"/>
                  </a:lnTo>
                  <a:lnTo>
                    <a:pt x="7961279" y="3319918"/>
                  </a:lnTo>
                  <a:lnTo>
                    <a:pt x="7958823" y="3368618"/>
                  </a:lnTo>
                  <a:lnTo>
                    <a:pt x="7951607" y="3415911"/>
                  </a:lnTo>
                  <a:lnTo>
                    <a:pt x="7939872" y="3461558"/>
                  </a:lnTo>
                  <a:lnTo>
                    <a:pt x="7923857" y="3505320"/>
                  </a:lnTo>
                  <a:lnTo>
                    <a:pt x="7903800" y="3546956"/>
                  </a:lnTo>
                  <a:lnTo>
                    <a:pt x="7879942" y="3586228"/>
                  </a:lnTo>
                  <a:lnTo>
                    <a:pt x="7852522" y="3622896"/>
                  </a:lnTo>
                  <a:lnTo>
                    <a:pt x="7821779" y="3656720"/>
                  </a:lnTo>
                  <a:lnTo>
                    <a:pt x="7787953" y="3687460"/>
                  </a:lnTo>
                  <a:lnTo>
                    <a:pt x="7751284" y="3714878"/>
                  </a:lnTo>
                  <a:lnTo>
                    <a:pt x="7712012" y="3738734"/>
                  </a:lnTo>
                  <a:lnTo>
                    <a:pt x="7670375" y="3758788"/>
                  </a:lnTo>
                  <a:lnTo>
                    <a:pt x="7626613" y="3774801"/>
                  </a:lnTo>
                  <a:lnTo>
                    <a:pt x="7580966" y="3786533"/>
                  </a:lnTo>
                  <a:lnTo>
                    <a:pt x="7533675" y="3793746"/>
                  </a:lnTo>
                  <a:lnTo>
                    <a:pt x="7484979" y="3796203"/>
                  </a:lnTo>
                  <a:lnTo>
                    <a:pt x="476272" y="3796204"/>
                  </a:lnTo>
                  <a:lnTo>
                    <a:pt x="427574" y="3793747"/>
                  </a:lnTo>
                  <a:lnTo>
                    <a:pt x="380283" y="3786532"/>
                  </a:lnTo>
                  <a:lnTo>
                    <a:pt x="334637" y="3774796"/>
                  </a:lnTo>
                  <a:lnTo>
                    <a:pt x="290876" y="3758781"/>
                  </a:lnTo>
                  <a:lnTo>
                    <a:pt x="249241" y="3738725"/>
                  </a:lnTo>
                  <a:lnTo>
                    <a:pt x="209970" y="3714867"/>
                  </a:lnTo>
                  <a:lnTo>
                    <a:pt x="173304" y="3687448"/>
                  </a:lnTo>
                  <a:lnTo>
                    <a:pt x="139480" y="3656706"/>
                  </a:lnTo>
                  <a:lnTo>
                    <a:pt x="108740" y="3622882"/>
                  </a:lnTo>
                  <a:lnTo>
                    <a:pt x="81323" y="3586214"/>
                  </a:lnTo>
                  <a:lnTo>
                    <a:pt x="57467" y="3546943"/>
                  </a:lnTo>
                  <a:lnTo>
                    <a:pt x="37413" y="3505307"/>
                  </a:lnTo>
                  <a:lnTo>
                    <a:pt x="21399" y="3461547"/>
                  </a:lnTo>
                  <a:lnTo>
                    <a:pt x="9666" y="3415901"/>
                  </a:lnTo>
                  <a:lnTo>
                    <a:pt x="2452" y="3368611"/>
                  </a:lnTo>
                  <a:lnTo>
                    <a:pt x="0" y="3319915"/>
                  </a:lnTo>
                  <a:lnTo>
                    <a:pt x="26" y="476245"/>
                  </a:lnTo>
                  <a:lnTo>
                    <a:pt x="2455" y="427547"/>
                  </a:lnTo>
                  <a:lnTo>
                    <a:pt x="9674" y="380258"/>
                  </a:lnTo>
                  <a:lnTo>
                    <a:pt x="21412" y="334614"/>
                  </a:lnTo>
                  <a:lnTo>
                    <a:pt x="37429" y="290857"/>
                  </a:lnTo>
                  <a:lnTo>
                    <a:pt x="57486" y="249225"/>
                  </a:lnTo>
                  <a:lnTo>
                    <a:pt x="81345" y="209957"/>
                  </a:lnTo>
                  <a:lnTo>
                    <a:pt x="108764" y="173294"/>
                  </a:lnTo>
                  <a:lnTo>
                    <a:pt x="139505" y="139474"/>
                  </a:lnTo>
                  <a:lnTo>
                    <a:pt x="173328" y="108737"/>
                  </a:lnTo>
                  <a:lnTo>
                    <a:pt x="209993" y="81322"/>
                  </a:lnTo>
                  <a:lnTo>
                    <a:pt x="249262" y="57469"/>
                  </a:lnTo>
                  <a:lnTo>
                    <a:pt x="290895" y="37417"/>
                  </a:lnTo>
                  <a:lnTo>
                    <a:pt x="334652" y="21405"/>
                  </a:lnTo>
                  <a:lnTo>
                    <a:pt x="380294" y="9672"/>
                  </a:lnTo>
                  <a:lnTo>
                    <a:pt x="427581" y="2458"/>
                  </a:lnTo>
                  <a:lnTo>
                    <a:pt x="476275" y="0"/>
                  </a:lnTo>
                </a:path>
              </a:pathLst>
            </a:custGeom>
            <a:ln w="114300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8429" y="4801027"/>
              <a:ext cx="85725" cy="85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8429" y="5972601"/>
              <a:ext cx="85725" cy="857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8429" y="6753651"/>
              <a:ext cx="85725" cy="857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8429" y="7144176"/>
              <a:ext cx="85725" cy="8572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109675" y="1893258"/>
            <a:ext cx="59658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dirty="0">
                <a:solidFill>
                  <a:srgbClr val="1B1B1B"/>
                </a:solidFill>
                <a:latin typeface="Calibri"/>
                <a:cs typeface="Calibri"/>
              </a:rPr>
              <a:t>SCOPE</a:t>
            </a:r>
            <a:r>
              <a:rPr sz="5000" b="1" spc="-80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5000" b="1" dirty="0">
                <a:solidFill>
                  <a:srgbClr val="1B1B1B"/>
                </a:solidFill>
                <a:latin typeface="Calibri"/>
                <a:cs typeface="Calibri"/>
              </a:rPr>
              <a:t>&amp;</a:t>
            </a:r>
            <a:r>
              <a:rPr sz="5000" b="1" spc="-75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5000" b="1" spc="-10" dirty="0">
                <a:solidFill>
                  <a:srgbClr val="1B1B1B"/>
                </a:solidFill>
                <a:latin typeface="Calibri"/>
                <a:cs typeface="Calibri"/>
              </a:rPr>
              <a:t>LIMITATIONS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76140" y="9542378"/>
            <a:ext cx="41357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10" dirty="0" err="1">
                <a:solidFill>
                  <a:srgbClr val="1B1B1B"/>
                </a:solidFill>
                <a:latin typeface="Tahoma"/>
                <a:cs typeface="Tahoma"/>
                <a:hlinkClick r:id="rId5"/>
              </a:rPr>
              <a:t>chengyun</a:t>
            </a:r>
            <a:r>
              <a:rPr sz="2000" b="1" spc="-10" dirty="0">
                <a:solidFill>
                  <a:srgbClr val="1B1B1B"/>
                </a:solidFill>
                <a:latin typeface="Tahoma"/>
                <a:cs typeface="Tahoma"/>
                <a:hlinkClick r:id="rId5"/>
              </a:rPr>
              <a:t>@graduate.utm.my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42513" y="4577500"/>
            <a:ext cx="7143759" cy="2744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100"/>
              </a:spcBef>
            </a:pPr>
            <a:r>
              <a:rPr sz="2200" spc="60" dirty="0">
                <a:solidFill>
                  <a:srgbClr val="1B1B1B"/>
                </a:solidFill>
                <a:latin typeface="Tahoma"/>
                <a:cs typeface="Tahoma"/>
              </a:rPr>
              <a:t>Covers</a:t>
            </a:r>
            <a:r>
              <a:rPr sz="2200" spc="-3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the</a:t>
            </a:r>
            <a:r>
              <a:rPr sz="2200" spc="-2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relationship</a:t>
            </a:r>
            <a:r>
              <a:rPr sz="2200" spc="-2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of</a:t>
            </a:r>
            <a:r>
              <a:rPr sz="2200" spc="-2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lang="en-GB" sz="2200" spc="135" dirty="0">
                <a:solidFill>
                  <a:srgbClr val="1B1B1B"/>
                </a:solidFill>
                <a:latin typeface="Tahoma"/>
                <a:cs typeface="Tahoma"/>
              </a:rPr>
              <a:t>interest</a:t>
            </a:r>
            <a:r>
              <a:rPr sz="2200" spc="70" dirty="0">
                <a:solidFill>
                  <a:srgbClr val="1B1B1B"/>
                </a:solidFill>
                <a:latin typeface="Tahoma"/>
                <a:cs typeface="Tahoma"/>
              </a:rPr>
              <a:t>,</a:t>
            </a:r>
            <a:r>
              <a:rPr sz="2200" spc="-3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lang="en-GB" sz="2200" spc="60" dirty="0">
                <a:solidFill>
                  <a:srgbClr val="1B1B1B"/>
                </a:solidFill>
                <a:latin typeface="Tahoma"/>
                <a:cs typeface="Tahoma"/>
              </a:rPr>
              <a:t>CPI and </a:t>
            </a:r>
            <a:r>
              <a:rPr sz="2200" spc="6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lang="en-GB" sz="2200" spc="50" dirty="0">
                <a:solidFill>
                  <a:srgbClr val="1B1B1B"/>
                </a:solidFill>
                <a:latin typeface="Tahoma"/>
                <a:cs typeface="Tahoma"/>
              </a:rPr>
              <a:t>exchange rate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Index</a:t>
            </a:r>
            <a:r>
              <a:rPr sz="2200" spc="-14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in</a:t>
            </a:r>
            <a:r>
              <a:rPr sz="2200" spc="-13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lang="en-GB" sz="2200" spc="-10" dirty="0">
                <a:solidFill>
                  <a:srgbClr val="1B1B1B"/>
                </a:solidFill>
                <a:latin typeface="Tahoma"/>
                <a:cs typeface="Tahoma"/>
              </a:rPr>
              <a:t>China and US</a:t>
            </a:r>
            <a:r>
              <a:rPr sz="2200" spc="-10" dirty="0">
                <a:solidFill>
                  <a:srgbClr val="1B1B1B"/>
                </a:solidFill>
                <a:latin typeface="Tahoma"/>
                <a:cs typeface="Tahoma"/>
              </a:rPr>
              <a:t>.</a:t>
            </a:r>
            <a:endParaRPr sz="2200" dirty="0">
              <a:latin typeface="Tahoma"/>
              <a:cs typeface="Tahoma"/>
            </a:endParaRPr>
          </a:p>
          <a:p>
            <a:pPr marL="12700" marR="255270">
              <a:lnSpc>
                <a:spcPct val="116500"/>
              </a:lnSpc>
            </a:pPr>
            <a:r>
              <a:rPr sz="2200" spc="-45" dirty="0">
                <a:solidFill>
                  <a:srgbClr val="1B1B1B"/>
                </a:solidFill>
                <a:latin typeface="Tahoma"/>
                <a:cs typeface="Tahoma"/>
              </a:rPr>
              <a:t>The</a:t>
            </a:r>
            <a:r>
              <a:rPr sz="2200" spc="-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results cannot represent other</a:t>
            </a:r>
            <a:r>
              <a:rPr sz="2200" spc="-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countries </a:t>
            </a:r>
            <a:r>
              <a:rPr sz="2200" spc="90" dirty="0">
                <a:solidFill>
                  <a:srgbClr val="1B1B1B"/>
                </a:solidFill>
                <a:latin typeface="Tahoma"/>
                <a:cs typeface="Tahoma"/>
              </a:rPr>
              <a:t>except </a:t>
            </a:r>
            <a:r>
              <a:rPr lang="en-GB" sz="2200" spc="-10" dirty="0">
                <a:solidFill>
                  <a:srgbClr val="1B1B1B"/>
                </a:solidFill>
                <a:latin typeface="Tahoma"/>
                <a:cs typeface="Tahoma"/>
              </a:rPr>
              <a:t>China and US</a:t>
            </a:r>
            <a:r>
              <a:rPr sz="2200" spc="-10" dirty="0">
                <a:solidFill>
                  <a:srgbClr val="1B1B1B"/>
                </a:solidFill>
                <a:latin typeface="Tahoma"/>
                <a:cs typeface="Tahoma"/>
              </a:rPr>
              <a:t>.</a:t>
            </a:r>
            <a:endParaRPr sz="2200" dirty="0">
              <a:latin typeface="Tahoma"/>
              <a:cs typeface="Tahoma"/>
            </a:endParaRPr>
          </a:p>
          <a:p>
            <a:pPr marL="12700" marR="2680335">
              <a:lnSpc>
                <a:spcPct val="116500"/>
              </a:lnSpc>
            </a:pPr>
            <a:endParaRPr lang="en-GB" sz="2200" spc="110" dirty="0">
              <a:solidFill>
                <a:srgbClr val="1B1B1B"/>
              </a:solidFill>
              <a:latin typeface="Tahoma"/>
              <a:cs typeface="Tahoma"/>
            </a:endParaRPr>
          </a:p>
          <a:p>
            <a:pPr marL="12700" marR="2680335">
              <a:lnSpc>
                <a:spcPct val="116500"/>
              </a:lnSpc>
            </a:pPr>
            <a:r>
              <a:rPr sz="2200" spc="110" dirty="0">
                <a:solidFill>
                  <a:srgbClr val="1B1B1B"/>
                </a:solidFill>
                <a:latin typeface="Tahoma"/>
                <a:cs typeface="Tahoma"/>
              </a:rPr>
              <a:t>Only</a:t>
            </a:r>
            <a:r>
              <a:rPr sz="2200" spc="-4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focuses</a:t>
            </a:r>
            <a:r>
              <a:rPr sz="2200" spc="-3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on</a:t>
            </a:r>
            <a:r>
              <a:rPr sz="2200" spc="-4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the</a:t>
            </a:r>
            <a:r>
              <a:rPr sz="2200" spc="-3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lang="en-GB" sz="2200" spc="135" dirty="0">
                <a:solidFill>
                  <a:srgbClr val="1B1B1B"/>
                </a:solidFill>
                <a:latin typeface="Tahoma"/>
                <a:cs typeface="Tahoma"/>
              </a:rPr>
              <a:t>FOREX </a:t>
            </a:r>
            <a:r>
              <a:rPr sz="2200" spc="55" dirty="0">
                <a:solidFill>
                  <a:srgbClr val="1B1B1B"/>
                </a:solidFill>
                <a:latin typeface="Tahoma"/>
                <a:cs typeface="Tahoma"/>
              </a:rPr>
              <a:t>Unpredictably</a:t>
            </a:r>
            <a:r>
              <a:rPr sz="2200" spc="-2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spc="45" dirty="0">
                <a:solidFill>
                  <a:srgbClr val="1B1B1B"/>
                </a:solidFill>
                <a:latin typeface="Tahoma"/>
                <a:cs typeface="Tahoma"/>
              </a:rPr>
              <a:t>occurring</a:t>
            </a:r>
            <a:r>
              <a:rPr sz="2200" spc="-1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1B1B1B"/>
                </a:solidFill>
                <a:latin typeface="Tahoma"/>
                <a:cs typeface="Tahoma"/>
              </a:rPr>
              <a:t>events.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sz="half" idx="2"/>
          </p:nvPr>
        </p:nvSpPr>
        <p:spPr>
          <a:xfrm>
            <a:off x="1403097" y="3098839"/>
            <a:ext cx="7125334" cy="4941737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530225" indent="-245110">
              <a:lnSpc>
                <a:spcPct val="100000"/>
              </a:lnSpc>
              <a:spcBef>
                <a:spcPts val="1515"/>
              </a:spcBef>
              <a:buFont typeface="Leelawadee UI Semilight"/>
              <a:buAutoNum type="arabicPeriod"/>
              <a:tabLst>
                <a:tab pos="530225" algn="l"/>
              </a:tabLst>
            </a:pPr>
            <a:r>
              <a:rPr spc="135" dirty="0"/>
              <a:t>FUTURE</a:t>
            </a:r>
            <a:r>
              <a:rPr spc="110" dirty="0"/>
              <a:t> </a:t>
            </a:r>
            <a:r>
              <a:rPr spc="160" dirty="0"/>
              <a:t>RESEARCHERS</a:t>
            </a:r>
          </a:p>
          <a:p>
            <a:pPr marL="530225" marR="5080">
              <a:lnSpc>
                <a:spcPct val="125000"/>
              </a:lnSpc>
              <a:spcBef>
                <a:spcPts val="690"/>
              </a:spcBef>
            </a:pPr>
            <a:r>
              <a:rPr lang="en-GB" b="0" spc="-10" dirty="0">
                <a:latin typeface="Tahoma"/>
                <a:cs typeface="Tahoma"/>
              </a:rPr>
              <a:t>Improve the ability to develop more advance model</a:t>
            </a:r>
            <a:r>
              <a:rPr b="0" spc="-10" dirty="0">
                <a:latin typeface="Tahoma"/>
                <a:cs typeface="Tahoma"/>
              </a:rPr>
              <a:t>.</a:t>
            </a:r>
          </a:p>
          <a:p>
            <a:pPr marL="384810" indent="-372110">
              <a:lnSpc>
                <a:spcPct val="100000"/>
              </a:lnSpc>
              <a:spcBef>
                <a:spcPts val="1205"/>
              </a:spcBef>
              <a:buAutoNum type="arabicPeriod" startAt="2"/>
              <a:tabLst>
                <a:tab pos="384810" algn="l"/>
              </a:tabLst>
            </a:pPr>
            <a:r>
              <a:rPr spc="145" dirty="0"/>
              <a:t>GOVERNMENT</a:t>
            </a:r>
          </a:p>
          <a:p>
            <a:pPr marL="530225" marR="295910">
              <a:lnSpc>
                <a:spcPct val="125000"/>
              </a:lnSpc>
              <a:spcBef>
                <a:spcPts val="695"/>
              </a:spcBef>
            </a:pPr>
            <a:r>
              <a:rPr b="0" dirty="0">
                <a:latin typeface="Tahoma"/>
                <a:cs typeface="Tahoma"/>
              </a:rPr>
              <a:t>Supervising</a:t>
            </a:r>
            <a:r>
              <a:rPr b="0" spc="175" dirty="0">
                <a:latin typeface="Tahoma"/>
                <a:cs typeface="Tahoma"/>
              </a:rPr>
              <a:t> </a:t>
            </a:r>
            <a:r>
              <a:rPr b="0" spc="95" dirty="0">
                <a:latin typeface="Tahoma"/>
                <a:cs typeface="Tahoma"/>
              </a:rPr>
              <a:t>economic</a:t>
            </a:r>
            <a:r>
              <a:rPr b="0" spc="17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inflation,</a:t>
            </a:r>
            <a:r>
              <a:rPr lang="en-GB" b="0" dirty="0">
                <a:latin typeface="Tahoma"/>
                <a:cs typeface="Tahoma"/>
              </a:rPr>
              <a:t>and making appropriate interest policy</a:t>
            </a:r>
            <a:r>
              <a:rPr b="0" spc="80" dirty="0">
                <a:latin typeface="Tahoma"/>
                <a:cs typeface="Tahoma"/>
              </a:rPr>
              <a:t>.</a:t>
            </a:r>
          </a:p>
          <a:p>
            <a:pPr marL="372110" indent="-359410">
              <a:lnSpc>
                <a:spcPct val="100000"/>
              </a:lnSpc>
              <a:spcBef>
                <a:spcPts val="2085"/>
              </a:spcBef>
              <a:buAutoNum type="arabicPeriod" startAt="3"/>
              <a:tabLst>
                <a:tab pos="372110" algn="l"/>
              </a:tabLst>
            </a:pPr>
            <a:r>
              <a:rPr lang="en-GB" spc="55" dirty="0"/>
              <a:t>INVESTOR</a:t>
            </a:r>
            <a:endParaRPr spc="55" dirty="0"/>
          </a:p>
          <a:p>
            <a:pPr marL="530225" marR="403225">
              <a:lnSpc>
                <a:spcPct val="125000"/>
              </a:lnSpc>
              <a:spcBef>
                <a:spcPts val="695"/>
              </a:spcBef>
            </a:pPr>
            <a:r>
              <a:rPr lang="en-GB" b="0" dirty="0">
                <a:latin typeface="Tahoma"/>
                <a:cs typeface="Tahoma"/>
              </a:rPr>
              <a:t>Avoiding the risk from market</a:t>
            </a:r>
            <a:endParaRPr b="0" spc="-10" dirty="0">
              <a:latin typeface="Tahoma"/>
              <a:cs typeface="Tahoma"/>
            </a:endParaRPr>
          </a:p>
          <a:p>
            <a:pPr marL="409575" indent="-382270">
              <a:lnSpc>
                <a:spcPct val="100000"/>
              </a:lnSpc>
              <a:spcBef>
                <a:spcPts val="2085"/>
              </a:spcBef>
              <a:buAutoNum type="arabicPeriod" startAt="4"/>
              <a:tabLst>
                <a:tab pos="409575" algn="l"/>
              </a:tabLst>
            </a:pPr>
            <a:r>
              <a:rPr spc="45" dirty="0"/>
              <a:t>PUBLIC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435" y="2593869"/>
            <a:ext cx="7186930" cy="6838950"/>
            <a:chOff x="276435" y="2593869"/>
            <a:chExt cx="7186930" cy="6838950"/>
          </a:xfrm>
        </p:grpSpPr>
        <p:sp>
          <p:nvSpPr>
            <p:cNvPr id="3" name="object 3"/>
            <p:cNvSpPr/>
            <p:nvPr/>
          </p:nvSpPr>
          <p:spPr>
            <a:xfrm>
              <a:off x="333585" y="2651019"/>
              <a:ext cx="7070725" cy="6729095"/>
            </a:xfrm>
            <a:custGeom>
              <a:avLst/>
              <a:gdLst/>
              <a:ahLst/>
              <a:cxnLst/>
              <a:rect l="l" t="t" r="r" b="b"/>
              <a:pathLst>
                <a:path w="7070725" h="6729095">
                  <a:moveTo>
                    <a:pt x="6596092" y="6728703"/>
                  </a:moveTo>
                  <a:lnTo>
                    <a:pt x="476250" y="6728703"/>
                  </a:lnTo>
                  <a:lnTo>
                    <a:pt x="427556" y="6726245"/>
                  </a:lnTo>
                  <a:lnTo>
                    <a:pt x="380269" y="6719028"/>
                  </a:lnTo>
                  <a:lnTo>
                    <a:pt x="334627" y="6707292"/>
                  </a:lnTo>
                  <a:lnTo>
                    <a:pt x="290872" y="6691278"/>
                  </a:lnTo>
                  <a:lnTo>
                    <a:pt x="249240" y="6671223"/>
                  </a:lnTo>
                  <a:lnTo>
                    <a:pt x="209974" y="6647368"/>
                  </a:lnTo>
                  <a:lnTo>
                    <a:pt x="173310" y="6619951"/>
                  </a:lnTo>
                  <a:lnTo>
                    <a:pt x="139490" y="6589213"/>
                  </a:lnTo>
                  <a:lnTo>
                    <a:pt x="108752" y="6555393"/>
                  </a:lnTo>
                  <a:lnTo>
                    <a:pt x="81336" y="6518730"/>
                  </a:lnTo>
                  <a:lnTo>
                    <a:pt x="57480" y="6479463"/>
                  </a:lnTo>
                  <a:lnTo>
                    <a:pt x="37426" y="6437832"/>
                  </a:lnTo>
                  <a:lnTo>
                    <a:pt x="21411" y="6394076"/>
                  </a:lnTo>
                  <a:lnTo>
                    <a:pt x="9675" y="6348435"/>
                  </a:lnTo>
                  <a:lnTo>
                    <a:pt x="2458" y="6301148"/>
                  </a:lnTo>
                  <a:lnTo>
                    <a:pt x="0" y="6252454"/>
                  </a:lnTo>
                  <a:lnTo>
                    <a:pt x="0" y="476250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2"/>
                  </a:lnTo>
                  <a:lnTo>
                    <a:pt x="57480" y="249241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6"/>
                  </a:lnTo>
                  <a:lnTo>
                    <a:pt x="249240" y="57480"/>
                  </a:lnTo>
                  <a:lnTo>
                    <a:pt x="290872" y="37426"/>
                  </a:lnTo>
                  <a:lnTo>
                    <a:pt x="334627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50" y="0"/>
                  </a:lnTo>
                  <a:lnTo>
                    <a:pt x="6596092" y="0"/>
                  </a:lnTo>
                  <a:lnTo>
                    <a:pt x="6644785" y="2458"/>
                  </a:lnTo>
                  <a:lnTo>
                    <a:pt x="6692073" y="9675"/>
                  </a:lnTo>
                  <a:lnTo>
                    <a:pt x="6737714" y="21411"/>
                  </a:lnTo>
                  <a:lnTo>
                    <a:pt x="6781470" y="37426"/>
                  </a:lnTo>
                  <a:lnTo>
                    <a:pt x="6823101" y="57480"/>
                  </a:lnTo>
                  <a:lnTo>
                    <a:pt x="6862368" y="81336"/>
                  </a:lnTo>
                  <a:lnTo>
                    <a:pt x="6899031" y="108752"/>
                  </a:lnTo>
                  <a:lnTo>
                    <a:pt x="6932851" y="139490"/>
                  </a:lnTo>
                  <a:lnTo>
                    <a:pt x="6963589" y="173310"/>
                  </a:lnTo>
                  <a:lnTo>
                    <a:pt x="6991006" y="209974"/>
                  </a:lnTo>
                  <a:lnTo>
                    <a:pt x="7014861" y="249241"/>
                  </a:lnTo>
                  <a:lnTo>
                    <a:pt x="7034915" y="290872"/>
                  </a:lnTo>
                  <a:lnTo>
                    <a:pt x="7050930" y="334627"/>
                  </a:lnTo>
                  <a:lnTo>
                    <a:pt x="7062666" y="380269"/>
                  </a:lnTo>
                  <a:lnTo>
                    <a:pt x="7069883" y="427556"/>
                  </a:lnTo>
                  <a:lnTo>
                    <a:pt x="7070395" y="437710"/>
                  </a:lnTo>
                  <a:lnTo>
                    <a:pt x="7070395" y="6290993"/>
                  </a:lnTo>
                  <a:lnTo>
                    <a:pt x="7062666" y="6348435"/>
                  </a:lnTo>
                  <a:lnTo>
                    <a:pt x="7050930" y="6394076"/>
                  </a:lnTo>
                  <a:lnTo>
                    <a:pt x="7034915" y="6437832"/>
                  </a:lnTo>
                  <a:lnTo>
                    <a:pt x="7014861" y="6479463"/>
                  </a:lnTo>
                  <a:lnTo>
                    <a:pt x="6991006" y="6518730"/>
                  </a:lnTo>
                  <a:lnTo>
                    <a:pt x="6963589" y="6555393"/>
                  </a:lnTo>
                  <a:lnTo>
                    <a:pt x="6932851" y="6589213"/>
                  </a:lnTo>
                  <a:lnTo>
                    <a:pt x="6899031" y="6619951"/>
                  </a:lnTo>
                  <a:lnTo>
                    <a:pt x="6862368" y="6647368"/>
                  </a:lnTo>
                  <a:lnTo>
                    <a:pt x="6823101" y="6671223"/>
                  </a:lnTo>
                  <a:lnTo>
                    <a:pt x="6781470" y="6691278"/>
                  </a:lnTo>
                  <a:lnTo>
                    <a:pt x="6737714" y="6707292"/>
                  </a:lnTo>
                  <a:lnTo>
                    <a:pt x="6692073" y="6719028"/>
                  </a:lnTo>
                  <a:lnTo>
                    <a:pt x="6644785" y="6726245"/>
                  </a:lnTo>
                  <a:lnTo>
                    <a:pt x="6596092" y="6728703"/>
                  </a:lnTo>
                  <a:close/>
                </a:path>
              </a:pathLst>
            </a:custGeom>
            <a:solidFill>
              <a:srgbClr val="D0C8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3585" y="2651019"/>
              <a:ext cx="7072630" cy="6724650"/>
            </a:xfrm>
            <a:custGeom>
              <a:avLst/>
              <a:gdLst/>
              <a:ahLst/>
              <a:cxnLst/>
              <a:rect l="l" t="t" r="r" b="b"/>
              <a:pathLst>
                <a:path w="7072630" h="6724650">
                  <a:moveTo>
                    <a:pt x="417105" y="6724621"/>
                  </a:moveTo>
                  <a:lnTo>
                    <a:pt x="334617" y="6707289"/>
                  </a:lnTo>
                  <a:lnTo>
                    <a:pt x="290859" y="6691271"/>
                  </a:lnTo>
                  <a:lnTo>
                    <a:pt x="249226" y="6671214"/>
                  </a:lnTo>
                  <a:lnTo>
                    <a:pt x="209958" y="6647356"/>
                  </a:lnTo>
                  <a:lnTo>
                    <a:pt x="173294" y="6619936"/>
                  </a:lnTo>
                  <a:lnTo>
                    <a:pt x="139474" y="6589195"/>
                  </a:lnTo>
                  <a:lnTo>
                    <a:pt x="108736" y="6555371"/>
                  </a:lnTo>
                  <a:lnTo>
                    <a:pt x="81321" y="6518705"/>
                  </a:lnTo>
                  <a:lnTo>
                    <a:pt x="57467" y="6479435"/>
                  </a:lnTo>
                  <a:lnTo>
                    <a:pt x="37415" y="6437802"/>
                  </a:lnTo>
                  <a:lnTo>
                    <a:pt x="21403" y="6394044"/>
                  </a:lnTo>
                  <a:lnTo>
                    <a:pt x="9670" y="6348402"/>
                  </a:lnTo>
                  <a:lnTo>
                    <a:pt x="2457" y="6301114"/>
                  </a:lnTo>
                  <a:lnTo>
                    <a:pt x="0" y="6252420"/>
                  </a:lnTo>
                  <a:lnTo>
                    <a:pt x="0" y="476247"/>
                  </a:lnTo>
                  <a:lnTo>
                    <a:pt x="2459" y="427553"/>
                  </a:lnTo>
                  <a:lnTo>
                    <a:pt x="9676" y="380266"/>
                  </a:lnTo>
                  <a:lnTo>
                    <a:pt x="21412" y="334625"/>
                  </a:lnTo>
                  <a:lnTo>
                    <a:pt x="37427" y="290869"/>
                  </a:lnTo>
                  <a:lnTo>
                    <a:pt x="57482" y="249238"/>
                  </a:lnTo>
                  <a:lnTo>
                    <a:pt x="81337" y="209971"/>
                  </a:lnTo>
                  <a:lnTo>
                    <a:pt x="108754" y="173308"/>
                  </a:lnTo>
                  <a:lnTo>
                    <a:pt x="139492" y="139488"/>
                  </a:lnTo>
                  <a:lnTo>
                    <a:pt x="173312" y="108750"/>
                  </a:lnTo>
                  <a:lnTo>
                    <a:pt x="209976" y="81334"/>
                  </a:lnTo>
                  <a:lnTo>
                    <a:pt x="249243" y="57479"/>
                  </a:lnTo>
                  <a:lnTo>
                    <a:pt x="290874" y="37425"/>
                  </a:lnTo>
                  <a:lnTo>
                    <a:pt x="334629" y="21410"/>
                  </a:lnTo>
                  <a:lnTo>
                    <a:pt x="380270" y="9675"/>
                  </a:lnTo>
                  <a:lnTo>
                    <a:pt x="427557" y="2458"/>
                  </a:lnTo>
                  <a:lnTo>
                    <a:pt x="476251" y="0"/>
                  </a:lnTo>
                  <a:lnTo>
                    <a:pt x="6596060" y="0"/>
                  </a:lnTo>
                  <a:lnTo>
                    <a:pt x="6644755" y="2454"/>
                  </a:lnTo>
                  <a:lnTo>
                    <a:pt x="6692043" y="9668"/>
                  </a:lnTo>
                  <a:lnTo>
                    <a:pt x="6737685" y="21401"/>
                  </a:lnTo>
                  <a:lnTo>
                    <a:pt x="6781443" y="37413"/>
                  </a:lnTo>
                  <a:lnTo>
                    <a:pt x="6823077" y="57466"/>
                  </a:lnTo>
                  <a:lnTo>
                    <a:pt x="6862346" y="81320"/>
                  </a:lnTo>
                  <a:lnTo>
                    <a:pt x="6899012" y="108735"/>
                  </a:lnTo>
                  <a:lnTo>
                    <a:pt x="6932836" y="139473"/>
                  </a:lnTo>
                  <a:lnTo>
                    <a:pt x="6963577" y="173294"/>
                  </a:lnTo>
                  <a:lnTo>
                    <a:pt x="6990996" y="209958"/>
                  </a:lnTo>
                  <a:lnTo>
                    <a:pt x="7014854" y="249226"/>
                  </a:lnTo>
                  <a:lnTo>
                    <a:pt x="7034911" y="290859"/>
                  </a:lnTo>
                  <a:lnTo>
                    <a:pt x="7050927" y="334618"/>
                  </a:lnTo>
                  <a:lnTo>
                    <a:pt x="7062664" y="380261"/>
                  </a:lnTo>
                  <a:lnTo>
                    <a:pt x="7069882" y="427552"/>
                  </a:lnTo>
                  <a:lnTo>
                    <a:pt x="7072341" y="476247"/>
                  </a:lnTo>
                  <a:lnTo>
                    <a:pt x="7072343" y="6252422"/>
                  </a:lnTo>
                  <a:lnTo>
                    <a:pt x="7069887" y="6301119"/>
                  </a:lnTo>
                  <a:lnTo>
                    <a:pt x="7062672" y="6348410"/>
                  </a:lnTo>
                  <a:lnTo>
                    <a:pt x="7050937" y="6394056"/>
                  </a:lnTo>
                  <a:lnTo>
                    <a:pt x="7034923" y="6437816"/>
                  </a:lnTo>
                  <a:lnTo>
                    <a:pt x="7014867" y="6479452"/>
                  </a:lnTo>
                  <a:lnTo>
                    <a:pt x="6991010" y="6518723"/>
                  </a:lnTo>
                  <a:lnTo>
                    <a:pt x="6963592" y="6555390"/>
                  </a:lnTo>
                  <a:lnTo>
                    <a:pt x="6932851" y="6589213"/>
                  </a:lnTo>
                  <a:lnTo>
                    <a:pt x="6899027" y="6619954"/>
                  </a:lnTo>
                  <a:lnTo>
                    <a:pt x="6862359" y="6647372"/>
                  </a:lnTo>
                  <a:lnTo>
                    <a:pt x="6823088" y="6671229"/>
                  </a:lnTo>
                  <a:lnTo>
                    <a:pt x="6781453" y="6691283"/>
                  </a:lnTo>
                  <a:lnTo>
                    <a:pt x="6737692" y="6707298"/>
                  </a:lnTo>
                  <a:lnTo>
                    <a:pt x="6692047" y="6719032"/>
                  </a:lnTo>
                  <a:lnTo>
                    <a:pt x="6655234" y="6724609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0525" rIns="0" bIns="0" rtlCol="0">
            <a:spAutoFit/>
          </a:bodyPr>
          <a:lstStyle/>
          <a:p>
            <a:pPr marL="3986529">
              <a:lnSpc>
                <a:spcPct val="100000"/>
              </a:lnSpc>
              <a:spcBef>
                <a:spcPts val="100"/>
              </a:spcBef>
            </a:pPr>
            <a:r>
              <a:rPr dirty="0"/>
              <a:t>RESEARCH</a:t>
            </a:r>
            <a:r>
              <a:rPr spc="-70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66364" y="857111"/>
            <a:ext cx="368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40" dirty="0">
                <a:solidFill>
                  <a:srgbClr val="1B1B1B"/>
                </a:solidFill>
                <a:latin typeface="Tahoma"/>
                <a:cs typeface="Tahoma"/>
              </a:rPr>
              <a:t>06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87240" y="9742264"/>
            <a:ext cx="4313555" cy="425450"/>
          </a:xfrm>
          <a:custGeom>
            <a:avLst/>
            <a:gdLst/>
            <a:ahLst/>
            <a:cxnLst/>
            <a:rect l="l" t="t" r="r" b="b"/>
            <a:pathLst>
              <a:path w="4313555" h="425450">
                <a:moveTo>
                  <a:pt x="4207023" y="425450"/>
                </a:moveTo>
                <a:lnTo>
                  <a:pt x="106362" y="425450"/>
                </a:lnTo>
                <a:lnTo>
                  <a:pt x="64961" y="417091"/>
                </a:lnTo>
                <a:lnTo>
                  <a:pt x="31152" y="394297"/>
                </a:lnTo>
                <a:lnTo>
                  <a:pt x="8358" y="360488"/>
                </a:lnTo>
                <a:lnTo>
                  <a:pt x="0" y="319087"/>
                </a:lnTo>
                <a:lnTo>
                  <a:pt x="0" y="106362"/>
                </a:lnTo>
                <a:lnTo>
                  <a:pt x="8358" y="64961"/>
                </a:lnTo>
                <a:lnTo>
                  <a:pt x="31152" y="31152"/>
                </a:lnTo>
                <a:lnTo>
                  <a:pt x="64961" y="8358"/>
                </a:lnTo>
                <a:lnTo>
                  <a:pt x="106362" y="0"/>
                </a:lnTo>
                <a:lnTo>
                  <a:pt x="4207023" y="0"/>
                </a:lnTo>
                <a:lnTo>
                  <a:pt x="4247726" y="8096"/>
                </a:lnTo>
                <a:lnTo>
                  <a:pt x="4282233" y="31152"/>
                </a:lnTo>
                <a:lnTo>
                  <a:pt x="4305289" y="65659"/>
                </a:lnTo>
                <a:lnTo>
                  <a:pt x="4313386" y="106362"/>
                </a:lnTo>
                <a:lnTo>
                  <a:pt x="4313386" y="319087"/>
                </a:lnTo>
                <a:lnTo>
                  <a:pt x="4305289" y="359790"/>
                </a:lnTo>
                <a:lnTo>
                  <a:pt x="4282233" y="394297"/>
                </a:lnTo>
                <a:lnTo>
                  <a:pt x="4247726" y="417353"/>
                </a:lnTo>
                <a:lnTo>
                  <a:pt x="4207023" y="425450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406" y="6423297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406" y="6880497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406" y="7337697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406" y="7794897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77056" y="2985297"/>
            <a:ext cx="6236335" cy="513281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56870" indent="-314960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356870" algn="l"/>
              </a:tabLst>
            </a:pPr>
            <a:r>
              <a:rPr sz="2400" b="1" spc="145" dirty="0">
                <a:latin typeface="Tahoma"/>
                <a:cs typeface="Tahoma"/>
              </a:rPr>
              <a:t>PROBLEM</a:t>
            </a:r>
            <a:r>
              <a:rPr sz="2400" b="1" spc="114" dirty="0">
                <a:latin typeface="Tahoma"/>
                <a:cs typeface="Tahoma"/>
              </a:rPr>
              <a:t> </a:t>
            </a:r>
            <a:r>
              <a:rPr sz="2400" b="1" spc="100" dirty="0">
                <a:latin typeface="Tahoma"/>
                <a:cs typeface="Tahoma"/>
              </a:rPr>
              <a:t>FORMULATION</a:t>
            </a:r>
            <a:endParaRPr sz="2400" dirty="0">
              <a:latin typeface="Tahoma"/>
              <a:cs typeface="Tahoma"/>
            </a:endParaRPr>
          </a:p>
          <a:p>
            <a:pPr marL="384810" indent="-372110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384810" algn="l"/>
              </a:tabLst>
            </a:pPr>
            <a:r>
              <a:rPr sz="2400" b="1" spc="185" dirty="0">
                <a:latin typeface="Tahoma"/>
                <a:cs typeface="Tahoma"/>
              </a:rPr>
              <a:t>DATA</a:t>
            </a:r>
            <a:r>
              <a:rPr sz="2400" b="1" spc="105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DESCRIPTIONS</a:t>
            </a:r>
            <a:endParaRPr sz="240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695"/>
              </a:spcBef>
            </a:pPr>
            <a:r>
              <a:rPr sz="2400" spc="-150" dirty="0">
                <a:latin typeface="Tahoma"/>
                <a:cs typeface="Tahoma"/>
              </a:rPr>
              <a:t>10-</a:t>
            </a:r>
            <a:r>
              <a:rPr sz="2400" dirty="0">
                <a:latin typeface="Tahoma"/>
                <a:cs typeface="Tahoma"/>
              </a:rPr>
              <a:t>years</a:t>
            </a:r>
            <a:r>
              <a:rPr sz="2400" spc="90" dirty="0">
                <a:latin typeface="Tahoma"/>
                <a:cs typeface="Tahoma"/>
              </a:rPr>
              <a:t> </a:t>
            </a:r>
            <a:r>
              <a:rPr lang="en-GB" sz="2400" spc="90" dirty="0">
                <a:latin typeface="Tahoma"/>
                <a:cs typeface="Tahoma"/>
              </a:rPr>
              <a:t>bond</a:t>
            </a:r>
            <a:r>
              <a:rPr sz="2400" spc="90" dirty="0">
                <a:latin typeface="Tahoma"/>
                <a:cs typeface="Tahoma"/>
              </a:rPr>
              <a:t>,</a:t>
            </a:r>
            <a:r>
              <a:rPr sz="2400" spc="95" dirty="0">
                <a:latin typeface="Tahoma"/>
                <a:cs typeface="Tahoma"/>
              </a:rPr>
              <a:t> </a:t>
            </a:r>
            <a:r>
              <a:rPr lang="en-GB" sz="2400" dirty="0">
                <a:latin typeface="Tahoma"/>
                <a:cs typeface="Tahoma"/>
              </a:rPr>
              <a:t>interest</a:t>
            </a:r>
            <a:r>
              <a:rPr sz="2400" spc="120" dirty="0">
                <a:latin typeface="Tahoma"/>
                <a:cs typeface="Tahoma"/>
              </a:rPr>
              <a:t>, </a:t>
            </a:r>
            <a:r>
              <a:rPr lang="en-GB" sz="2400" spc="80" dirty="0">
                <a:latin typeface="Tahoma"/>
                <a:cs typeface="Tahoma"/>
              </a:rPr>
              <a:t>CPI</a:t>
            </a:r>
            <a:r>
              <a:rPr sz="2400" spc="85" dirty="0">
                <a:latin typeface="Tahoma"/>
                <a:cs typeface="Tahoma"/>
              </a:rPr>
              <a:t>,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lang="en-GB" sz="2400" spc="70" dirty="0">
                <a:latin typeface="Tahoma"/>
                <a:cs typeface="Tahoma"/>
              </a:rPr>
              <a:t>exchange rate between USD and CNY </a:t>
            </a:r>
            <a:r>
              <a:rPr lang="en-GB" sz="2400" spc="85" dirty="0">
                <a:latin typeface="Tahoma"/>
                <a:cs typeface="Tahoma"/>
              </a:rPr>
              <a:t>from </a:t>
            </a:r>
            <a:r>
              <a:rPr sz="2400" spc="-10" dirty="0">
                <a:latin typeface="Tahoma"/>
                <a:cs typeface="Tahoma"/>
              </a:rPr>
              <a:t>201</a:t>
            </a:r>
            <a:r>
              <a:rPr lang="en-GB" sz="2400" spc="-10" dirty="0">
                <a:latin typeface="Tahoma"/>
                <a:cs typeface="Tahoma"/>
              </a:rPr>
              <a:t>4</a:t>
            </a:r>
            <a:r>
              <a:rPr sz="2400" spc="80" dirty="0">
                <a:latin typeface="Tahoma"/>
                <a:cs typeface="Tahoma"/>
              </a:rPr>
              <a:t>to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202</a:t>
            </a:r>
            <a:r>
              <a:rPr lang="en-GB" sz="2400" spc="75" dirty="0">
                <a:latin typeface="Tahoma"/>
                <a:cs typeface="Tahoma"/>
              </a:rPr>
              <a:t>4</a:t>
            </a:r>
            <a:r>
              <a:rPr sz="2400" spc="75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  <a:p>
            <a:pPr marL="372110" indent="-359410">
              <a:lnSpc>
                <a:spcPct val="100000"/>
              </a:lnSpc>
              <a:spcBef>
                <a:spcPts val="1410"/>
              </a:spcBef>
              <a:buAutoNum type="arabicPeriod" startAt="3"/>
              <a:tabLst>
                <a:tab pos="372110" algn="l"/>
              </a:tabLst>
            </a:pPr>
            <a:r>
              <a:rPr sz="2400" b="1" spc="185" dirty="0">
                <a:latin typeface="Tahoma"/>
                <a:cs typeface="Tahoma"/>
              </a:rPr>
              <a:t>DATA</a:t>
            </a:r>
            <a:r>
              <a:rPr sz="2400" b="1" spc="120" dirty="0">
                <a:latin typeface="Tahoma"/>
                <a:cs typeface="Tahoma"/>
              </a:rPr>
              <a:t> </a:t>
            </a:r>
            <a:r>
              <a:rPr sz="2400" b="1" spc="125" dirty="0">
                <a:latin typeface="Tahoma"/>
                <a:cs typeface="Tahoma"/>
              </a:rPr>
              <a:t>PRE-</a:t>
            </a:r>
            <a:r>
              <a:rPr sz="2400" b="1" spc="90" dirty="0">
                <a:latin typeface="Tahoma"/>
                <a:cs typeface="Tahoma"/>
              </a:rPr>
              <a:t>PROCESSING</a:t>
            </a:r>
            <a:endParaRPr sz="2400" dirty="0">
              <a:latin typeface="Tahoma"/>
              <a:cs typeface="Tahoma"/>
            </a:endParaRPr>
          </a:p>
          <a:p>
            <a:pPr marL="530225" marR="2987040">
              <a:lnSpc>
                <a:spcPct val="125000"/>
              </a:lnSpc>
              <a:spcBef>
                <a:spcPts val="695"/>
              </a:spcBef>
            </a:pPr>
            <a:r>
              <a:rPr sz="2400" dirty="0">
                <a:latin typeface="Tahoma"/>
                <a:cs typeface="Tahoma"/>
              </a:rPr>
              <a:t>Preliminary</a:t>
            </a:r>
            <a:r>
              <a:rPr sz="2400" spc="3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analysis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Cleaning</a:t>
            </a:r>
            <a:endParaRPr sz="2400" dirty="0">
              <a:latin typeface="Tahoma"/>
              <a:cs typeface="Tahoma"/>
            </a:endParaRPr>
          </a:p>
          <a:p>
            <a:pPr marL="530225" marR="2937510">
              <a:lnSpc>
                <a:spcPct val="125000"/>
              </a:lnSpc>
            </a:pPr>
            <a:r>
              <a:rPr sz="2400" dirty="0">
                <a:latin typeface="Tahoma"/>
                <a:cs typeface="Tahoma"/>
              </a:rPr>
              <a:t>Data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Concatenation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Visualization</a:t>
            </a:r>
            <a:endParaRPr sz="2400" dirty="0">
              <a:latin typeface="Tahoma"/>
              <a:cs typeface="Tahoma"/>
            </a:endParaRPr>
          </a:p>
          <a:p>
            <a:pPr marL="424180" indent="-382270">
              <a:lnSpc>
                <a:spcPct val="100000"/>
              </a:lnSpc>
              <a:spcBef>
                <a:spcPts val="1200"/>
              </a:spcBef>
              <a:buAutoNum type="arabicPeriod" startAt="4"/>
              <a:tabLst>
                <a:tab pos="424180" algn="l"/>
              </a:tabLst>
            </a:pPr>
            <a:r>
              <a:rPr sz="2400" b="1" spc="185" dirty="0">
                <a:latin typeface="Tahoma"/>
                <a:cs typeface="Tahoma"/>
              </a:rPr>
              <a:t>DATA</a:t>
            </a:r>
            <a:r>
              <a:rPr sz="2400" b="1" spc="105" dirty="0">
                <a:latin typeface="Tahoma"/>
                <a:cs typeface="Tahoma"/>
              </a:rPr>
              <a:t> </a:t>
            </a:r>
            <a:r>
              <a:rPr sz="2400" b="1" spc="70" dirty="0">
                <a:latin typeface="Tahoma"/>
                <a:cs typeface="Tahoma"/>
              </a:rPr>
              <a:t>MODELLING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6140" y="9783602"/>
            <a:ext cx="41357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10" dirty="0" err="1">
                <a:solidFill>
                  <a:srgbClr val="1B1B1B"/>
                </a:solidFill>
                <a:latin typeface="Tahoma"/>
                <a:cs typeface="Tahoma"/>
                <a:hlinkClick r:id="rId3"/>
              </a:rPr>
              <a:t>chengyun</a:t>
            </a:r>
            <a:r>
              <a:rPr sz="2000" b="1" spc="-10" dirty="0">
                <a:solidFill>
                  <a:srgbClr val="1B1B1B"/>
                </a:solidFill>
                <a:latin typeface="Tahoma"/>
                <a:cs typeface="Tahoma"/>
                <a:hlinkClick r:id="rId3"/>
              </a:rPr>
              <a:t>@graduate.utm.my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65D463E-FA53-9CCA-DE6A-F697E1120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836777"/>
            <a:ext cx="7772400" cy="62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30354" y="1249448"/>
            <a:ext cx="4027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-80" dirty="0"/>
              <a:t> </a:t>
            </a:r>
            <a:r>
              <a:rPr spc="-10" dirty="0"/>
              <a:t>RESULT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76140" y="9783602"/>
            <a:ext cx="41357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10" dirty="0" err="1">
                <a:solidFill>
                  <a:srgbClr val="1B1B1B"/>
                </a:solidFill>
                <a:latin typeface="Tahoma"/>
                <a:cs typeface="Tahoma"/>
                <a:hlinkClick r:id="rId2"/>
              </a:rPr>
              <a:t>chegnyun</a:t>
            </a:r>
            <a:r>
              <a:rPr sz="2000" b="1" spc="-10" dirty="0">
                <a:solidFill>
                  <a:srgbClr val="1B1B1B"/>
                </a:solidFill>
                <a:latin typeface="Tahoma"/>
                <a:cs typeface="Tahoma"/>
                <a:hlinkClick r:id="rId2"/>
              </a:rPr>
              <a:t>@graduate.utm.my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9043" y="857111"/>
            <a:ext cx="363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1B1B1B"/>
                </a:solidFill>
                <a:latin typeface="Tahoma"/>
                <a:cs typeface="Tahoma"/>
              </a:rPr>
              <a:t>07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8730" y="2615532"/>
            <a:ext cx="4098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1B1B1B"/>
                </a:solidFill>
                <a:latin typeface="Calibri"/>
                <a:cs typeface="Calibri"/>
              </a:rPr>
              <a:t>1.</a:t>
            </a:r>
            <a:r>
              <a:rPr sz="2600" spc="-330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B1B1B"/>
                </a:solidFill>
                <a:latin typeface="Calibri"/>
                <a:cs typeface="Calibri"/>
              </a:rPr>
              <a:t>TREND</a:t>
            </a:r>
            <a:r>
              <a:rPr sz="2600" b="1" spc="-30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B1B1B"/>
                </a:solidFill>
                <a:latin typeface="Calibri"/>
                <a:cs typeface="Calibri"/>
              </a:rPr>
              <a:t>OF</a:t>
            </a:r>
            <a:r>
              <a:rPr sz="2600" b="1" spc="-25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B1B1B"/>
                </a:solidFill>
                <a:latin typeface="Calibri"/>
                <a:cs typeface="Calibri"/>
              </a:rPr>
              <a:t>EACH</a:t>
            </a:r>
            <a:r>
              <a:rPr sz="2600" b="1" spc="-20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B1B1B"/>
                </a:solidFill>
                <a:latin typeface="Calibri"/>
                <a:cs typeface="Calibri"/>
              </a:rPr>
              <a:t>VARAIBLES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5842" y="2615532"/>
            <a:ext cx="35159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B1B1B"/>
                </a:solidFill>
                <a:latin typeface="Calibri"/>
                <a:cs typeface="Calibri"/>
              </a:rPr>
              <a:t>2.</a:t>
            </a:r>
            <a:r>
              <a:rPr sz="2600" b="1" spc="-60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B1B1B"/>
                </a:solidFill>
                <a:latin typeface="Calibri"/>
                <a:cs typeface="Calibri"/>
              </a:rPr>
              <a:t>DESCRIPTIVE</a:t>
            </a:r>
            <a:r>
              <a:rPr sz="2600" b="1" spc="-55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B1B1B"/>
                </a:solidFill>
                <a:latin typeface="Calibri"/>
                <a:cs typeface="Calibri"/>
              </a:rPr>
              <a:t>ANALYSIS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336371-C72C-B4F1-AC01-02E72AC46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9" y="3289521"/>
            <a:ext cx="8299548" cy="535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C13693-AF52-B6EF-8EE2-50AF183E1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758" y="3543300"/>
            <a:ext cx="8511904" cy="46949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67704" y="857111"/>
            <a:ext cx="366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1B1B1B"/>
                </a:solidFill>
                <a:latin typeface="Tahoma"/>
                <a:cs typeface="Tahoma"/>
              </a:rPr>
              <a:t>09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87240" y="9742264"/>
            <a:ext cx="4313555" cy="425450"/>
          </a:xfrm>
          <a:custGeom>
            <a:avLst/>
            <a:gdLst/>
            <a:ahLst/>
            <a:cxnLst/>
            <a:rect l="l" t="t" r="r" b="b"/>
            <a:pathLst>
              <a:path w="4313555" h="425450">
                <a:moveTo>
                  <a:pt x="4207023" y="425450"/>
                </a:moveTo>
                <a:lnTo>
                  <a:pt x="106362" y="425450"/>
                </a:lnTo>
                <a:lnTo>
                  <a:pt x="64961" y="417091"/>
                </a:lnTo>
                <a:lnTo>
                  <a:pt x="31152" y="394297"/>
                </a:lnTo>
                <a:lnTo>
                  <a:pt x="8358" y="360488"/>
                </a:lnTo>
                <a:lnTo>
                  <a:pt x="0" y="319087"/>
                </a:lnTo>
                <a:lnTo>
                  <a:pt x="0" y="106362"/>
                </a:lnTo>
                <a:lnTo>
                  <a:pt x="8358" y="64961"/>
                </a:lnTo>
                <a:lnTo>
                  <a:pt x="31152" y="31152"/>
                </a:lnTo>
                <a:lnTo>
                  <a:pt x="64961" y="8358"/>
                </a:lnTo>
                <a:lnTo>
                  <a:pt x="106362" y="0"/>
                </a:lnTo>
                <a:lnTo>
                  <a:pt x="4207023" y="0"/>
                </a:lnTo>
                <a:lnTo>
                  <a:pt x="4247726" y="8096"/>
                </a:lnTo>
                <a:lnTo>
                  <a:pt x="4282233" y="31152"/>
                </a:lnTo>
                <a:lnTo>
                  <a:pt x="4305289" y="65659"/>
                </a:lnTo>
                <a:lnTo>
                  <a:pt x="4313386" y="106362"/>
                </a:lnTo>
                <a:lnTo>
                  <a:pt x="4313386" y="319087"/>
                </a:lnTo>
                <a:lnTo>
                  <a:pt x="4305289" y="359790"/>
                </a:lnTo>
                <a:lnTo>
                  <a:pt x="4282233" y="394297"/>
                </a:lnTo>
                <a:lnTo>
                  <a:pt x="4247726" y="417353"/>
                </a:lnTo>
                <a:lnTo>
                  <a:pt x="4207023" y="425450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70855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-80" dirty="0"/>
              <a:t> </a:t>
            </a:r>
            <a:r>
              <a:rPr spc="-10" dirty="0"/>
              <a:t>RESULT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97339" y="2230178"/>
            <a:ext cx="17893665" cy="7093585"/>
            <a:chOff x="197339" y="2230178"/>
            <a:chExt cx="17893665" cy="7093585"/>
          </a:xfrm>
        </p:grpSpPr>
        <p:sp>
          <p:nvSpPr>
            <p:cNvPr id="6" name="object 6"/>
            <p:cNvSpPr/>
            <p:nvPr/>
          </p:nvSpPr>
          <p:spPr>
            <a:xfrm>
              <a:off x="197339" y="2230178"/>
              <a:ext cx="17893665" cy="7093584"/>
            </a:xfrm>
            <a:custGeom>
              <a:avLst/>
              <a:gdLst/>
              <a:ahLst/>
              <a:cxnLst/>
              <a:rect l="l" t="t" r="r" b="b"/>
              <a:pathLst>
                <a:path w="17893665" h="7093584">
                  <a:moveTo>
                    <a:pt x="17417071" y="7093266"/>
                  </a:moveTo>
                  <a:lnTo>
                    <a:pt x="476249" y="7093266"/>
                  </a:lnTo>
                  <a:lnTo>
                    <a:pt x="427556" y="7090807"/>
                  </a:lnTo>
                  <a:lnTo>
                    <a:pt x="380269" y="7083590"/>
                  </a:lnTo>
                  <a:lnTo>
                    <a:pt x="334627" y="7071855"/>
                  </a:lnTo>
                  <a:lnTo>
                    <a:pt x="290872" y="7055840"/>
                  </a:lnTo>
                  <a:lnTo>
                    <a:pt x="249240" y="7035785"/>
                  </a:lnTo>
                  <a:lnTo>
                    <a:pt x="209974" y="7011930"/>
                  </a:lnTo>
                  <a:lnTo>
                    <a:pt x="173310" y="6984514"/>
                  </a:lnTo>
                  <a:lnTo>
                    <a:pt x="139490" y="6953776"/>
                  </a:lnTo>
                  <a:lnTo>
                    <a:pt x="108752" y="6919955"/>
                  </a:lnTo>
                  <a:lnTo>
                    <a:pt x="81336" y="6883292"/>
                  </a:lnTo>
                  <a:lnTo>
                    <a:pt x="57480" y="6844025"/>
                  </a:lnTo>
                  <a:lnTo>
                    <a:pt x="37426" y="6802394"/>
                  </a:lnTo>
                  <a:lnTo>
                    <a:pt x="21411" y="6758638"/>
                  </a:lnTo>
                  <a:lnTo>
                    <a:pt x="9675" y="6712997"/>
                  </a:lnTo>
                  <a:lnTo>
                    <a:pt x="2458" y="6665710"/>
                  </a:lnTo>
                  <a:lnTo>
                    <a:pt x="0" y="6617016"/>
                  </a:lnTo>
                  <a:lnTo>
                    <a:pt x="0" y="476250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1"/>
                  </a:lnTo>
                  <a:lnTo>
                    <a:pt x="57480" y="249240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6"/>
                  </a:lnTo>
                  <a:lnTo>
                    <a:pt x="249240" y="57480"/>
                  </a:lnTo>
                  <a:lnTo>
                    <a:pt x="290872" y="37426"/>
                  </a:lnTo>
                  <a:lnTo>
                    <a:pt x="334627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49" y="0"/>
                  </a:lnTo>
                  <a:lnTo>
                    <a:pt x="17417071" y="0"/>
                  </a:lnTo>
                  <a:lnTo>
                    <a:pt x="17465765" y="2458"/>
                  </a:lnTo>
                  <a:lnTo>
                    <a:pt x="17513052" y="9675"/>
                  </a:lnTo>
                  <a:lnTo>
                    <a:pt x="17558693" y="21411"/>
                  </a:lnTo>
                  <a:lnTo>
                    <a:pt x="17602449" y="37426"/>
                  </a:lnTo>
                  <a:lnTo>
                    <a:pt x="17644080" y="57480"/>
                  </a:lnTo>
                  <a:lnTo>
                    <a:pt x="17683346" y="81336"/>
                  </a:lnTo>
                  <a:lnTo>
                    <a:pt x="17720010" y="108752"/>
                  </a:lnTo>
                  <a:lnTo>
                    <a:pt x="17753830" y="139490"/>
                  </a:lnTo>
                  <a:lnTo>
                    <a:pt x="17784568" y="173310"/>
                  </a:lnTo>
                  <a:lnTo>
                    <a:pt x="17811984" y="209974"/>
                  </a:lnTo>
                  <a:lnTo>
                    <a:pt x="17835839" y="249240"/>
                  </a:lnTo>
                  <a:lnTo>
                    <a:pt x="17855894" y="290871"/>
                  </a:lnTo>
                  <a:lnTo>
                    <a:pt x="17871908" y="334627"/>
                  </a:lnTo>
                  <a:lnTo>
                    <a:pt x="17883644" y="380269"/>
                  </a:lnTo>
                  <a:lnTo>
                    <a:pt x="17890861" y="427556"/>
                  </a:lnTo>
                  <a:lnTo>
                    <a:pt x="17893320" y="476250"/>
                  </a:lnTo>
                  <a:lnTo>
                    <a:pt x="17893320" y="6617016"/>
                  </a:lnTo>
                  <a:lnTo>
                    <a:pt x="17890861" y="6665710"/>
                  </a:lnTo>
                  <a:lnTo>
                    <a:pt x="17883644" y="6712997"/>
                  </a:lnTo>
                  <a:lnTo>
                    <a:pt x="17871908" y="6758638"/>
                  </a:lnTo>
                  <a:lnTo>
                    <a:pt x="17855894" y="6802394"/>
                  </a:lnTo>
                  <a:lnTo>
                    <a:pt x="17835839" y="6844025"/>
                  </a:lnTo>
                  <a:lnTo>
                    <a:pt x="17811984" y="6883292"/>
                  </a:lnTo>
                  <a:lnTo>
                    <a:pt x="17784568" y="6919955"/>
                  </a:lnTo>
                  <a:lnTo>
                    <a:pt x="17753830" y="6953776"/>
                  </a:lnTo>
                  <a:lnTo>
                    <a:pt x="17720010" y="6984514"/>
                  </a:lnTo>
                  <a:lnTo>
                    <a:pt x="17683346" y="7011930"/>
                  </a:lnTo>
                  <a:lnTo>
                    <a:pt x="17644080" y="7035785"/>
                  </a:lnTo>
                  <a:lnTo>
                    <a:pt x="17602449" y="7055840"/>
                  </a:lnTo>
                  <a:lnTo>
                    <a:pt x="17558693" y="7071855"/>
                  </a:lnTo>
                  <a:lnTo>
                    <a:pt x="17513052" y="7083590"/>
                  </a:lnTo>
                  <a:lnTo>
                    <a:pt x="17465765" y="7090807"/>
                  </a:lnTo>
                  <a:lnTo>
                    <a:pt x="17417071" y="7093266"/>
                  </a:lnTo>
                  <a:close/>
                </a:path>
              </a:pathLst>
            </a:custGeom>
            <a:solidFill>
              <a:srgbClr val="D0C8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482" y="2230179"/>
              <a:ext cx="17893030" cy="7093584"/>
            </a:xfrm>
            <a:custGeom>
              <a:avLst/>
              <a:gdLst/>
              <a:ahLst/>
              <a:cxnLst/>
              <a:rect l="l" t="t" r="r" b="b"/>
              <a:pathLst>
                <a:path w="17893030" h="7093584">
                  <a:moveTo>
                    <a:pt x="476242" y="0"/>
                  </a:moveTo>
                  <a:lnTo>
                    <a:pt x="17416777" y="0"/>
                  </a:lnTo>
                  <a:lnTo>
                    <a:pt x="17465470" y="2458"/>
                  </a:lnTo>
                  <a:lnTo>
                    <a:pt x="17512757" y="9674"/>
                  </a:lnTo>
                  <a:lnTo>
                    <a:pt x="17558397" y="21410"/>
                  </a:lnTo>
                  <a:lnTo>
                    <a:pt x="17602152" y="37424"/>
                  </a:lnTo>
                  <a:lnTo>
                    <a:pt x="17643783" y="57478"/>
                  </a:lnTo>
                  <a:lnTo>
                    <a:pt x="17683049" y="81333"/>
                  </a:lnTo>
                  <a:lnTo>
                    <a:pt x="17719712" y="108749"/>
                  </a:lnTo>
                  <a:lnTo>
                    <a:pt x="17753532" y="139487"/>
                  </a:lnTo>
                  <a:lnTo>
                    <a:pt x="17784270" y="173306"/>
                  </a:lnTo>
                  <a:lnTo>
                    <a:pt x="17811686" y="209969"/>
                  </a:lnTo>
                  <a:lnTo>
                    <a:pt x="17835541" y="249236"/>
                  </a:lnTo>
                  <a:lnTo>
                    <a:pt x="17855595" y="290866"/>
                  </a:lnTo>
                  <a:lnTo>
                    <a:pt x="17871610" y="334621"/>
                  </a:lnTo>
                  <a:lnTo>
                    <a:pt x="17883345" y="380262"/>
                  </a:lnTo>
                  <a:lnTo>
                    <a:pt x="17890562" y="427548"/>
                  </a:lnTo>
                  <a:lnTo>
                    <a:pt x="17893021" y="476241"/>
                  </a:lnTo>
                  <a:lnTo>
                    <a:pt x="17893021" y="6616905"/>
                  </a:lnTo>
                  <a:lnTo>
                    <a:pt x="17890562" y="6665598"/>
                  </a:lnTo>
                  <a:lnTo>
                    <a:pt x="17883345" y="6712885"/>
                  </a:lnTo>
                  <a:lnTo>
                    <a:pt x="17871610" y="6758525"/>
                  </a:lnTo>
                  <a:lnTo>
                    <a:pt x="17855595" y="6802281"/>
                  </a:lnTo>
                  <a:lnTo>
                    <a:pt x="17835541" y="6843911"/>
                  </a:lnTo>
                  <a:lnTo>
                    <a:pt x="17811686" y="6883177"/>
                  </a:lnTo>
                  <a:lnTo>
                    <a:pt x="17784270" y="6919840"/>
                  </a:lnTo>
                  <a:lnTo>
                    <a:pt x="17753532" y="6953660"/>
                  </a:lnTo>
                  <a:lnTo>
                    <a:pt x="17719712" y="6984398"/>
                  </a:lnTo>
                  <a:lnTo>
                    <a:pt x="17683049" y="7011814"/>
                  </a:lnTo>
                  <a:lnTo>
                    <a:pt x="17643783" y="7035668"/>
                  </a:lnTo>
                  <a:lnTo>
                    <a:pt x="17602152" y="7055723"/>
                  </a:lnTo>
                  <a:lnTo>
                    <a:pt x="17558397" y="7071737"/>
                  </a:lnTo>
                  <a:lnTo>
                    <a:pt x="17512756" y="7083472"/>
                  </a:lnTo>
                  <a:lnTo>
                    <a:pt x="17465470" y="7090689"/>
                  </a:lnTo>
                  <a:lnTo>
                    <a:pt x="17416777" y="7093147"/>
                  </a:lnTo>
                  <a:lnTo>
                    <a:pt x="476241" y="7093147"/>
                  </a:lnTo>
                  <a:lnTo>
                    <a:pt x="427548" y="7090689"/>
                  </a:lnTo>
                  <a:lnTo>
                    <a:pt x="380262" y="7083472"/>
                  </a:lnTo>
                  <a:lnTo>
                    <a:pt x="334622" y="7071736"/>
                  </a:lnTo>
                  <a:lnTo>
                    <a:pt x="290867" y="7055722"/>
                  </a:lnTo>
                  <a:lnTo>
                    <a:pt x="249236" y="7035667"/>
                  </a:lnTo>
                  <a:lnTo>
                    <a:pt x="209970" y="7011813"/>
                  </a:lnTo>
                  <a:lnTo>
                    <a:pt x="173307" y="6984397"/>
                  </a:lnTo>
                  <a:lnTo>
                    <a:pt x="139487" y="6953659"/>
                  </a:lnTo>
                  <a:lnTo>
                    <a:pt x="108750" y="6919839"/>
                  </a:lnTo>
                  <a:lnTo>
                    <a:pt x="81334" y="6883177"/>
                  </a:lnTo>
                  <a:lnTo>
                    <a:pt x="57479" y="6843910"/>
                  </a:lnTo>
                  <a:lnTo>
                    <a:pt x="37425" y="6802280"/>
                  </a:lnTo>
                  <a:lnTo>
                    <a:pt x="21410" y="6758525"/>
                  </a:lnTo>
                  <a:lnTo>
                    <a:pt x="9675" y="6712884"/>
                  </a:lnTo>
                  <a:lnTo>
                    <a:pt x="2458" y="6665598"/>
                  </a:lnTo>
                  <a:lnTo>
                    <a:pt x="0" y="6616905"/>
                  </a:lnTo>
                  <a:lnTo>
                    <a:pt x="0" y="476241"/>
                  </a:lnTo>
                  <a:lnTo>
                    <a:pt x="2458" y="427548"/>
                  </a:lnTo>
                  <a:lnTo>
                    <a:pt x="9675" y="380262"/>
                  </a:lnTo>
                  <a:lnTo>
                    <a:pt x="21410" y="334622"/>
                  </a:lnTo>
                  <a:lnTo>
                    <a:pt x="37425" y="290867"/>
                  </a:lnTo>
                  <a:lnTo>
                    <a:pt x="57479" y="249236"/>
                  </a:lnTo>
                  <a:lnTo>
                    <a:pt x="81334" y="209970"/>
                  </a:lnTo>
                  <a:lnTo>
                    <a:pt x="108750" y="173307"/>
                  </a:lnTo>
                  <a:lnTo>
                    <a:pt x="139488" y="139488"/>
                  </a:lnTo>
                  <a:lnTo>
                    <a:pt x="173307" y="108750"/>
                  </a:lnTo>
                  <a:lnTo>
                    <a:pt x="209970" y="81334"/>
                  </a:lnTo>
                  <a:lnTo>
                    <a:pt x="249236" y="57479"/>
                  </a:lnTo>
                  <a:lnTo>
                    <a:pt x="290867" y="37425"/>
                  </a:lnTo>
                  <a:lnTo>
                    <a:pt x="334622" y="21410"/>
                  </a:lnTo>
                  <a:lnTo>
                    <a:pt x="380262" y="9675"/>
                  </a:lnTo>
                  <a:lnTo>
                    <a:pt x="427549" y="2458"/>
                  </a:lnTo>
                  <a:lnTo>
                    <a:pt x="476242" y="0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43570" y="3344094"/>
            <a:ext cx="7335520" cy="3759362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b="1" spc="95" dirty="0">
                <a:latin typeface="Tahoma"/>
                <a:cs typeface="Tahoma"/>
              </a:rPr>
              <a:t>2. </a:t>
            </a:r>
            <a:r>
              <a:rPr sz="2400" b="1" spc="110" dirty="0">
                <a:latin typeface="Tahoma"/>
                <a:cs typeface="Tahoma"/>
              </a:rPr>
              <a:t>RESULT</a:t>
            </a:r>
            <a:r>
              <a:rPr lang="en-GB" sz="2400" b="1" spc="110" dirty="0">
                <a:latin typeface="Tahoma"/>
                <a:cs typeface="Tahoma"/>
              </a:rPr>
              <a:t> Discussion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lang="en-GB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From the graph, it can probably be concluded that over the next 30 days, the USD displays a strong and dynamic influence in the FOREX market against the Chinese Yuan. By contrary, the Chinese currency interprets  a consistent weakening trend in the financial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market,because</a:t>
            </a:r>
            <a:r>
              <a:rPr lang="en-GB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of  a potential decreasing interest rate environment.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6140" y="9783602"/>
            <a:ext cx="41357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10" dirty="0" err="1">
                <a:solidFill>
                  <a:srgbClr val="1B1B1B"/>
                </a:solidFill>
                <a:latin typeface="Tahoma"/>
                <a:cs typeface="Tahoma"/>
                <a:hlinkClick r:id="rId2"/>
              </a:rPr>
              <a:t>chengyun</a:t>
            </a:r>
            <a:r>
              <a:rPr sz="2000" b="1" spc="-10" dirty="0">
                <a:solidFill>
                  <a:srgbClr val="1B1B1B"/>
                </a:solidFill>
                <a:latin typeface="Tahoma"/>
                <a:cs typeface="Tahoma"/>
                <a:hlinkClick r:id="rId2"/>
              </a:rPr>
              <a:t>@graduate.utm.my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D4A060-DFB6-A5ED-517A-693982C86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44094"/>
            <a:ext cx="8031401" cy="56594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8B48D9-0943-B6C9-AB8A-7C8639CEADEE}"/>
              </a:ext>
            </a:extLst>
          </p:cNvPr>
          <p:cNvSpPr txBox="1"/>
          <p:nvPr/>
        </p:nvSpPr>
        <p:spPr>
          <a:xfrm>
            <a:off x="1447800" y="25527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1. Initial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97320" y="857111"/>
            <a:ext cx="307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0" dirty="0">
                <a:solidFill>
                  <a:srgbClr val="1B1B1B"/>
                </a:solidFill>
                <a:latin typeface="Tahoma"/>
                <a:cs typeface="Tahoma"/>
              </a:rPr>
              <a:t>10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9272" y="2975864"/>
            <a:ext cx="17602200" cy="7192009"/>
            <a:chOff x="439272" y="2975864"/>
            <a:chExt cx="17602200" cy="7192009"/>
          </a:xfrm>
        </p:grpSpPr>
        <p:sp>
          <p:nvSpPr>
            <p:cNvPr id="4" name="object 4"/>
            <p:cNvSpPr/>
            <p:nvPr/>
          </p:nvSpPr>
          <p:spPr>
            <a:xfrm>
              <a:off x="6987241" y="9742263"/>
              <a:ext cx="4313555" cy="425450"/>
            </a:xfrm>
            <a:custGeom>
              <a:avLst/>
              <a:gdLst/>
              <a:ahLst/>
              <a:cxnLst/>
              <a:rect l="l" t="t" r="r" b="b"/>
              <a:pathLst>
                <a:path w="4313555" h="425450">
                  <a:moveTo>
                    <a:pt x="4207023" y="425450"/>
                  </a:moveTo>
                  <a:lnTo>
                    <a:pt x="106362" y="425450"/>
                  </a:lnTo>
                  <a:lnTo>
                    <a:pt x="64961" y="417091"/>
                  </a:lnTo>
                  <a:lnTo>
                    <a:pt x="31152" y="394297"/>
                  </a:lnTo>
                  <a:lnTo>
                    <a:pt x="8358" y="360488"/>
                  </a:lnTo>
                  <a:lnTo>
                    <a:pt x="0" y="319087"/>
                  </a:lnTo>
                  <a:lnTo>
                    <a:pt x="0" y="106362"/>
                  </a:lnTo>
                  <a:lnTo>
                    <a:pt x="8358" y="64961"/>
                  </a:lnTo>
                  <a:lnTo>
                    <a:pt x="31152" y="31152"/>
                  </a:lnTo>
                  <a:lnTo>
                    <a:pt x="64961" y="8358"/>
                  </a:lnTo>
                  <a:lnTo>
                    <a:pt x="106362" y="0"/>
                  </a:lnTo>
                  <a:lnTo>
                    <a:pt x="4207023" y="0"/>
                  </a:lnTo>
                  <a:lnTo>
                    <a:pt x="4247726" y="8096"/>
                  </a:lnTo>
                  <a:lnTo>
                    <a:pt x="4282233" y="31152"/>
                  </a:lnTo>
                  <a:lnTo>
                    <a:pt x="4305289" y="65659"/>
                  </a:lnTo>
                  <a:lnTo>
                    <a:pt x="4313386" y="106362"/>
                  </a:lnTo>
                  <a:lnTo>
                    <a:pt x="4313386" y="319087"/>
                  </a:lnTo>
                  <a:lnTo>
                    <a:pt x="4305289" y="359790"/>
                  </a:lnTo>
                  <a:lnTo>
                    <a:pt x="4282233" y="394297"/>
                  </a:lnTo>
                  <a:lnTo>
                    <a:pt x="4247726" y="417353"/>
                  </a:lnTo>
                  <a:lnTo>
                    <a:pt x="4207023" y="425450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422" y="3033020"/>
              <a:ext cx="9264015" cy="6776084"/>
            </a:xfrm>
            <a:custGeom>
              <a:avLst/>
              <a:gdLst/>
              <a:ahLst/>
              <a:cxnLst/>
              <a:rect l="l" t="t" r="r" b="b"/>
              <a:pathLst>
                <a:path w="9264015" h="6776084">
                  <a:moveTo>
                    <a:pt x="8793036" y="6775918"/>
                  </a:moveTo>
                  <a:lnTo>
                    <a:pt x="476249" y="6775918"/>
                  </a:lnTo>
                  <a:lnTo>
                    <a:pt x="427556" y="6773459"/>
                  </a:lnTo>
                  <a:lnTo>
                    <a:pt x="380268" y="6766242"/>
                  </a:lnTo>
                  <a:lnTo>
                    <a:pt x="334627" y="6754507"/>
                  </a:lnTo>
                  <a:lnTo>
                    <a:pt x="290871" y="6738492"/>
                  </a:lnTo>
                  <a:lnTo>
                    <a:pt x="249240" y="6718437"/>
                  </a:lnTo>
                  <a:lnTo>
                    <a:pt x="209974" y="6694582"/>
                  </a:lnTo>
                  <a:lnTo>
                    <a:pt x="173310" y="6667166"/>
                  </a:lnTo>
                  <a:lnTo>
                    <a:pt x="139490" y="6636428"/>
                  </a:lnTo>
                  <a:lnTo>
                    <a:pt x="108752" y="6602607"/>
                  </a:lnTo>
                  <a:lnTo>
                    <a:pt x="81336" y="6565944"/>
                  </a:lnTo>
                  <a:lnTo>
                    <a:pt x="57480" y="6526677"/>
                  </a:lnTo>
                  <a:lnTo>
                    <a:pt x="37426" y="6485046"/>
                  </a:lnTo>
                  <a:lnTo>
                    <a:pt x="21411" y="6441290"/>
                  </a:lnTo>
                  <a:lnTo>
                    <a:pt x="9675" y="6395649"/>
                  </a:lnTo>
                  <a:lnTo>
                    <a:pt x="2458" y="6348362"/>
                  </a:lnTo>
                  <a:lnTo>
                    <a:pt x="0" y="6299668"/>
                  </a:lnTo>
                  <a:lnTo>
                    <a:pt x="0" y="476250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2"/>
                  </a:lnTo>
                  <a:lnTo>
                    <a:pt x="57480" y="249241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6"/>
                  </a:lnTo>
                  <a:lnTo>
                    <a:pt x="249240" y="57480"/>
                  </a:lnTo>
                  <a:lnTo>
                    <a:pt x="290871" y="37426"/>
                  </a:lnTo>
                  <a:lnTo>
                    <a:pt x="334627" y="21411"/>
                  </a:lnTo>
                  <a:lnTo>
                    <a:pt x="380268" y="9675"/>
                  </a:lnTo>
                  <a:lnTo>
                    <a:pt x="427556" y="2458"/>
                  </a:lnTo>
                  <a:lnTo>
                    <a:pt x="476249" y="0"/>
                  </a:lnTo>
                  <a:lnTo>
                    <a:pt x="8793036" y="0"/>
                  </a:lnTo>
                  <a:lnTo>
                    <a:pt x="8841730" y="2458"/>
                  </a:lnTo>
                  <a:lnTo>
                    <a:pt x="8889017" y="9675"/>
                  </a:lnTo>
                  <a:lnTo>
                    <a:pt x="8934658" y="21411"/>
                  </a:lnTo>
                  <a:lnTo>
                    <a:pt x="8978414" y="37426"/>
                  </a:lnTo>
                  <a:lnTo>
                    <a:pt x="9020045" y="57480"/>
                  </a:lnTo>
                  <a:lnTo>
                    <a:pt x="9059312" y="81336"/>
                  </a:lnTo>
                  <a:lnTo>
                    <a:pt x="9095975" y="108752"/>
                  </a:lnTo>
                  <a:lnTo>
                    <a:pt x="9129795" y="139490"/>
                  </a:lnTo>
                  <a:lnTo>
                    <a:pt x="9160533" y="173310"/>
                  </a:lnTo>
                  <a:lnTo>
                    <a:pt x="9187950" y="209974"/>
                  </a:lnTo>
                  <a:lnTo>
                    <a:pt x="9211805" y="249241"/>
                  </a:lnTo>
                  <a:lnTo>
                    <a:pt x="9231859" y="290872"/>
                  </a:lnTo>
                  <a:lnTo>
                    <a:pt x="9247874" y="334627"/>
                  </a:lnTo>
                  <a:lnTo>
                    <a:pt x="9259610" y="380269"/>
                  </a:lnTo>
                  <a:lnTo>
                    <a:pt x="9263951" y="408711"/>
                  </a:lnTo>
                  <a:lnTo>
                    <a:pt x="9263951" y="6367207"/>
                  </a:lnTo>
                  <a:lnTo>
                    <a:pt x="9247874" y="6441290"/>
                  </a:lnTo>
                  <a:lnTo>
                    <a:pt x="9231859" y="6485046"/>
                  </a:lnTo>
                  <a:lnTo>
                    <a:pt x="9211805" y="6526677"/>
                  </a:lnTo>
                  <a:lnTo>
                    <a:pt x="9187950" y="6565944"/>
                  </a:lnTo>
                  <a:lnTo>
                    <a:pt x="9160533" y="6602607"/>
                  </a:lnTo>
                  <a:lnTo>
                    <a:pt x="9129795" y="6636428"/>
                  </a:lnTo>
                  <a:lnTo>
                    <a:pt x="9095975" y="6667166"/>
                  </a:lnTo>
                  <a:lnTo>
                    <a:pt x="9059312" y="6694582"/>
                  </a:lnTo>
                  <a:lnTo>
                    <a:pt x="9020045" y="6718437"/>
                  </a:lnTo>
                  <a:lnTo>
                    <a:pt x="8978414" y="6738492"/>
                  </a:lnTo>
                  <a:lnTo>
                    <a:pt x="8934658" y="6754507"/>
                  </a:lnTo>
                  <a:lnTo>
                    <a:pt x="8889017" y="6766242"/>
                  </a:lnTo>
                  <a:lnTo>
                    <a:pt x="8841730" y="6773459"/>
                  </a:lnTo>
                  <a:lnTo>
                    <a:pt x="8793036" y="6775918"/>
                  </a:lnTo>
                  <a:close/>
                </a:path>
              </a:pathLst>
            </a:custGeom>
            <a:solidFill>
              <a:srgbClr val="D0C8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422" y="3033014"/>
              <a:ext cx="9267825" cy="6772275"/>
            </a:xfrm>
            <a:custGeom>
              <a:avLst/>
              <a:gdLst/>
              <a:ahLst/>
              <a:cxnLst/>
              <a:rect l="l" t="t" r="r" b="b"/>
              <a:pathLst>
                <a:path w="9267825" h="6772275">
                  <a:moveTo>
                    <a:pt x="9267698" y="6328616"/>
                  </a:moveTo>
                  <a:lnTo>
                    <a:pt x="9259487" y="6395579"/>
                  </a:lnTo>
                  <a:lnTo>
                    <a:pt x="9247752" y="6441219"/>
                  </a:lnTo>
                  <a:lnTo>
                    <a:pt x="9231737" y="6484974"/>
                  </a:lnTo>
                  <a:lnTo>
                    <a:pt x="9211807" y="6526680"/>
                  </a:lnTo>
                  <a:lnTo>
                    <a:pt x="9187944" y="6565958"/>
                  </a:lnTo>
                  <a:lnTo>
                    <a:pt x="9160518" y="6602630"/>
                  </a:lnTo>
                  <a:lnTo>
                    <a:pt x="9129769" y="6636458"/>
                  </a:lnTo>
                  <a:lnTo>
                    <a:pt x="9095936" y="6667201"/>
                  </a:lnTo>
                  <a:lnTo>
                    <a:pt x="9059259" y="6694620"/>
                  </a:lnTo>
                  <a:lnTo>
                    <a:pt x="9019979" y="6718475"/>
                  </a:lnTo>
                  <a:lnTo>
                    <a:pt x="8978335" y="6738527"/>
                  </a:lnTo>
                  <a:lnTo>
                    <a:pt x="8934566" y="6754536"/>
                  </a:lnTo>
                  <a:lnTo>
                    <a:pt x="8888913" y="6766264"/>
                  </a:lnTo>
                  <a:lnTo>
                    <a:pt x="8849481" y="6772183"/>
                  </a:lnTo>
                </a:path>
                <a:path w="9267825" h="6772275">
                  <a:moveTo>
                    <a:pt x="419800" y="6772214"/>
                  </a:moveTo>
                  <a:lnTo>
                    <a:pt x="380244" y="6766242"/>
                  </a:lnTo>
                  <a:lnTo>
                    <a:pt x="334597" y="6754502"/>
                  </a:lnTo>
                  <a:lnTo>
                    <a:pt x="290837" y="6738481"/>
                  </a:lnTo>
                  <a:lnTo>
                    <a:pt x="249202" y="6718420"/>
                  </a:lnTo>
                  <a:lnTo>
                    <a:pt x="209933" y="6694558"/>
                  </a:lnTo>
                  <a:lnTo>
                    <a:pt x="173269" y="6667134"/>
                  </a:lnTo>
                  <a:lnTo>
                    <a:pt x="139450" y="6636389"/>
                  </a:lnTo>
                  <a:lnTo>
                    <a:pt x="108713" y="6602562"/>
                  </a:lnTo>
                  <a:lnTo>
                    <a:pt x="81300" y="6565892"/>
                  </a:lnTo>
                  <a:lnTo>
                    <a:pt x="57450" y="6526619"/>
                  </a:lnTo>
                  <a:lnTo>
                    <a:pt x="37401" y="6484983"/>
                  </a:lnTo>
                  <a:lnTo>
                    <a:pt x="21392" y="6441224"/>
                  </a:lnTo>
                  <a:lnTo>
                    <a:pt x="9664" y="6395580"/>
                  </a:lnTo>
                  <a:lnTo>
                    <a:pt x="2455" y="6348292"/>
                  </a:lnTo>
                  <a:lnTo>
                    <a:pt x="0" y="6299599"/>
                  </a:lnTo>
                  <a:lnTo>
                    <a:pt x="0" y="476258"/>
                  </a:lnTo>
                  <a:lnTo>
                    <a:pt x="2458" y="427564"/>
                  </a:lnTo>
                  <a:lnTo>
                    <a:pt x="9674" y="380278"/>
                  </a:lnTo>
                  <a:lnTo>
                    <a:pt x="21410" y="334637"/>
                  </a:lnTo>
                  <a:lnTo>
                    <a:pt x="37424" y="290881"/>
                  </a:lnTo>
                  <a:lnTo>
                    <a:pt x="57478" y="249251"/>
                  </a:lnTo>
                  <a:lnTo>
                    <a:pt x="81333" y="209984"/>
                  </a:lnTo>
                  <a:lnTo>
                    <a:pt x="108748" y="173320"/>
                  </a:lnTo>
                  <a:lnTo>
                    <a:pt x="139486" y="139500"/>
                  </a:lnTo>
                  <a:lnTo>
                    <a:pt x="173306" y="108761"/>
                  </a:lnTo>
                  <a:lnTo>
                    <a:pt x="209968" y="81345"/>
                  </a:lnTo>
                  <a:lnTo>
                    <a:pt x="249235" y="57489"/>
                  </a:lnTo>
                  <a:lnTo>
                    <a:pt x="290866" y="37434"/>
                  </a:lnTo>
                  <a:lnTo>
                    <a:pt x="334621" y="21418"/>
                  </a:lnTo>
                  <a:lnTo>
                    <a:pt x="380262" y="9682"/>
                  </a:lnTo>
                  <a:lnTo>
                    <a:pt x="427550" y="2465"/>
                  </a:lnTo>
                  <a:lnTo>
                    <a:pt x="476243" y="5"/>
                  </a:lnTo>
                  <a:lnTo>
                    <a:pt x="8792920" y="0"/>
                  </a:lnTo>
                  <a:lnTo>
                    <a:pt x="8841616" y="2447"/>
                  </a:lnTo>
                  <a:lnTo>
                    <a:pt x="8888908" y="9653"/>
                  </a:lnTo>
                  <a:lnTo>
                    <a:pt x="8934556" y="21379"/>
                  </a:lnTo>
                  <a:lnTo>
                    <a:pt x="8978320" y="37386"/>
                  </a:lnTo>
                  <a:lnTo>
                    <a:pt x="9019961" y="57435"/>
                  </a:lnTo>
                  <a:lnTo>
                    <a:pt x="9059238" y="81286"/>
                  </a:lnTo>
                  <a:lnTo>
                    <a:pt x="9095912" y="108701"/>
                  </a:lnTo>
                  <a:lnTo>
                    <a:pt x="9129744" y="139439"/>
                  </a:lnTo>
                  <a:lnTo>
                    <a:pt x="9160493" y="173262"/>
                  </a:lnTo>
                  <a:lnTo>
                    <a:pt x="9187919" y="209930"/>
                  </a:lnTo>
                  <a:lnTo>
                    <a:pt x="9211784" y="249203"/>
                  </a:lnTo>
                  <a:lnTo>
                    <a:pt x="9231847" y="290842"/>
                  </a:lnTo>
                  <a:lnTo>
                    <a:pt x="9247868" y="334607"/>
                  </a:lnTo>
                  <a:lnTo>
                    <a:pt x="9259608" y="380259"/>
                  </a:lnTo>
                  <a:lnTo>
                    <a:pt x="9266827" y="427558"/>
                  </a:lnTo>
                  <a:lnTo>
                    <a:pt x="9267774" y="447309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22751" y="3546688"/>
              <a:ext cx="7957820" cy="2216785"/>
            </a:xfrm>
            <a:custGeom>
              <a:avLst/>
              <a:gdLst/>
              <a:ahLst/>
              <a:cxnLst/>
              <a:rect l="l" t="t" r="r" b="b"/>
              <a:pathLst>
                <a:path w="7957819" h="2216785">
                  <a:moveTo>
                    <a:pt x="7485032" y="2216727"/>
                  </a:moveTo>
                  <a:lnTo>
                    <a:pt x="476250" y="2216727"/>
                  </a:lnTo>
                  <a:lnTo>
                    <a:pt x="427556" y="2214268"/>
                  </a:lnTo>
                  <a:lnTo>
                    <a:pt x="380269" y="2207051"/>
                  </a:lnTo>
                  <a:lnTo>
                    <a:pt x="334628" y="2195315"/>
                  </a:lnTo>
                  <a:lnTo>
                    <a:pt x="290872" y="2179301"/>
                  </a:lnTo>
                  <a:lnTo>
                    <a:pt x="249241" y="2159246"/>
                  </a:lnTo>
                  <a:lnTo>
                    <a:pt x="209974" y="2135391"/>
                  </a:lnTo>
                  <a:lnTo>
                    <a:pt x="173311" y="2107974"/>
                  </a:lnTo>
                  <a:lnTo>
                    <a:pt x="139490" y="2077236"/>
                  </a:lnTo>
                  <a:lnTo>
                    <a:pt x="108752" y="2043416"/>
                  </a:lnTo>
                  <a:lnTo>
                    <a:pt x="81336" y="2006753"/>
                  </a:lnTo>
                  <a:lnTo>
                    <a:pt x="57481" y="1967486"/>
                  </a:lnTo>
                  <a:lnTo>
                    <a:pt x="37426" y="1925855"/>
                  </a:lnTo>
                  <a:lnTo>
                    <a:pt x="21411" y="1882099"/>
                  </a:lnTo>
                  <a:lnTo>
                    <a:pt x="9675" y="1836458"/>
                  </a:lnTo>
                  <a:lnTo>
                    <a:pt x="2459" y="1789171"/>
                  </a:lnTo>
                  <a:lnTo>
                    <a:pt x="0" y="1740477"/>
                  </a:lnTo>
                  <a:lnTo>
                    <a:pt x="0" y="476250"/>
                  </a:lnTo>
                  <a:lnTo>
                    <a:pt x="2459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6" y="290872"/>
                  </a:lnTo>
                  <a:lnTo>
                    <a:pt x="57481" y="249241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1" y="108752"/>
                  </a:lnTo>
                  <a:lnTo>
                    <a:pt x="209974" y="81336"/>
                  </a:lnTo>
                  <a:lnTo>
                    <a:pt x="249241" y="57480"/>
                  </a:lnTo>
                  <a:lnTo>
                    <a:pt x="290872" y="37426"/>
                  </a:lnTo>
                  <a:lnTo>
                    <a:pt x="334628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50" y="0"/>
                  </a:lnTo>
                  <a:lnTo>
                    <a:pt x="7485032" y="0"/>
                  </a:lnTo>
                  <a:lnTo>
                    <a:pt x="7533726" y="2458"/>
                  </a:lnTo>
                  <a:lnTo>
                    <a:pt x="7581013" y="9675"/>
                  </a:lnTo>
                  <a:lnTo>
                    <a:pt x="7626654" y="21411"/>
                  </a:lnTo>
                  <a:lnTo>
                    <a:pt x="7670410" y="37426"/>
                  </a:lnTo>
                  <a:lnTo>
                    <a:pt x="7712041" y="57480"/>
                  </a:lnTo>
                  <a:lnTo>
                    <a:pt x="7751308" y="81336"/>
                  </a:lnTo>
                  <a:lnTo>
                    <a:pt x="7787971" y="108752"/>
                  </a:lnTo>
                  <a:lnTo>
                    <a:pt x="7821792" y="139490"/>
                  </a:lnTo>
                  <a:lnTo>
                    <a:pt x="7852530" y="173310"/>
                  </a:lnTo>
                  <a:lnTo>
                    <a:pt x="7879946" y="209974"/>
                  </a:lnTo>
                  <a:lnTo>
                    <a:pt x="7903801" y="249241"/>
                  </a:lnTo>
                  <a:lnTo>
                    <a:pt x="7923856" y="290872"/>
                  </a:lnTo>
                  <a:lnTo>
                    <a:pt x="7939871" y="334627"/>
                  </a:lnTo>
                  <a:lnTo>
                    <a:pt x="7951606" y="380269"/>
                  </a:lnTo>
                  <a:lnTo>
                    <a:pt x="7957704" y="420221"/>
                  </a:lnTo>
                  <a:lnTo>
                    <a:pt x="7957704" y="1796505"/>
                  </a:lnTo>
                  <a:lnTo>
                    <a:pt x="7951606" y="1836458"/>
                  </a:lnTo>
                  <a:lnTo>
                    <a:pt x="7939871" y="1882099"/>
                  </a:lnTo>
                  <a:lnTo>
                    <a:pt x="7923856" y="1925855"/>
                  </a:lnTo>
                  <a:lnTo>
                    <a:pt x="7903801" y="1967486"/>
                  </a:lnTo>
                  <a:lnTo>
                    <a:pt x="7879946" y="2006753"/>
                  </a:lnTo>
                  <a:lnTo>
                    <a:pt x="7852530" y="2043416"/>
                  </a:lnTo>
                  <a:lnTo>
                    <a:pt x="7821792" y="2077236"/>
                  </a:lnTo>
                  <a:lnTo>
                    <a:pt x="7787971" y="2107974"/>
                  </a:lnTo>
                  <a:lnTo>
                    <a:pt x="7751308" y="2135391"/>
                  </a:lnTo>
                  <a:lnTo>
                    <a:pt x="7712041" y="2159246"/>
                  </a:lnTo>
                  <a:lnTo>
                    <a:pt x="7670410" y="2179301"/>
                  </a:lnTo>
                  <a:lnTo>
                    <a:pt x="7626654" y="2195315"/>
                  </a:lnTo>
                  <a:lnTo>
                    <a:pt x="7581013" y="2207051"/>
                  </a:lnTo>
                  <a:lnTo>
                    <a:pt x="7533726" y="2214268"/>
                  </a:lnTo>
                  <a:lnTo>
                    <a:pt x="7485032" y="2216727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22887" y="3546689"/>
              <a:ext cx="7960995" cy="2216785"/>
            </a:xfrm>
            <a:custGeom>
              <a:avLst/>
              <a:gdLst/>
              <a:ahLst/>
              <a:cxnLst/>
              <a:rect l="l" t="t" r="r" b="b"/>
              <a:pathLst>
                <a:path w="7960994" h="2216785">
                  <a:moveTo>
                    <a:pt x="476232" y="0"/>
                  </a:moveTo>
                  <a:lnTo>
                    <a:pt x="7484757" y="0"/>
                  </a:lnTo>
                  <a:lnTo>
                    <a:pt x="7533449" y="2458"/>
                  </a:lnTo>
                  <a:lnTo>
                    <a:pt x="7580735" y="9675"/>
                  </a:lnTo>
                  <a:lnTo>
                    <a:pt x="7626374" y="21410"/>
                  </a:lnTo>
                  <a:lnTo>
                    <a:pt x="7670128" y="37424"/>
                  </a:lnTo>
                  <a:lnTo>
                    <a:pt x="7711758" y="57478"/>
                  </a:lnTo>
                  <a:lnTo>
                    <a:pt x="7751023" y="81332"/>
                  </a:lnTo>
                  <a:lnTo>
                    <a:pt x="7787685" y="108748"/>
                  </a:lnTo>
                  <a:lnTo>
                    <a:pt x="7821504" y="139484"/>
                  </a:lnTo>
                  <a:lnTo>
                    <a:pt x="7852241" y="173304"/>
                  </a:lnTo>
                  <a:lnTo>
                    <a:pt x="7879657" y="209965"/>
                  </a:lnTo>
                  <a:lnTo>
                    <a:pt x="7903511" y="249231"/>
                  </a:lnTo>
                  <a:lnTo>
                    <a:pt x="7923565" y="290860"/>
                  </a:lnTo>
                  <a:lnTo>
                    <a:pt x="7939580" y="334615"/>
                  </a:lnTo>
                  <a:lnTo>
                    <a:pt x="7951315" y="380254"/>
                  </a:lnTo>
                  <a:lnTo>
                    <a:pt x="7958532" y="427540"/>
                  </a:lnTo>
                  <a:lnTo>
                    <a:pt x="7960990" y="476232"/>
                  </a:lnTo>
                  <a:lnTo>
                    <a:pt x="7960990" y="1740413"/>
                  </a:lnTo>
                  <a:lnTo>
                    <a:pt x="7958532" y="1789105"/>
                  </a:lnTo>
                  <a:lnTo>
                    <a:pt x="7951315" y="1836391"/>
                  </a:lnTo>
                  <a:lnTo>
                    <a:pt x="7939580" y="1882030"/>
                  </a:lnTo>
                  <a:lnTo>
                    <a:pt x="7923565" y="1925784"/>
                  </a:lnTo>
                  <a:lnTo>
                    <a:pt x="7903511" y="1967414"/>
                  </a:lnTo>
                  <a:lnTo>
                    <a:pt x="7879657" y="2006679"/>
                  </a:lnTo>
                  <a:lnTo>
                    <a:pt x="7852241" y="2043341"/>
                  </a:lnTo>
                  <a:lnTo>
                    <a:pt x="7821504" y="2077160"/>
                  </a:lnTo>
                  <a:lnTo>
                    <a:pt x="7787685" y="2107897"/>
                  </a:lnTo>
                  <a:lnTo>
                    <a:pt x="7751023" y="2135313"/>
                  </a:lnTo>
                  <a:lnTo>
                    <a:pt x="7711758" y="2159167"/>
                  </a:lnTo>
                  <a:lnTo>
                    <a:pt x="7670128" y="2179221"/>
                  </a:lnTo>
                  <a:lnTo>
                    <a:pt x="7626374" y="2195235"/>
                  </a:lnTo>
                  <a:lnTo>
                    <a:pt x="7580735" y="2206970"/>
                  </a:lnTo>
                  <a:lnTo>
                    <a:pt x="7533449" y="2214187"/>
                  </a:lnTo>
                  <a:lnTo>
                    <a:pt x="7484757" y="2216645"/>
                  </a:lnTo>
                  <a:lnTo>
                    <a:pt x="476232" y="2216645"/>
                  </a:lnTo>
                  <a:lnTo>
                    <a:pt x="427540" y="2214187"/>
                  </a:lnTo>
                  <a:lnTo>
                    <a:pt x="380254" y="2206970"/>
                  </a:lnTo>
                  <a:lnTo>
                    <a:pt x="334615" y="2195235"/>
                  </a:lnTo>
                  <a:lnTo>
                    <a:pt x="290861" y="2179221"/>
                  </a:lnTo>
                  <a:lnTo>
                    <a:pt x="249231" y="2159167"/>
                  </a:lnTo>
                  <a:lnTo>
                    <a:pt x="209966" y="2135312"/>
                  </a:lnTo>
                  <a:lnTo>
                    <a:pt x="173304" y="2107897"/>
                  </a:lnTo>
                  <a:lnTo>
                    <a:pt x="139485" y="2077160"/>
                  </a:lnTo>
                  <a:lnTo>
                    <a:pt x="108748" y="2043341"/>
                  </a:lnTo>
                  <a:lnTo>
                    <a:pt x="81332" y="2006679"/>
                  </a:lnTo>
                  <a:lnTo>
                    <a:pt x="57478" y="1967413"/>
                  </a:lnTo>
                  <a:lnTo>
                    <a:pt x="37424" y="1925784"/>
                  </a:lnTo>
                  <a:lnTo>
                    <a:pt x="21410" y="1882030"/>
                  </a:lnTo>
                  <a:lnTo>
                    <a:pt x="9675" y="1836390"/>
                  </a:lnTo>
                  <a:lnTo>
                    <a:pt x="2458" y="1789105"/>
                  </a:lnTo>
                  <a:lnTo>
                    <a:pt x="0" y="1740413"/>
                  </a:lnTo>
                  <a:lnTo>
                    <a:pt x="0" y="476232"/>
                  </a:lnTo>
                  <a:lnTo>
                    <a:pt x="2458" y="427540"/>
                  </a:lnTo>
                  <a:lnTo>
                    <a:pt x="9675" y="380255"/>
                  </a:lnTo>
                  <a:lnTo>
                    <a:pt x="21410" y="334615"/>
                  </a:lnTo>
                  <a:lnTo>
                    <a:pt x="37424" y="290861"/>
                  </a:lnTo>
                  <a:lnTo>
                    <a:pt x="57478" y="249231"/>
                  </a:lnTo>
                  <a:lnTo>
                    <a:pt x="81333" y="209966"/>
                  </a:lnTo>
                  <a:lnTo>
                    <a:pt x="108748" y="173304"/>
                  </a:lnTo>
                  <a:lnTo>
                    <a:pt x="139485" y="139485"/>
                  </a:lnTo>
                  <a:lnTo>
                    <a:pt x="173304" y="108748"/>
                  </a:lnTo>
                  <a:lnTo>
                    <a:pt x="209966" y="81333"/>
                  </a:lnTo>
                  <a:lnTo>
                    <a:pt x="249231" y="57478"/>
                  </a:lnTo>
                  <a:lnTo>
                    <a:pt x="290861" y="37424"/>
                  </a:lnTo>
                  <a:lnTo>
                    <a:pt x="334615" y="21410"/>
                  </a:lnTo>
                  <a:lnTo>
                    <a:pt x="380254" y="9675"/>
                  </a:lnTo>
                  <a:lnTo>
                    <a:pt x="427540" y="2458"/>
                  </a:lnTo>
                  <a:lnTo>
                    <a:pt x="476232" y="0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6535" y="4200951"/>
              <a:ext cx="85725" cy="8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6535" y="4591476"/>
              <a:ext cx="85725" cy="85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6535" y="4982001"/>
              <a:ext cx="85725" cy="857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37706" y="1893258"/>
            <a:ext cx="29222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5000" b="1" spc="-10" dirty="0">
                <a:solidFill>
                  <a:srgbClr val="1B1B1B"/>
                </a:solidFill>
                <a:latin typeface="Calibri"/>
                <a:cs typeface="Calibri"/>
              </a:rPr>
              <a:t>Discussion</a:t>
            </a:r>
            <a:endParaRPr sz="5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6140" y="9783602"/>
            <a:ext cx="41357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10" dirty="0" err="1">
                <a:solidFill>
                  <a:srgbClr val="1B1B1B"/>
                </a:solidFill>
                <a:latin typeface="Tahoma"/>
                <a:cs typeface="Tahoma"/>
                <a:hlinkClick r:id="rId3"/>
              </a:rPr>
              <a:t>chengyun</a:t>
            </a:r>
            <a:r>
              <a:rPr sz="2000" b="1" spc="-10" dirty="0">
                <a:solidFill>
                  <a:srgbClr val="1B1B1B"/>
                </a:solidFill>
                <a:latin typeface="Tahoma"/>
                <a:cs typeface="Tahoma"/>
                <a:hlinkClick r:id="rId3"/>
              </a:rPr>
              <a:t>@graduate.utm.my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865045" y="1806852"/>
            <a:ext cx="42805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55" dirty="0"/>
              <a:t> </a:t>
            </a:r>
            <a:r>
              <a:rPr spc="-10" dirty="0"/>
              <a:t>WORKS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40621" y="3977425"/>
            <a:ext cx="5313680" cy="1185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55" dirty="0">
                <a:solidFill>
                  <a:srgbClr val="1B1B1B"/>
                </a:solidFill>
                <a:latin typeface="Tahoma"/>
                <a:cs typeface="Tahoma"/>
              </a:rPr>
              <a:t>Gaps</a:t>
            </a:r>
            <a:r>
              <a:rPr sz="2200" spc="-5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and</a:t>
            </a:r>
            <a:r>
              <a:rPr sz="2200" spc="-4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Suggestions</a:t>
            </a:r>
            <a:r>
              <a:rPr sz="2200" spc="-4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for</a:t>
            </a:r>
            <a:r>
              <a:rPr sz="2200" spc="-4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lang="en-GB" sz="2200" spc="-20" dirty="0" err="1">
                <a:solidFill>
                  <a:srgbClr val="1B1B1B"/>
                </a:solidFill>
                <a:latin typeface="Tahoma"/>
                <a:cs typeface="Tahoma"/>
              </a:rPr>
              <a:t>mdoels</a:t>
            </a:r>
            <a:endParaRPr lang="en-GB" sz="2200" spc="-10" dirty="0">
              <a:solidFill>
                <a:srgbClr val="1B1B1B"/>
              </a:solidFill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100"/>
              </a:spcBef>
            </a:pPr>
            <a:endParaRPr lang="en-GB" sz="2200" spc="-10" dirty="0">
              <a:solidFill>
                <a:srgbClr val="1B1B1B"/>
              </a:solidFill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-1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Government</a:t>
            </a:r>
            <a:r>
              <a:rPr sz="2200" spc="2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1B1B1B"/>
                </a:solidFill>
                <a:latin typeface="Tahoma"/>
                <a:cs typeface="Tahoma"/>
              </a:rPr>
              <a:t>and</a:t>
            </a:r>
            <a:r>
              <a:rPr sz="2200" spc="2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spc="-30" dirty="0">
                <a:solidFill>
                  <a:srgbClr val="1B1B1B"/>
                </a:solidFill>
                <a:latin typeface="Tahoma"/>
                <a:cs typeface="Tahoma"/>
              </a:rPr>
              <a:t>Investor</a:t>
            </a:r>
            <a:r>
              <a:rPr sz="2200" spc="2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1B1B1B"/>
                </a:solidFill>
                <a:latin typeface="Tahoma"/>
                <a:cs typeface="Tahoma"/>
              </a:rPr>
              <a:t>Implications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170" y="3361543"/>
            <a:ext cx="7988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Leelawadee UI Semilight"/>
                <a:cs typeface="Leelawadee UI Semilight"/>
              </a:rPr>
              <a:t>1.</a:t>
            </a:r>
            <a:r>
              <a:rPr sz="2400" spc="-295" dirty="0">
                <a:latin typeface="Leelawadee UI Semilight"/>
                <a:cs typeface="Leelawadee UI Semilight"/>
              </a:rPr>
              <a:t> </a:t>
            </a:r>
            <a:r>
              <a:rPr sz="2400" b="1" spc="125" dirty="0">
                <a:latin typeface="Tahoma"/>
                <a:cs typeface="Tahoma"/>
              </a:rPr>
              <a:t>TREND</a:t>
            </a:r>
            <a:r>
              <a:rPr sz="2400" b="1" spc="100" dirty="0">
                <a:latin typeface="Tahoma"/>
                <a:cs typeface="Tahoma"/>
              </a:rPr>
              <a:t> </a:t>
            </a:r>
            <a:r>
              <a:rPr sz="2400" b="1" spc="105" dirty="0">
                <a:latin typeface="Tahoma"/>
                <a:cs typeface="Tahoma"/>
              </a:rPr>
              <a:t>ANALYSIS </a:t>
            </a:r>
            <a:r>
              <a:rPr sz="2400" b="1" spc="155" dirty="0">
                <a:latin typeface="Tahoma"/>
                <a:cs typeface="Tahoma"/>
              </a:rPr>
              <a:t>AND</a:t>
            </a:r>
            <a:r>
              <a:rPr sz="2400" b="1" spc="105" dirty="0">
                <a:latin typeface="Tahoma"/>
                <a:cs typeface="Tahoma"/>
              </a:rPr>
              <a:t> ECONOMIC </a:t>
            </a:r>
            <a:r>
              <a:rPr sz="2400" b="1" spc="90" dirty="0">
                <a:latin typeface="Tahoma"/>
                <a:cs typeface="Tahoma"/>
              </a:rPr>
              <a:t>INFLUENCE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368" y="3815445"/>
            <a:ext cx="8586632" cy="1814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conclude that interest is a major and significant factor which affect the change of the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FOREX.Furthermore,CPI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10-year bond also plays an important role in the movement of the FOREX by directly affecting the interest.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750950" y="5767233"/>
            <a:ext cx="8454390" cy="293606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462280" indent="-372110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462280" algn="l"/>
              </a:tabLst>
            </a:pPr>
            <a:r>
              <a:rPr lang="en-GB" spc="85" dirty="0"/>
              <a:t>LSTM model</a:t>
            </a:r>
          </a:p>
          <a:p>
            <a:pPr marL="90170">
              <a:spcBef>
                <a:spcPts val="1515"/>
              </a:spcBef>
              <a:tabLst>
                <a:tab pos="462280" algn="l"/>
              </a:tabLst>
            </a:pPr>
            <a:r>
              <a:rPr lang="en-GB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convey and convert past patterns in the exchange rate and these influencing factors to detect deep relationships and predict future trends.</a:t>
            </a:r>
          </a:p>
          <a:p>
            <a:pPr marL="90170">
              <a:lnSpc>
                <a:spcPct val="100000"/>
              </a:lnSpc>
              <a:spcBef>
                <a:spcPts val="1515"/>
              </a:spcBef>
              <a:tabLst>
                <a:tab pos="462280" algn="l"/>
              </a:tabLst>
            </a:pPr>
            <a:endParaRPr spc="70" dirty="0"/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spc="4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72356" y="8231915"/>
            <a:ext cx="16343630" cy="1066800"/>
            <a:chOff x="972356" y="8231915"/>
            <a:chExt cx="16343630" cy="1066800"/>
          </a:xfrm>
        </p:grpSpPr>
        <p:sp>
          <p:nvSpPr>
            <p:cNvPr id="4" name="object 4"/>
            <p:cNvSpPr/>
            <p:nvPr/>
          </p:nvSpPr>
          <p:spPr>
            <a:xfrm>
              <a:off x="1028699" y="8289065"/>
              <a:ext cx="16230600" cy="954405"/>
            </a:xfrm>
            <a:custGeom>
              <a:avLst/>
              <a:gdLst/>
              <a:ahLst/>
              <a:cxnLst/>
              <a:rect l="l" t="t" r="r" b="b"/>
              <a:pathLst>
                <a:path w="16230600" h="954404">
                  <a:moveTo>
                    <a:pt x="15754349" y="954082"/>
                  </a:moveTo>
                  <a:lnTo>
                    <a:pt x="476249" y="954082"/>
                  </a:lnTo>
                  <a:lnTo>
                    <a:pt x="427556" y="951623"/>
                  </a:lnTo>
                  <a:lnTo>
                    <a:pt x="380269" y="944407"/>
                  </a:lnTo>
                  <a:lnTo>
                    <a:pt x="334627" y="932671"/>
                  </a:lnTo>
                  <a:lnTo>
                    <a:pt x="290871" y="916656"/>
                  </a:lnTo>
                  <a:lnTo>
                    <a:pt x="249240" y="896602"/>
                  </a:lnTo>
                  <a:lnTo>
                    <a:pt x="209974" y="872746"/>
                  </a:lnTo>
                  <a:lnTo>
                    <a:pt x="173310" y="845330"/>
                  </a:lnTo>
                  <a:lnTo>
                    <a:pt x="139490" y="814592"/>
                  </a:lnTo>
                  <a:lnTo>
                    <a:pt x="108752" y="780772"/>
                  </a:lnTo>
                  <a:lnTo>
                    <a:pt x="81336" y="744108"/>
                  </a:lnTo>
                  <a:lnTo>
                    <a:pt x="57480" y="704841"/>
                  </a:lnTo>
                  <a:lnTo>
                    <a:pt x="37426" y="663210"/>
                  </a:lnTo>
                  <a:lnTo>
                    <a:pt x="21411" y="619455"/>
                  </a:lnTo>
                  <a:lnTo>
                    <a:pt x="9675" y="573813"/>
                  </a:lnTo>
                  <a:lnTo>
                    <a:pt x="2458" y="526526"/>
                  </a:lnTo>
                  <a:lnTo>
                    <a:pt x="0" y="477832"/>
                  </a:lnTo>
                  <a:lnTo>
                    <a:pt x="0" y="476249"/>
                  </a:lnTo>
                  <a:lnTo>
                    <a:pt x="2458" y="427556"/>
                  </a:lnTo>
                  <a:lnTo>
                    <a:pt x="9675" y="380268"/>
                  </a:lnTo>
                  <a:lnTo>
                    <a:pt x="21411" y="334627"/>
                  </a:lnTo>
                  <a:lnTo>
                    <a:pt x="37426" y="290871"/>
                  </a:lnTo>
                  <a:lnTo>
                    <a:pt x="57480" y="249240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6"/>
                  </a:lnTo>
                  <a:lnTo>
                    <a:pt x="249240" y="57480"/>
                  </a:lnTo>
                  <a:lnTo>
                    <a:pt x="290871" y="37426"/>
                  </a:lnTo>
                  <a:lnTo>
                    <a:pt x="334627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49" y="0"/>
                  </a:lnTo>
                  <a:lnTo>
                    <a:pt x="15754349" y="0"/>
                  </a:lnTo>
                  <a:lnTo>
                    <a:pt x="15803043" y="2458"/>
                  </a:lnTo>
                  <a:lnTo>
                    <a:pt x="15850330" y="9675"/>
                  </a:lnTo>
                  <a:lnTo>
                    <a:pt x="15895971" y="21411"/>
                  </a:lnTo>
                  <a:lnTo>
                    <a:pt x="15939727" y="37426"/>
                  </a:lnTo>
                  <a:lnTo>
                    <a:pt x="15981358" y="57480"/>
                  </a:lnTo>
                  <a:lnTo>
                    <a:pt x="16020625" y="81336"/>
                  </a:lnTo>
                  <a:lnTo>
                    <a:pt x="16057288" y="108752"/>
                  </a:lnTo>
                  <a:lnTo>
                    <a:pt x="16091108" y="139490"/>
                  </a:lnTo>
                  <a:lnTo>
                    <a:pt x="16121846" y="173310"/>
                  </a:lnTo>
                  <a:lnTo>
                    <a:pt x="16149263" y="209974"/>
                  </a:lnTo>
                  <a:lnTo>
                    <a:pt x="16173118" y="249240"/>
                  </a:lnTo>
                  <a:lnTo>
                    <a:pt x="16193173" y="290871"/>
                  </a:lnTo>
                  <a:lnTo>
                    <a:pt x="16209188" y="334627"/>
                  </a:lnTo>
                  <a:lnTo>
                    <a:pt x="16220923" y="380268"/>
                  </a:lnTo>
                  <a:lnTo>
                    <a:pt x="16228140" y="427556"/>
                  </a:lnTo>
                  <a:lnTo>
                    <a:pt x="16230599" y="476249"/>
                  </a:lnTo>
                  <a:lnTo>
                    <a:pt x="16230599" y="477832"/>
                  </a:lnTo>
                  <a:lnTo>
                    <a:pt x="16228140" y="526526"/>
                  </a:lnTo>
                  <a:lnTo>
                    <a:pt x="16220923" y="573813"/>
                  </a:lnTo>
                  <a:lnTo>
                    <a:pt x="16209188" y="619455"/>
                  </a:lnTo>
                  <a:lnTo>
                    <a:pt x="16193173" y="663210"/>
                  </a:lnTo>
                  <a:lnTo>
                    <a:pt x="16173118" y="704841"/>
                  </a:lnTo>
                  <a:lnTo>
                    <a:pt x="16149263" y="744108"/>
                  </a:lnTo>
                  <a:lnTo>
                    <a:pt x="16121846" y="780772"/>
                  </a:lnTo>
                  <a:lnTo>
                    <a:pt x="16091108" y="814592"/>
                  </a:lnTo>
                  <a:lnTo>
                    <a:pt x="16057288" y="845330"/>
                  </a:lnTo>
                  <a:lnTo>
                    <a:pt x="16020625" y="872746"/>
                  </a:lnTo>
                  <a:lnTo>
                    <a:pt x="15981358" y="896602"/>
                  </a:lnTo>
                  <a:lnTo>
                    <a:pt x="15939727" y="916656"/>
                  </a:lnTo>
                  <a:lnTo>
                    <a:pt x="15895971" y="932671"/>
                  </a:lnTo>
                  <a:lnTo>
                    <a:pt x="15850330" y="944407"/>
                  </a:lnTo>
                  <a:lnTo>
                    <a:pt x="15803043" y="951623"/>
                  </a:lnTo>
                  <a:lnTo>
                    <a:pt x="15754349" y="954082"/>
                  </a:lnTo>
                  <a:close/>
                </a:path>
              </a:pathLst>
            </a:custGeom>
            <a:solidFill>
              <a:srgbClr val="D0C8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506" y="8289065"/>
              <a:ext cx="16229330" cy="952500"/>
            </a:xfrm>
            <a:custGeom>
              <a:avLst/>
              <a:gdLst/>
              <a:ahLst/>
              <a:cxnLst/>
              <a:rect l="l" t="t" r="r" b="b"/>
              <a:pathLst>
                <a:path w="16229330" h="952500">
                  <a:moveTo>
                    <a:pt x="446734" y="952499"/>
                  </a:moveTo>
                  <a:lnTo>
                    <a:pt x="380231" y="944313"/>
                  </a:lnTo>
                  <a:lnTo>
                    <a:pt x="334594" y="932578"/>
                  </a:lnTo>
                  <a:lnTo>
                    <a:pt x="290843" y="916565"/>
                  </a:lnTo>
                  <a:lnTo>
                    <a:pt x="249216" y="896512"/>
                  </a:lnTo>
                  <a:lnTo>
                    <a:pt x="209953" y="872660"/>
                  </a:lnTo>
                  <a:lnTo>
                    <a:pt x="173293" y="845246"/>
                  </a:lnTo>
                  <a:lnTo>
                    <a:pt x="139476" y="814511"/>
                  </a:lnTo>
                  <a:lnTo>
                    <a:pt x="108741" y="780694"/>
                  </a:lnTo>
                  <a:lnTo>
                    <a:pt x="81327" y="744034"/>
                  </a:lnTo>
                  <a:lnTo>
                    <a:pt x="57474" y="704771"/>
                  </a:lnTo>
                  <a:lnTo>
                    <a:pt x="37422" y="663144"/>
                  </a:lnTo>
                  <a:lnTo>
                    <a:pt x="21409" y="619393"/>
                  </a:lnTo>
                  <a:lnTo>
                    <a:pt x="9674" y="573756"/>
                  </a:lnTo>
                  <a:lnTo>
                    <a:pt x="2458" y="526474"/>
                  </a:lnTo>
                  <a:lnTo>
                    <a:pt x="0" y="477785"/>
                  </a:lnTo>
                  <a:lnTo>
                    <a:pt x="0" y="476202"/>
                  </a:lnTo>
                  <a:lnTo>
                    <a:pt x="2458" y="427513"/>
                  </a:lnTo>
                  <a:lnTo>
                    <a:pt x="9674" y="380230"/>
                  </a:lnTo>
                  <a:lnTo>
                    <a:pt x="21409" y="334594"/>
                  </a:lnTo>
                  <a:lnTo>
                    <a:pt x="37422" y="290842"/>
                  </a:lnTo>
                  <a:lnTo>
                    <a:pt x="57475" y="249215"/>
                  </a:lnTo>
                  <a:lnTo>
                    <a:pt x="81327" y="209953"/>
                  </a:lnTo>
                  <a:lnTo>
                    <a:pt x="108741" y="173293"/>
                  </a:lnTo>
                  <a:lnTo>
                    <a:pt x="139476" y="139476"/>
                  </a:lnTo>
                  <a:lnTo>
                    <a:pt x="173293" y="108741"/>
                  </a:lnTo>
                  <a:lnTo>
                    <a:pt x="209953" y="81327"/>
                  </a:lnTo>
                  <a:lnTo>
                    <a:pt x="249216" y="57475"/>
                  </a:lnTo>
                  <a:lnTo>
                    <a:pt x="290843" y="37422"/>
                  </a:lnTo>
                  <a:lnTo>
                    <a:pt x="334594" y="21409"/>
                  </a:lnTo>
                  <a:lnTo>
                    <a:pt x="380231" y="9674"/>
                  </a:lnTo>
                  <a:lnTo>
                    <a:pt x="427513" y="2458"/>
                  </a:lnTo>
                  <a:lnTo>
                    <a:pt x="476202" y="0"/>
                  </a:lnTo>
                  <a:lnTo>
                    <a:pt x="15752782" y="0"/>
                  </a:lnTo>
                  <a:lnTo>
                    <a:pt x="15801471" y="2458"/>
                  </a:lnTo>
                  <a:lnTo>
                    <a:pt x="15848754" y="9674"/>
                  </a:lnTo>
                  <a:lnTo>
                    <a:pt x="15894390" y="21408"/>
                  </a:lnTo>
                  <a:lnTo>
                    <a:pt x="15938142" y="37421"/>
                  </a:lnTo>
                  <a:lnTo>
                    <a:pt x="15979769" y="57474"/>
                  </a:lnTo>
                  <a:lnTo>
                    <a:pt x="16019032" y="81326"/>
                  </a:lnTo>
                  <a:lnTo>
                    <a:pt x="16055692" y="108740"/>
                  </a:lnTo>
                  <a:lnTo>
                    <a:pt x="16089509" y="139475"/>
                  </a:lnTo>
                  <a:lnTo>
                    <a:pt x="16120244" y="173292"/>
                  </a:lnTo>
                  <a:lnTo>
                    <a:pt x="16147658" y="209952"/>
                  </a:lnTo>
                  <a:lnTo>
                    <a:pt x="16171511" y="249215"/>
                  </a:lnTo>
                  <a:lnTo>
                    <a:pt x="16191564" y="290842"/>
                  </a:lnTo>
                  <a:lnTo>
                    <a:pt x="16207578" y="334593"/>
                  </a:lnTo>
                  <a:lnTo>
                    <a:pt x="16219312" y="380230"/>
                  </a:lnTo>
                  <a:lnTo>
                    <a:pt x="16226528" y="427513"/>
                  </a:lnTo>
                  <a:lnTo>
                    <a:pt x="16228987" y="476202"/>
                  </a:lnTo>
                  <a:lnTo>
                    <a:pt x="16228987" y="477785"/>
                  </a:lnTo>
                  <a:lnTo>
                    <a:pt x="16226528" y="526474"/>
                  </a:lnTo>
                  <a:lnTo>
                    <a:pt x="16219312" y="573757"/>
                  </a:lnTo>
                  <a:lnTo>
                    <a:pt x="16207578" y="619394"/>
                  </a:lnTo>
                  <a:lnTo>
                    <a:pt x="16191564" y="663145"/>
                  </a:lnTo>
                  <a:lnTo>
                    <a:pt x="16171511" y="704772"/>
                  </a:lnTo>
                  <a:lnTo>
                    <a:pt x="16147658" y="744035"/>
                  </a:lnTo>
                  <a:lnTo>
                    <a:pt x="16120244" y="780695"/>
                  </a:lnTo>
                  <a:lnTo>
                    <a:pt x="16089509" y="814512"/>
                  </a:lnTo>
                  <a:lnTo>
                    <a:pt x="16055692" y="845247"/>
                  </a:lnTo>
                  <a:lnTo>
                    <a:pt x="16019032" y="872661"/>
                  </a:lnTo>
                  <a:lnTo>
                    <a:pt x="15979769" y="896513"/>
                  </a:lnTo>
                  <a:lnTo>
                    <a:pt x="15938142" y="916566"/>
                  </a:lnTo>
                  <a:lnTo>
                    <a:pt x="15894390" y="932579"/>
                  </a:lnTo>
                  <a:lnTo>
                    <a:pt x="15848754" y="944313"/>
                  </a:lnTo>
                  <a:lnTo>
                    <a:pt x="15801471" y="951529"/>
                  </a:lnTo>
                  <a:lnTo>
                    <a:pt x="15782253" y="952499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52" y="8491220"/>
              <a:ext cx="0" cy="549910"/>
            </a:xfrm>
            <a:custGeom>
              <a:avLst/>
              <a:gdLst/>
              <a:ahLst/>
              <a:cxnLst/>
              <a:rect l="l" t="t" r="r" b="b"/>
              <a:pathLst>
                <a:path h="549909">
                  <a:moveTo>
                    <a:pt x="0" y="0"/>
                  </a:moveTo>
                  <a:lnTo>
                    <a:pt x="0" y="549865"/>
                  </a:lnTo>
                </a:path>
              </a:pathLst>
            </a:custGeom>
            <a:ln w="5714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759072" y="494508"/>
            <a:ext cx="12821285" cy="1066800"/>
            <a:chOff x="4759072" y="494508"/>
            <a:chExt cx="12821285" cy="1066800"/>
          </a:xfrm>
        </p:grpSpPr>
        <p:sp>
          <p:nvSpPr>
            <p:cNvPr id="8" name="object 8"/>
            <p:cNvSpPr/>
            <p:nvPr/>
          </p:nvSpPr>
          <p:spPr>
            <a:xfrm>
              <a:off x="14028544" y="551658"/>
              <a:ext cx="3495040" cy="954405"/>
            </a:xfrm>
            <a:custGeom>
              <a:avLst/>
              <a:gdLst/>
              <a:ahLst/>
              <a:cxnLst/>
              <a:rect l="l" t="t" r="r" b="b"/>
              <a:pathLst>
                <a:path w="3495040" h="954405">
                  <a:moveTo>
                    <a:pt x="3018601" y="954083"/>
                  </a:moveTo>
                  <a:lnTo>
                    <a:pt x="476249" y="954083"/>
                  </a:lnTo>
                  <a:lnTo>
                    <a:pt x="429178" y="951752"/>
                  </a:lnTo>
                  <a:lnTo>
                    <a:pt x="382904" y="944847"/>
                  </a:lnTo>
                  <a:lnTo>
                    <a:pt x="337739" y="933497"/>
                  </a:lnTo>
                  <a:lnTo>
                    <a:pt x="293997" y="917830"/>
                  </a:lnTo>
                  <a:lnTo>
                    <a:pt x="251988" y="897977"/>
                  </a:lnTo>
                  <a:lnTo>
                    <a:pt x="212026" y="874067"/>
                  </a:lnTo>
                  <a:lnTo>
                    <a:pt x="174422" y="846229"/>
                  </a:lnTo>
                  <a:lnTo>
                    <a:pt x="139490" y="814592"/>
                  </a:lnTo>
                  <a:lnTo>
                    <a:pt x="107853" y="779660"/>
                  </a:lnTo>
                  <a:lnTo>
                    <a:pt x="80015" y="742056"/>
                  </a:lnTo>
                  <a:lnTo>
                    <a:pt x="56105" y="702094"/>
                  </a:lnTo>
                  <a:lnTo>
                    <a:pt x="36252" y="660086"/>
                  </a:lnTo>
                  <a:lnTo>
                    <a:pt x="20585" y="616343"/>
                  </a:lnTo>
                  <a:lnTo>
                    <a:pt x="9235" y="571178"/>
                  </a:lnTo>
                  <a:lnTo>
                    <a:pt x="2330" y="524904"/>
                  </a:lnTo>
                  <a:lnTo>
                    <a:pt x="0" y="477833"/>
                  </a:lnTo>
                  <a:lnTo>
                    <a:pt x="0" y="476249"/>
                  </a:lnTo>
                  <a:lnTo>
                    <a:pt x="2330" y="429178"/>
                  </a:lnTo>
                  <a:lnTo>
                    <a:pt x="9235" y="382904"/>
                  </a:lnTo>
                  <a:lnTo>
                    <a:pt x="20585" y="337739"/>
                  </a:lnTo>
                  <a:lnTo>
                    <a:pt x="36252" y="293996"/>
                  </a:lnTo>
                  <a:lnTo>
                    <a:pt x="56105" y="251988"/>
                  </a:lnTo>
                  <a:lnTo>
                    <a:pt x="80015" y="212026"/>
                  </a:lnTo>
                  <a:lnTo>
                    <a:pt x="107853" y="174422"/>
                  </a:lnTo>
                  <a:lnTo>
                    <a:pt x="139490" y="139490"/>
                  </a:lnTo>
                  <a:lnTo>
                    <a:pt x="174422" y="107853"/>
                  </a:lnTo>
                  <a:lnTo>
                    <a:pt x="212026" y="80015"/>
                  </a:lnTo>
                  <a:lnTo>
                    <a:pt x="251988" y="56105"/>
                  </a:lnTo>
                  <a:lnTo>
                    <a:pt x="293997" y="36252"/>
                  </a:lnTo>
                  <a:lnTo>
                    <a:pt x="337739" y="20585"/>
                  </a:lnTo>
                  <a:lnTo>
                    <a:pt x="382904" y="9235"/>
                  </a:lnTo>
                  <a:lnTo>
                    <a:pt x="429178" y="2330"/>
                  </a:lnTo>
                  <a:lnTo>
                    <a:pt x="476249" y="0"/>
                  </a:lnTo>
                  <a:lnTo>
                    <a:pt x="3018601" y="0"/>
                  </a:lnTo>
                  <a:lnTo>
                    <a:pt x="3065673" y="2330"/>
                  </a:lnTo>
                  <a:lnTo>
                    <a:pt x="3111947" y="9235"/>
                  </a:lnTo>
                  <a:lnTo>
                    <a:pt x="3157112" y="20585"/>
                  </a:lnTo>
                  <a:lnTo>
                    <a:pt x="3200854" y="36252"/>
                  </a:lnTo>
                  <a:lnTo>
                    <a:pt x="3242863" y="56105"/>
                  </a:lnTo>
                  <a:lnTo>
                    <a:pt x="3282825" y="80015"/>
                  </a:lnTo>
                  <a:lnTo>
                    <a:pt x="3320429" y="107853"/>
                  </a:lnTo>
                  <a:lnTo>
                    <a:pt x="3355361" y="139490"/>
                  </a:lnTo>
                  <a:lnTo>
                    <a:pt x="3386998" y="174422"/>
                  </a:lnTo>
                  <a:lnTo>
                    <a:pt x="3414836" y="212026"/>
                  </a:lnTo>
                  <a:lnTo>
                    <a:pt x="3438746" y="251988"/>
                  </a:lnTo>
                  <a:lnTo>
                    <a:pt x="3458599" y="293996"/>
                  </a:lnTo>
                  <a:lnTo>
                    <a:pt x="3474266" y="337739"/>
                  </a:lnTo>
                  <a:lnTo>
                    <a:pt x="3485616" y="382904"/>
                  </a:lnTo>
                  <a:lnTo>
                    <a:pt x="3492521" y="429178"/>
                  </a:lnTo>
                  <a:lnTo>
                    <a:pt x="3494851" y="476249"/>
                  </a:lnTo>
                  <a:lnTo>
                    <a:pt x="3494851" y="477833"/>
                  </a:lnTo>
                  <a:lnTo>
                    <a:pt x="3492521" y="524904"/>
                  </a:lnTo>
                  <a:lnTo>
                    <a:pt x="3485616" y="571178"/>
                  </a:lnTo>
                  <a:lnTo>
                    <a:pt x="3474266" y="616343"/>
                  </a:lnTo>
                  <a:lnTo>
                    <a:pt x="3458599" y="660086"/>
                  </a:lnTo>
                  <a:lnTo>
                    <a:pt x="3438746" y="702094"/>
                  </a:lnTo>
                  <a:lnTo>
                    <a:pt x="3414836" y="742056"/>
                  </a:lnTo>
                  <a:lnTo>
                    <a:pt x="3386998" y="779660"/>
                  </a:lnTo>
                  <a:lnTo>
                    <a:pt x="3355361" y="814592"/>
                  </a:lnTo>
                  <a:lnTo>
                    <a:pt x="3320429" y="846229"/>
                  </a:lnTo>
                  <a:lnTo>
                    <a:pt x="3282825" y="874067"/>
                  </a:lnTo>
                  <a:lnTo>
                    <a:pt x="3242863" y="897977"/>
                  </a:lnTo>
                  <a:lnTo>
                    <a:pt x="3200854" y="917830"/>
                  </a:lnTo>
                  <a:lnTo>
                    <a:pt x="3157112" y="933497"/>
                  </a:lnTo>
                  <a:lnTo>
                    <a:pt x="3111947" y="944847"/>
                  </a:lnTo>
                  <a:lnTo>
                    <a:pt x="3065673" y="951752"/>
                  </a:lnTo>
                  <a:lnTo>
                    <a:pt x="3018601" y="954083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28681" y="551658"/>
              <a:ext cx="3495040" cy="952500"/>
            </a:xfrm>
            <a:custGeom>
              <a:avLst/>
              <a:gdLst/>
              <a:ahLst/>
              <a:cxnLst/>
              <a:rect l="l" t="t" r="r" b="b"/>
              <a:pathLst>
                <a:path w="3495040" h="952500">
                  <a:moveTo>
                    <a:pt x="446142" y="952499"/>
                  </a:moveTo>
                  <a:lnTo>
                    <a:pt x="382865" y="944753"/>
                  </a:lnTo>
                  <a:lnTo>
                    <a:pt x="337705" y="933404"/>
                  </a:lnTo>
                  <a:lnTo>
                    <a:pt x="293967" y="917739"/>
                  </a:lnTo>
                  <a:lnTo>
                    <a:pt x="251963" y="897888"/>
                  </a:lnTo>
                  <a:lnTo>
                    <a:pt x="212005" y="873980"/>
                  </a:lnTo>
                  <a:lnTo>
                    <a:pt x="174405" y="846144"/>
                  </a:lnTo>
                  <a:lnTo>
                    <a:pt x="139476" y="814511"/>
                  </a:lnTo>
                  <a:lnTo>
                    <a:pt x="107843" y="779582"/>
                  </a:lnTo>
                  <a:lnTo>
                    <a:pt x="80007" y="741982"/>
                  </a:lnTo>
                  <a:lnTo>
                    <a:pt x="56100" y="702024"/>
                  </a:lnTo>
                  <a:lnTo>
                    <a:pt x="36248" y="660020"/>
                  </a:lnTo>
                  <a:lnTo>
                    <a:pt x="20584" y="616281"/>
                  </a:lnTo>
                  <a:lnTo>
                    <a:pt x="9234" y="571121"/>
                  </a:lnTo>
                  <a:lnTo>
                    <a:pt x="2330" y="524852"/>
                  </a:lnTo>
                  <a:lnTo>
                    <a:pt x="0" y="477785"/>
                  </a:lnTo>
                  <a:lnTo>
                    <a:pt x="0" y="476202"/>
                  </a:lnTo>
                  <a:lnTo>
                    <a:pt x="2330" y="429135"/>
                  </a:lnTo>
                  <a:lnTo>
                    <a:pt x="9234" y="382866"/>
                  </a:lnTo>
                  <a:lnTo>
                    <a:pt x="20584" y="337706"/>
                  </a:lnTo>
                  <a:lnTo>
                    <a:pt x="36248" y="293967"/>
                  </a:lnTo>
                  <a:lnTo>
                    <a:pt x="56100" y="251963"/>
                  </a:lnTo>
                  <a:lnTo>
                    <a:pt x="80007" y="212005"/>
                  </a:lnTo>
                  <a:lnTo>
                    <a:pt x="107843" y="174405"/>
                  </a:lnTo>
                  <a:lnTo>
                    <a:pt x="139476" y="139477"/>
                  </a:lnTo>
                  <a:lnTo>
                    <a:pt x="174405" y="107843"/>
                  </a:lnTo>
                  <a:lnTo>
                    <a:pt x="212005" y="80007"/>
                  </a:lnTo>
                  <a:lnTo>
                    <a:pt x="251963" y="56099"/>
                  </a:lnTo>
                  <a:lnTo>
                    <a:pt x="293967" y="36248"/>
                  </a:lnTo>
                  <a:lnTo>
                    <a:pt x="337705" y="20583"/>
                  </a:lnTo>
                  <a:lnTo>
                    <a:pt x="382865" y="9234"/>
                  </a:lnTo>
                  <a:lnTo>
                    <a:pt x="429135" y="2330"/>
                  </a:lnTo>
                  <a:lnTo>
                    <a:pt x="476202" y="0"/>
                  </a:lnTo>
                  <a:lnTo>
                    <a:pt x="3018301" y="0"/>
                  </a:lnTo>
                  <a:lnTo>
                    <a:pt x="3065368" y="2330"/>
                  </a:lnTo>
                  <a:lnTo>
                    <a:pt x="3111638" y="9234"/>
                  </a:lnTo>
                  <a:lnTo>
                    <a:pt x="3156798" y="20583"/>
                  </a:lnTo>
                  <a:lnTo>
                    <a:pt x="3200536" y="36248"/>
                  </a:lnTo>
                  <a:lnTo>
                    <a:pt x="3242540" y="56099"/>
                  </a:lnTo>
                  <a:lnTo>
                    <a:pt x="3282499" y="80007"/>
                  </a:lnTo>
                  <a:lnTo>
                    <a:pt x="3320098" y="107842"/>
                  </a:lnTo>
                  <a:lnTo>
                    <a:pt x="3355027" y="139476"/>
                  </a:lnTo>
                  <a:lnTo>
                    <a:pt x="3386661" y="174405"/>
                  </a:lnTo>
                  <a:lnTo>
                    <a:pt x="3414496" y="212004"/>
                  </a:lnTo>
                  <a:lnTo>
                    <a:pt x="3438404" y="251963"/>
                  </a:lnTo>
                  <a:lnTo>
                    <a:pt x="3458255" y="293967"/>
                  </a:lnTo>
                  <a:lnTo>
                    <a:pt x="3473920" y="337705"/>
                  </a:lnTo>
                  <a:lnTo>
                    <a:pt x="3485270" y="382866"/>
                  </a:lnTo>
                  <a:lnTo>
                    <a:pt x="3492174" y="429135"/>
                  </a:lnTo>
                  <a:lnTo>
                    <a:pt x="3494504" y="476202"/>
                  </a:lnTo>
                  <a:lnTo>
                    <a:pt x="3494504" y="477785"/>
                  </a:lnTo>
                  <a:lnTo>
                    <a:pt x="3492174" y="524852"/>
                  </a:lnTo>
                  <a:lnTo>
                    <a:pt x="3485270" y="571122"/>
                  </a:lnTo>
                  <a:lnTo>
                    <a:pt x="3473920" y="616282"/>
                  </a:lnTo>
                  <a:lnTo>
                    <a:pt x="3458255" y="660020"/>
                  </a:lnTo>
                  <a:lnTo>
                    <a:pt x="3438404" y="702025"/>
                  </a:lnTo>
                  <a:lnTo>
                    <a:pt x="3414496" y="741983"/>
                  </a:lnTo>
                  <a:lnTo>
                    <a:pt x="3386661" y="779582"/>
                  </a:lnTo>
                  <a:lnTo>
                    <a:pt x="3355027" y="814511"/>
                  </a:lnTo>
                  <a:lnTo>
                    <a:pt x="3320098" y="846145"/>
                  </a:lnTo>
                  <a:lnTo>
                    <a:pt x="3282499" y="873980"/>
                  </a:lnTo>
                  <a:lnTo>
                    <a:pt x="3242540" y="897888"/>
                  </a:lnTo>
                  <a:lnTo>
                    <a:pt x="3200536" y="917739"/>
                  </a:lnTo>
                  <a:lnTo>
                    <a:pt x="3156798" y="933404"/>
                  </a:lnTo>
                  <a:lnTo>
                    <a:pt x="3111637" y="944753"/>
                  </a:lnTo>
                  <a:lnTo>
                    <a:pt x="3065368" y="951657"/>
                  </a:lnTo>
                  <a:lnTo>
                    <a:pt x="3048362" y="952499"/>
                  </a:lnTo>
                </a:path>
              </a:pathLst>
            </a:custGeom>
            <a:ln w="11429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0014" y="807833"/>
              <a:ext cx="434975" cy="438150"/>
            </a:xfrm>
            <a:custGeom>
              <a:avLst/>
              <a:gdLst/>
              <a:ahLst/>
              <a:cxnLst/>
              <a:rect l="l" t="t" r="r" b="b"/>
              <a:pathLst>
                <a:path w="434975" h="438150">
                  <a:moveTo>
                    <a:pt x="65416" y="438149"/>
                  </a:moveTo>
                  <a:lnTo>
                    <a:pt x="369160" y="438149"/>
                  </a:lnTo>
                  <a:lnTo>
                    <a:pt x="385207" y="434907"/>
                  </a:lnTo>
                  <a:lnTo>
                    <a:pt x="412756" y="416328"/>
                  </a:lnTo>
                  <a:lnTo>
                    <a:pt x="431335" y="388779"/>
                  </a:lnTo>
                  <a:lnTo>
                    <a:pt x="434578" y="372731"/>
                  </a:lnTo>
                  <a:lnTo>
                    <a:pt x="434577" y="68987"/>
                  </a:lnTo>
                  <a:lnTo>
                    <a:pt x="431335" y="52942"/>
                  </a:lnTo>
                  <a:lnTo>
                    <a:pt x="412756" y="25393"/>
                  </a:lnTo>
                  <a:lnTo>
                    <a:pt x="385207" y="6814"/>
                  </a:lnTo>
                  <a:lnTo>
                    <a:pt x="351483" y="0"/>
                  </a:lnTo>
                  <a:lnTo>
                    <a:pt x="83093" y="0"/>
                  </a:lnTo>
                  <a:lnTo>
                    <a:pt x="49370" y="6814"/>
                  </a:lnTo>
                  <a:lnTo>
                    <a:pt x="21821" y="25393"/>
                  </a:lnTo>
                  <a:lnTo>
                    <a:pt x="3242" y="52942"/>
                  </a:lnTo>
                  <a:lnTo>
                    <a:pt x="0" y="68987"/>
                  </a:lnTo>
                  <a:lnTo>
                    <a:pt x="0" y="372731"/>
                  </a:lnTo>
                  <a:lnTo>
                    <a:pt x="3242" y="388779"/>
                  </a:lnTo>
                  <a:lnTo>
                    <a:pt x="21821" y="416328"/>
                  </a:lnTo>
                  <a:lnTo>
                    <a:pt x="49370" y="434907"/>
                  </a:lnTo>
                  <a:lnTo>
                    <a:pt x="65416" y="438149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91077" y="900441"/>
              <a:ext cx="313055" cy="256540"/>
            </a:xfrm>
            <a:custGeom>
              <a:avLst/>
              <a:gdLst/>
              <a:ahLst/>
              <a:cxnLst/>
              <a:rect l="l" t="t" r="r" b="b"/>
              <a:pathLst>
                <a:path w="313055" h="256540">
                  <a:moveTo>
                    <a:pt x="135001" y="256506"/>
                  </a:moveTo>
                  <a:lnTo>
                    <a:pt x="143664" y="255275"/>
                  </a:lnTo>
                  <a:lnTo>
                    <a:pt x="150413" y="249713"/>
                  </a:lnTo>
                  <a:lnTo>
                    <a:pt x="153133" y="240759"/>
                  </a:lnTo>
                  <a:lnTo>
                    <a:pt x="153133" y="207144"/>
                  </a:lnTo>
                  <a:lnTo>
                    <a:pt x="160245" y="200033"/>
                  </a:lnTo>
                  <a:lnTo>
                    <a:pt x="296605" y="200033"/>
                  </a:lnTo>
                  <a:lnTo>
                    <a:pt x="305351" y="200033"/>
                  </a:lnTo>
                  <a:lnTo>
                    <a:pt x="312462" y="192921"/>
                  </a:lnTo>
                  <a:lnTo>
                    <a:pt x="312462" y="63010"/>
                  </a:lnTo>
                  <a:lnTo>
                    <a:pt x="305351" y="55899"/>
                  </a:lnTo>
                  <a:lnTo>
                    <a:pt x="160201" y="55899"/>
                  </a:lnTo>
                  <a:lnTo>
                    <a:pt x="153089" y="48787"/>
                  </a:lnTo>
                  <a:lnTo>
                    <a:pt x="153089" y="15746"/>
                  </a:lnTo>
                  <a:lnTo>
                    <a:pt x="150336" y="6726"/>
                  </a:lnTo>
                  <a:lnTo>
                    <a:pt x="143520" y="1164"/>
                  </a:lnTo>
                  <a:lnTo>
                    <a:pt x="134808" y="0"/>
                  </a:lnTo>
                  <a:lnTo>
                    <a:pt x="126365" y="4173"/>
                  </a:lnTo>
                  <a:lnTo>
                    <a:pt x="4980" y="118226"/>
                  </a:lnTo>
                  <a:lnTo>
                    <a:pt x="1218" y="123652"/>
                  </a:lnTo>
                  <a:lnTo>
                    <a:pt x="0" y="129898"/>
                  </a:lnTo>
                  <a:lnTo>
                    <a:pt x="1315" y="136128"/>
                  </a:lnTo>
                  <a:lnTo>
                    <a:pt x="5157" y="141504"/>
                  </a:lnTo>
                  <a:lnTo>
                    <a:pt x="126542" y="252465"/>
                  </a:lnTo>
                  <a:lnTo>
                    <a:pt x="135001" y="256506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7647" y="1028700"/>
              <a:ext cx="9241155" cy="0"/>
            </a:xfrm>
            <a:custGeom>
              <a:avLst/>
              <a:gdLst/>
              <a:ahLst/>
              <a:cxnLst/>
              <a:rect l="l" t="t" r="r" b="b"/>
              <a:pathLst>
                <a:path w="9241155">
                  <a:moveTo>
                    <a:pt x="0" y="0"/>
                  </a:moveTo>
                  <a:lnTo>
                    <a:pt x="9240895" y="0"/>
                  </a:lnTo>
                </a:path>
              </a:pathLst>
            </a:custGeom>
            <a:ln w="5714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95278" y="3427188"/>
            <a:ext cx="829754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0" b="1" dirty="0">
                <a:solidFill>
                  <a:srgbClr val="1B1B1B"/>
                </a:solidFill>
                <a:latin typeface="Calibri"/>
                <a:cs typeface="Calibri"/>
              </a:rPr>
              <a:t>THANK</a:t>
            </a:r>
            <a:r>
              <a:rPr sz="13000" b="1" spc="-409" dirty="0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sz="13000" b="1" spc="-25" dirty="0">
                <a:solidFill>
                  <a:srgbClr val="1B1B1B"/>
                </a:solidFill>
                <a:latin typeface="Calibri"/>
                <a:cs typeface="Calibri"/>
              </a:rPr>
              <a:t>YOU</a:t>
            </a:r>
            <a:endParaRPr sz="13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155401" y="869094"/>
            <a:ext cx="782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Finish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2703" y="255563"/>
            <a:ext cx="4112260" cy="1543050"/>
            <a:chOff x="732703" y="255563"/>
            <a:chExt cx="4112260" cy="1543050"/>
          </a:xfrm>
        </p:grpSpPr>
        <p:sp>
          <p:nvSpPr>
            <p:cNvPr id="16" name="object 16"/>
            <p:cNvSpPr/>
            <p:nvPr/>
          </p:nvSpPr>
          <p:spPr>
            <a:xfrm>
              <a:off x="789756" y="312714"/>
              <a:ext cx="3997960" cy="1432560"/>
            </a:xfrm>
            <a:custGeom>
              <a:avLst/>
              <a:gdLst/>
              <a:ahLst/>
              <a:cxnLst/>
              <a:rect l="l" t="t" r="r" b="b"/>
              <a:pathLst>
                <a:path w="3997960" h="1432560">
                  <a:moveTo>
                    <a:pt x="3521641" y="1431970"/>
                  </a:moveTo>
                  <a:lnTo>
                    <a:pt x="476249" y="1431970"/>
                  </a:lnTo>
                  <a:lnTo>
                    <a:pt x="429178" y="1429639"/>
                  </a:lnTo>
                  <a:lnTo>
                    <a:pt x="382904" y="1422734"/>
                  </a:lnTo>
                  <a:lnTo>
                    <a:pt x="337739" y="1411384"/>
                  </a:lnTo>
                  <a:lnTo>
                    <a:pt x="293997" y="1395718"/>
                  </a:lnTo>
                  <a:lnTo>
                    <a:pt x="251988" y="1375865"/>
                  </a:lnTo>
                  <a:lnTo>
                    <a:pt x="212026" y="1351954"/>
                  </a:lnTo>
                  <a:lnTo>
                    <a:pt x="174422" y="1324116"/>
                  </a:lnTo>
                  <a:lnTo>
                    <a:pt x="139490" y="1292480"/>
                  </a:lnTo>
                  <a:lnTo>
                    <a:pt x="107853" y="1257547"/>
                  </a:lnTo>
                  <a:lnTo>
                    <a:pt x="80015" y="1219944"/>
                  </a:lnTo>
                  <a:lnTo>
                    <a:pt x="56105" y="1179982"/>
                  </a:lnTo>
                  <a:lnTo>
                    <a:pt x="36252" y="1137973"/>
                  </a:lnTo>
                  <a:lnTo>
                    <a:pt x="20585" y="1094230"/>
                  </a:lnTo>
                  <a:lnTo>
                    <a:pt x="9235" y="1049066"/>
                  </a:lnTo>
                  <a:lnTo>
                    <a:pt x="2330" y="1002791"/>
                  </a:lnTo>
                  <a:lnTo>
                    <a:pt x="0" y="955720"/>
                  </a:lnTo>
                  <a:lnTo>
                    <a:pt x="0" y="476250"/>
                  </a:lnTo>
                  <a:lnTo>
                    <a:pt x="2330" y="429178"/>
                  </a:lnTo>
                  <a:lnTo>
                    <a:pt x="9235" y="382904"/>
                  </a:lnTo>
                  <a:lnTo>
                    <a:pt x="20585" y="337739"/>
                  </a:lnTo>
                  <a:lnTo>
                    <a:pt x="36252" y="293996"/>
                  </a:lnTo>
                  <a:lnTo>
                    <a:pt x="56105" y="251988"/>
                  </a:lnTo>
                  <a:lnTo>
                    <a:pt x="80015" y="212026"/>
                  </a:lnTo>
                  <a:lnTo>
                    <a:pt x="107853" y="174422"/>
                  </a:lnTo>
                  <a:lnTo>
                    <a:pt x="139490" y="139490"/>
                  </a:lnTo>
                  <a:lnTo>
                    <a:pt x="174422" y="107853"/>
                  </a:lnTo>
                  <a:lnTo>
                    <a:pt x="212026" y="80015"/>
                  </a:lnTo>
                  <a:lnTo>
                    <a:pt x="251988" y="56105"/>
                  </a:lnTo>
                  <a:lnTo>
                    <a:pt x="293997" y="36252"/>
                  </a:lnTo>
                  <a:lnTo>
                    <a:pt x="337739" y="20585"/>
                  </a:lnTo>
                  <a:lnTo>
                    <a:pt x="382904" y="9235"/>
                  </a:lnTo>
                  <a:lnTo>
                    <a:pt x="429178" y="2330"/>
                  </a:lnTo>
                  <a:lnTo>
                    <a:pt x="476249" y="0"/>
                  </a:lnTo>
                  <a:lnTo>
                    <a:pt x="3521641" y="0"/>
                  </a:lnTo>
                  <a:lnTo>
                    <a:pt x="3568712" y="2330"/>
                  </a:lnTo>
                  <a:lnTo>
                    <a:pt x="3614986" y="9235"/>
                  </a:lnTo>
                  <a:lnTo>
                    <a:pt x="3660151" y="20585"/>
                  </a:lnTo>
                  <a:lnTo>
                    <a:pt x="3703894" y="36252"/>
                  </a:lnTo>
                  <a:lnTo>
                    <a:pt x="3745902" y="56105"/>
                  </a:lnTo>
                  <a:lnTo>
                    <a:pt x="3785865" y="80015"/>
                  </a:lnTo>
                  <a:lnTo>
                    <a:pt x="3823468" y="107853"/>
                  </a:lnTo>
                  <a:lnTo>
                    <a:pt x="3858401" y="139490"/>
                  </a:lnTo>
                  <a:lnTo>
                    <a:pt x="3890037" y="174422"/>
                  </a:lnTo>
                  <a:lnTo>
                    <a:pt x="3917875" y="212026"/>
                  </a:lnTo>
                  <a:lnTo>
                    <a:pt x="3941786" y="251988"/>
                  </a:lnTo>
                  <a:lnTo>
                    <a:pt x="3961638" y="293996"/>
                  </a:lnTo>
                  <a:lnTo>
                    <a:pt x="3977305" y="337739"/>
                  </a:lnTo>
                  <a:lnTo>
                    <a:pt x="3988655" y="382904"/>
                  </a:lnTo>
                  <a:lnTo>
                    <a:pt x="3995560" y="429178"/>
                  </a:lnTo>
                  <a:lnTo>
                    <a:pt x="3997891" y="476250"/>
                  </a:lnTo>
                  <a:lnTo>
                    <a:pt x="3997891" y="955720"/>
                  </a:lnTo>
                  <a:lnTo>
                    <a:pt x="3995560" y="1002791"/>
                  </a:lnTo>
                  <a:lnTo>
                    <a:pt x="3988655" y="1049066"/>
                  </a:lnTo>
                  <a:lnTo>
                    <a:pt x="3977305" y="1094230"/>
                  </a:lnTo>
                  <a:lnTo>
                    <a:pt x="3961638" y="1137973"/>
                  </a:lnTo>
                  <a:lnTo>
                    <a:pt x="3941786" y="1179982"/>
                  </a:lnTo>
                  <a:lnTo>
                    <a:pt x="3917875" y="1219944"/>
                  </a:lnTo>
                  <a:lnTo>
                    <a:pt x="3890037" y="1257547"/>
                  </a:lnTo>
                  <a:lnTo>
                    <a:pt x="3858401" y="1292480"/>
                  </a:lnTo>
                  <a:lnTo>
                    <a:pt x="3823468" y="1324116"/>
                  </a:lnTo>
                  <a:lnTo>
                    <a:pt x="3785865" y="1351954"/>
                  </a:lnTo>
                  <a:lnTo>
                    <a:pt x="3745902" y="1375865"/>
                  </a:lnTo>
                  <a:lnTo>
                    <a:pt x="3703894" y="1395718"/>
                  </a:lnTo>
                  <a:lnTo>
                    <a:pt x="3660151" y="1411384"/>
                  </a:lnTo>
                  <a:lnTo>
                    <a:pt x="3614986" y="1422734"/>
                  </a:lnTo>
                  <a:lnTo>
                    <a:pt x="3568712" y="1429639"/>
                  </a:lnTo>
                  <a:lnTo>
                    <a:pt x="3521641" y="1431970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853" y="312713"/>
              <a:ext cx="3997960" cy="1428750"/>
            </a:xfrm>
            <a:custGeom>
              <a:avLst/>
              <a:gdLst/>
              <a:ahLst/>
              <a:cxnLst/>
              <a:rect l="l" t="t" r="r" b="b"/>
              <a:pathLst>
                <a:path w="3997960" h="1428750">
                  <a:moveTo>
                    <a:pt x="423820" y="1428749"/>
                  </a:moveTo>
                  <a:lnTo>
                    <a:pt x="382878" y="1422640"/>
                  </a:lnTo>
                  <a:lnTo>
                    <a:pt x="337717" y="1411290"/>
                  </a:lnTo>
                  <a:lnTo>
                    <a:pt x="293977" y="1395625"/>
                  </a:lnTo>
                  <a:lnTo>
                    <a:pt x="251971" y="1375773"/>
                  </a:lnTo>
                  <a:lnTo>
                    <a:pt x="212012" y="1351865"/>
                  </a:lnTo>
                  <a:lnTo>
                    <a:pt x="174411" y="1324028"/>
                  </a:lnTo>
                  <a:lnTo>
                    <a:pt x="139481" y="1292394"/>
                  </a:lnTo>
                  <a:lnTo>
                    <a:pt x="107846" y="1257464"/>
                  </a:lnTo>
                  <a:lnTo>
                    <a:pt x="80010" y="1219863"/>
                  </a:lnTo>
                  <a:lnTo>
                    <a:pt x="56101" y="1179903"/>
                  </a:lnTo>
                  <a:lnTo>
                    <a:pt x="36249" y="1137897"/>
                  </a:lnTo>
                  <a:lnTo>
                    <a:pt x="20584" y="1094158"/>
                  </a:lnTo>
                  <a:lnTo>
                    <a:pt x="9234" y="1048996"/>
                  </a:lnTo>
                  <a:lnTo>
                    <a:pt x="2330" y="1002725"/>
                  </a:lnTo>
                  <a:lnTo>
                    <a:pt x="0" y="955657"/>
                  </a:lnTo>
                  <a:lnTo>
                    <a:pt x="0" y="476218"/>
                  </a:lnTo>
                  <a:lnTo>
                    <a:pt x="2330" y="429150"/>
                  </a:lnTo>
                  <a:lnTo>
                    <a:pt x="9234" y="382878"/>
                  </a:lnTo>
                  <a:lnTo>
                    <a:pt x="20584" y="337717"/>
                  </a:lnTo>
                  <a:lnTo>
                    <a:pt x="36249" y="293977"/>
                  </a:lnTo>
                  <a:lnTo>
                    <a:pt x="56101" y="251971"/>
                  </a:lnTo>
                  <a:lnTo>
                    <a:pt x="80010" y="212012"/>
                  </a:lnTo>
                  <a:lnTo>
                    <a:pt x="107846" y="174411"/>
                  </a:lnTo>
                  <a:lnTo>
                    <a:pt x="139481" y="139481"/>
                  </a:lnTo>
                  <a:lnTo>
                    <a:pt x="174411" y="107846"/>
                  </a:lnTo>
                  <a:lnTo>
                    <a:pt x="212012" y="80010"/>
                  </a:lnTo>
                  <a:lnTo>
                    <a:pt x="251971" y="56101"/>
                  </a:lnTo>
                  <a:lnTo>
                    <a:pt x="293977" y="36249"/>
                  </a:lnTo>
                  <a:lnTo>
                    <a:pt x="337717" y="20584"/>
                  </a:lnTo>
                  <a:lnTo>
                    <a:pt x="382878" y="9234"/>
                  </a:lnTo>
                  <a:lnTo>
                    <a:pt x="429150" y="2330"/>
                  </a:lnTo>
                  <a:lnTo>
                    <a:pt x="476218" y="0"/>
                  </a:lnTo>
                  <a:lnTo>
                    <a:pt x="3521408" y="0"/>
                  </a:lnTo>
                  <a:lnTo>
                    <a:pt x="3568476" y="2330"/>
                  </a:lnTo>
                  <a:lnTo>
                    <a:pt x="3614747" y="9234"/>
                  </a:lnTo>
                  <a:lnTo>
                    <a:pt x="3659909" y="20584"/>
                  </a:lnTo>
                  <a:lnTo>
                    <a:pt x="3703648" y="36250"/>
                  </a:lnTo>
                  <a:lnTo>
                    <a:pt x="3745654" y="56101"/>
                  </a:lnTo>
                  <a:lnTo>
                    <a:pt x="3785614" y="80010"/>
                  </a:lnTo>
                  <a:lnTo>
                    <a:pt x="3823214" y="107846"/>
                  </a:lnTo>
                  <a:lnTo>
                    <a:pt x="3858144" y="139481"/>
                  </a:lnTo>
                  <a:lnTo>
                    <a:pt x="3889779" y="174411"/>
                  </a:lnTo>
                  <a:lnTo>
                    <a:pt x="3917615" y="212012"/>
                  </a:lnTo>
                  <a:lnTo>
                    <a:pt x="3941524" y="251971"/>
                  </a:lnTo>
                  <a:lnTo>
                    <a:pt x="3961376" y="293977"/>
                  </a:lnTo>
                  <a:lnTo>
                    <a:pt x="3977041" y="337717"/>
                  </a:lnTo>
                  <a:lnTo>
                    <a:pt x="3988391" y="382878"/>
                  </a:lnTo>
                  <a:lnTo>
                    <a:pt x="3995296" y="429150"/>
                  </a:lnTo>
                  <a:lnTo>
                    <a:pt x="3997650" y="476218"/>
                  </a:lnTo>
                  <a:lnTo>
                    <a:pt x="3997650" y="955658"/>
                  </a:lnTo>
                  <a:lnTo>
                    <a:pt x="3995296" y="1002725"/>
                  </a:lnTo>
                  <a:lnTo>
                    <a:pt x="3988391" y="1048996"/>
                  </a:lnTo>
                  <a:lnTo>
                    <a:pt x="3977041" y="1094158"/>
                  </a:lnTo>
                  <a:lnTo>
                    <a:pt x="3961376" y="1137897"/>
                  </a:lnTo>
                  <a:lnTo>
                    <a:pt x="3941524" y="1179903"/>
                  </a:lnTo>
                  <a:lnTo>
                    <a:pt x="3917615" y="1219863"/>
                  </a:lnTo>
                  <a:lnTo>
                    <a:pt x="3889779" y="1257464"/>
                  </a:lnTo>
                  <a:lnTo>
                    <a:pt x="3858144" y="1292394"/>
                  </a:lnTo>
                  <a:lnTo>
                    <a:pt x="3823214" y="1324028"/>
                  </a:lnTo>
                  <a:lnTo>
                    <a:pt x="3785614" y="1351865"/>
                  </a:lnTo>
                  <a:lnTo>
                    <a:pt x="3745654" y="1375773"/>
                  </a:lnTo>
                  <a:lnTo>
                    <a:pt x="3703648" y="1395625"/>
                  </a:lnTo>
                  <a:lnTo>
                    <a:pt x="3659909" y="1411290"/>
                  </a:lnTo>
                  <a:lnTo>
                    <a:pt x="3614747" y="1422640"/>
                  </a:lnTo>
                  <a:lnTo>
                    <a:pt x="3573806" y="1428749"/>
                  </a:lnTo>
                </a:path>
              </a:pathLst>
            </a:custGeom>
            <a:ln w="114300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068" y="452032"/>
              <a:ext cx="3590924" cy="11525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790926" y="8568695"/>
            <a:ext cx="1612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1B1B1B"/>
                </a:solidFill>
                <a:latin typeface="Tahoma"/>
                <a:cs typeface="Tahoma"/>
              </a:rPr>
              <a:t>Prepared</a:t>
            </a:r>
            <a:r>
              <a:rPr sz="2000" spc="-40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1B1B1B"/>
                </a:solidFill>
                <a:latin typeface="Tahoma"/>
                <a:cs typeface="Tahoma"/>
              </a:rPr>
              <a:t>by</a:t>
            </a:r>
            <a:r>
              <a:rPr sz="2000" spc="-3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1B1B1B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38654" y="8392090"/>
            <a:ext cx="4010660" cy="703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GB" sz="2000" dirty="0">
                <a:solidFill>
                  <a:srgbClr val="1B1B1B"/>
                </a:solidFill>
                <a:latin typeface="Tahoma"/>
                <a:cs typeface="Tahoma"/>
              </a:rPr>
              <a:t>Cheng Yun</a:t>
            </a:r>
          </a:p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0" dirty="0">
                <a:solidFill>
                  <a:srgbClr val="1B1B1B"/>
                </a:solidFill>
                <a:latin typeface="Tahoma"/>
                <a:cs typeface="Tahoma"/>
              </a:rPr>
              <a:t>MCS</a:t>
            </a:r>
            <a:r>
              <a:rPr lang="en-GB" sz="2000" spc="-10" dirty="0">
                <a:solidFill>
                  <a:srgbClr val="1B1B1B"/>
                </a:solidFill>
                <a:latin typeface="Tahoma"/>
                <a:cs typeface="Tahoma"/>
              </a:rPr>
              <a:t>241014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5874" y="8568695"/>
            <a:ext cx="1205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1B1B1B"/>
                </a:solidFill>
                <a:latin typeface="Tahoma"/>
                <a:cs typeface="Tahoma"/>
              </a:rPr>
              <a:t>Examiner</a:t>
            </a:r>
            <a:r>
              <a:rPr sz="2000" spc="-85" dirty="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1B1B1B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28700" y="9742264"/>
            <a:ext cx="16245205" cy="425450"/>
            <a:chOff x="1028700" y="9742264"/>
            <a:chExt cx="16245205" cy="425450"/>
          </a:xfrm>
        </p:grpSpPr>
        <p:sp>
          <p:nvSpPr>
            <p:cNvPr id="24" name="object 24"/>
            <p:cNvSpPr/>
            <p:nvPr/>
          </p:nvSpPr>
          <p:spPr>
            <a:xfrm>
              <a:off x="1028700" y="9959752"/>
              <a:ext cx="16245205" cy="0"/>
            </a:xfrm>
            <a:custGeom>
              <a:avLst/>
              <a:gdLst/>
              <a:ahLst/>
              <a:cxnLst/>
              <a:rect l="l" t="t" r="r" b="b"/>
              <a:pathLst>
                <a:path w="16245205">
                  <a:moveTo>
                    <a:pt x="0" y="0"/>
                  </a:moveTo>
                  <a:lnTo>
                    <a:pt x="16244875" y="0"/>
                  </a:lnTo>
                </a:path>
              </a:pathLst>
            </a:custGeom>
            <a:ln w="57149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87240" y="9742264"/>
              <a:ext cx="4313555" cy="425450"/>
            </a:xfrm>
            <a:custGeom>
              <a:avLst/>
              <a:gdLst/>
              <a:ahLst/>
              <a:cxnLst/>
              <a:rect l="l" t="t" r="r" b="b"/>
              <a:pathLst>
                <a:path w="4313555" h="425450">
                  <a:moveTo>
                    <a:pt x="4207023" y="425450"/>
                  </a:moveTo>
                  <a:lnTo>
                    <a:pt x="106362" y="425450"/>
                  </a:lnTo>
                  <a:lnTo>
                    <a:pt x="64961" y="417091"/>
                  </a:lnTo>
                  <a:lnTo>
                    <a:pt x="31152" y="394297"/>
                  </a:lnTo>
                  <a:lnTo>
                    <a:pt x="8358" y="360488"/>
                  </a:lnTo>
                  <a:lnTo>
                    <a:pt x="0" y="319087"/>
                  </a:lnTo>
                  <a:lnTo>
                    <a:pt x="0" y="106362"/>
                  </a:lnTo>
                  <a:lnTo>
                    <a:pt x="8358" y="64961"/>
                  </a:lnTo>
                  <a:lnTo>
                    <a:pt x="31152" y="31152"/>
                  </a:lnTo>
                  <a:lnTo>
                    <a:pt x="64961" y="8358"/>
                  </a:lnTo>
                  <a:lnTo>
                    <a:pt x="106362" y="0"/>
                  </a:lnTo>
                  <a:lnTo>
                    <a:pt x="4207023" y="0"/>
                  </a:lnTo>
                  <a:lnTo>
                    <a:pt x="4247726" y="8096"/>
                  </a:lnTo>
                  <a:lnTo>
                    <a:pt x="4282233" y="31152"/>
                  </a:lnTo>
                  <a:lnTo>
                    <a:pt x="4305289" y="65659"/>
                  </a:lnTo>
                  <a:lnTo>
                    <a:pt x="4313386" y="106362"/>
                  </a:lnTo>
                  <a:lnTo>
                    <a:pt x="4313386" y="319087"/>
                  </a:lnTo>
                  <a:lnTo>
                    <a:pt x="4305289" y="359790"/>
                  </a:lnTo>
                  <a:lnTo>
                    <a:pt x="4282233" y="394297"/>
                  </a:lnTo>
                  <a:lnTo>
                    <a:pt x="4247726" y="417353"/>
                  </a:lnTo>
                  <a:lnTo>
                    <a:pt x="4207023" y="425450"/>
                  </a:lnTo>
                  <a:close/>
                </a:path>
              </a:pathLst>
            </a:custGeom>
            <a:solidFill>
              <a:srgbClr val="EFE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76140" y="9783602"/>
            <a:ext cx="41357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10" dirty="0" err="1">
                <a:solidFill>
                  <a:srgbClr val="1B1B1B"/>
                </a:solidFill>
                <a:latin typeface="Tahoma"/>
                <a:cs typeface="Tahoma"/>
                <a:hlinkClick r:id="rId3"/>
              </a:rPr>
              <a:t>chengyun</a:t>
            </a:r>
            <a:r>
              <a:rPr sz="2000" b="1" spc="-10" dirty="0">
                <a:solidFill>
                  <a:srgbClr val="1B1B1B"/>
                </a:solidFill>
                <a:latin typeface="Tahoma"/>
                <a:cs typeface="Tahoma"/>
                <a:hlinkClick r:id="rId3"/>
              </a:rPr>
              <a:t>@graduate.utm.my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1B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574</Words>
  <Application>Microsoft Office PowerPoint</Application>
  <PresentationFormat>自定义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Leelawadee UI Semilight</vt:lpstr>
      <vt:lpstr>Tahoma</vt:lpstr>
      <vt:lpstr>Times New Roman</vt:lpstr>
      <vt:lpstr>Office Theme</vt:lpstr>
      <vt:lpstr>PowerPoint 演示文稿</vt:lpstr>
      <vt:lpstr>BACKGROUND OF STUDY</vt:lpstr>
      <vt:lpstr>RESEARCH OBJECTIVES</vt:lpstr>
      <vt:lpstr>SIGNIFICANT OF STUDY</vt:lpstr>
      <vt:lpstr>RESEARCH METHODOLOGY</vt:lpstr>
      <vt:lpstr>INITIAL RESULT</vt:lpstr>
      <vt:lpstr>INITIAL RESULT</vt:lpstr>
      <vt:lpstr>FUTURE WORKS</vt:lpstr>
      <vt:lpstr>Finish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Impact of Oil Prices and Stock Market Prices on Gold Prices</dc:title>
  <dc:creator>u wahid</dc:creator>
  <cp:keywords>DAGL1vnZUg4,BACSF72J4-A</cp:keywords>
  <cp:lastModifiedBy>Administrator</cp:lastModifiedBy>
  <cp:revision>2</cp:revision>
  <dcterms:created xsi:type="dcterms:W3CDTF">2025-01-18T01:39:40Z</dcterms:created>
  <dcterms:modified xsi:type="dcterms:W3CDTF">2025-01-18T02:45:22Z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2025-01-18T00:00:00Z</vt:filetime>
  </property>
  <property fmtid="{D5CDD505-2E9C-101B-9397-08002B2CF9AE}" pid="5" name="Producer">
    <vt:lpwstr>Canva</vt:lpwstr>
  </property>
</Properties>
</file>