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enn_icon.png" descr="penn_icon.png"/>
          <p:cNvPicPr>
            <a:picLocks noChangeAspect="1"/>
          </p:cNvPicPr>
          <p:nvPr/>
        </p:nvPicPr>
        <p:blipFill>
          <a:blip r:embed="rId2">
            <a:extLst/>
          </a:blip>
          <a:srcRect l="27409" t="11902" r="27409" b="11919"/>
          <a:stretch>
            <a:fillRect/>
          </a:stretch>
        </p:blipFill>
        <p:spPr>
          <a:xfrm>
            <a:off x="11403012" y="5972571"/>
            <a:ext cx="1577976" cy="17704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8" fill="norm" stroke="1" extrusionOk="0">
                <a:moveTo>
                  <a:pt x="0" y="0"/>
                </a:moveTo>
                <a:lnTo>
                  <a:pt x="130" y="5985"/>
                </a:lnTo>
                <a:cubicBezTo>
                  <a:pt x="260" y="11934"/>
                  <a:pt x="265" y="11985"/>
                  <a:pt x="1461" y="14153"/>
                </a:cubicBezTo>
                <a:cubicBezTo>
                  <a:pt x="2874" y="16713"/>
                  <a:pt x="5458" y="19094"/>
                  <a:pt x="8355" y="20519"/>
                </a:cubicBezTo>
                <a:cubicBezTo>
                  <a:pt x="9494" y="21080"/>
                  <a:pt x="10568" y="21545"/>
                  <a:pt x="10746" y="21548"/>
                </a:cubicBezTo>
                <a:cubicBezTo>
                  <a:pt x="10924" y="21552"/>
                  <a:pt x="12063" y="21079"/>
                  <a:pt x="13277" y="20500"/>
                </a:cubicBezTo>
                <a:cubicBezTo>
                  <a:pt x="16056" y="19175"/>
                  <a:pt x="19013" y="16404"/>
                  <a:pt x="20323" y="13892"/>
                </a:cubicBezTo>
                <a:cubicBezTo>
                  <a:pt x="21046" y="12508"/>
                  <a:pt x="21252" y="11905"/>
                  <a:pt x="21366" y="9260"/>
                </a:cubicBezTo>
                <a:cubicBezTo>
                  <a:pt x="21318" y="9746"/>
                  <a:pt x="21271" y="10245"/>
                  <a:pt x="21193" y="10694"/>
                </a:cubicBezTo>
                <a:cubicBezTo>
                  <a:pt x="20549" y="14395"/>
                  <a:pt x="20411" y="14378"/>
                  <a:pt x="15363" y="10066"/>
                </a:cubicBezTo>
                <a:cubicBezTo>
                  <a:pt x="12809" y="7884"/>
                  <a:pt x="11091" y="6176"/>
                  <a:pt x="11284" y="6004"/>
                </a:cubicBezTo>
                <a:cubicBezTo>
                  <a:pt x="11466" y="5840"/>
                  <a:pt x="13802" y="5749"/>
                  <a:pt x="16477" y="5801"/>
                </a:cubicBezTo>
                <a:lnTo>
                  <a:pt x="21339" y="5893"/>
                </a:lnTo>
                <a:lnTo>
                  <a:pt x="21437" y="6941"/>
                </a:lnTo>
                <a:cubicBezTo>
                  <a:pt x="21446" y="6588"/>
                  <a:pt x="21455" y="6384"/>
                  <a:pt x="21464" y="5980"/>
                </a:cubicBezTo>
                <a:lnTo>
                  <a:pt x="21600" y="0"/>
                </a:lnTo>
                <a:lnTo>
                  <a:pt x="10800" y="0"/>
                </a:lnTo>
                <a:lnTo>
                  <a:pt x="0" y="0"/>
                </a:lnTo>
                <a:close/>
                <a:moveTo>
                  <a:pt x="5443" y="5729"/>
                </a:moveTo>
                <a:cubicBezTo>
                  <a:pt x="7874" y="5762"/>
                  <a:pt x="10287" y="5867"/>
                  <a:pt x="10382" y="6004"/>
                </a:cubicBezTo>
                <a:cubicBezTo>
                  <a:pt x="10487" y="6156"/>
                  <a:pt x="9102" y="7559"/>
                  <a:pt x="7301" y="9125"/>
                </a:cubicBezTo>
                <a:cubicBezTo>
                  <a:pt x="1780" y="13923"/>
                  <a:pt x="1779" y="13921"/>
                  <a:pt x="1173" y="13269"/>
                </a:cubicBezTo>
                <a:cubicBezTo>
                  <a:pt x="689" y="12747"/>
                  <a:pt x="23" y="6216"/>
                  <a:pt x="418" y="5864"/>
                </a:cubicBezTo>
                <a:cubicBezTo>
                  <a:pt x="569" y="5730"/>
                  <a:pt x="3013" y="5695"/>
                  <a:pt x="5443" y="5729"/>
                </a:cubicBezTo>
                <a:close/>
                <a:moveTo>
                  <a:pt x="10784" y="12395"/>
                </a:moveTo>
                <a:lnTo>
                  <a:pt x="13739" y="15138"/>
                </a:lnTo>
                <a:cubicBezTo>
                  <a:pt x="17042" y="18206"/>
                  <a:pt x="17037" y="18117"/>
                  <a:pt x="14146" y="19896"/>
                </a:cubicBezTo>
                <a:cubicBezTo>
                  <a:pt x="11584" y="21473"/>
                  <a:pt x="10913" y="21600"/>
                  <a:pt x="9192" y="20838"/>
                </a:cubicBezTo>
                <a:cubicBezTo>
                  <a:pt x="8362" y="20471"/>
                  <a:pt x="7042" y="19676"/>
                  <a:pt x="6258" y="19070"/>
                </a:cubicBezTo>
                <a:lnTo>
                  <a:pt x="4830" y="17969"/>
                </a:lnTo>
                <a:lnTo>
                  <a:pt x="7807" y="15182"/>
                </a:lnTo>
                <a:lnTo>
                  <a:pt x="10784" y="12395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