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4" r:id="rId4"/>
    <p:sldId id="265" r:id="rId5"/>
    <p:sldId id="261" r:id="rId6"/>
    <p:sldId id="266" r:id="rId7"/>
    <p:sldId id="262" r:id="rId8"/>
    <p:sldId id="267" r:id="rId9"/>
    <p:sldId id="263" r:id="rId10"/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016CC-0B77-4DC5-A778-295657D0B85D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19BC-3992-4B56-9975-4ECECE0891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1F11-8302-4C1F-84F7-4C1E5ABA4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E7AF-332B-4C4F-B3D1-382B08D4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D364-9834-42B4-8F4C-B5F68EF8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3BD9-19B0-4D4B-ADE7-2637E821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2B86-A4AF-45E8-A85D-6B5F384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3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81A1-3EFB-4E6C-95F8-633A9008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D7C83-7FC1-488B-84E3-260EDF7C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139A-0305-4733-9E32-F04FA735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E452-CF85-4507-AAC3-2CCF9242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0F49-A2C6-4ADB-AEA2-5731D182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93705-10C2-4192-9E34-EB6B54804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F649B-FEF4-4DBC-9653-4B9504367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DD03-DB59-4B85-8F02-6F99D6E5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F209-B532-450C-9E47-4906BF32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7F89-97AE-4AEF-8000-4CDA058D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4C4E-EB0E-4F5F-A34F-721F8F96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2194-93CA-4A78-84FC-E6F7EF2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2183-6BBF-40EB-A0D4-ECA9B4C2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3E6D-C4CA-49DE-8C83-162BF6FF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C1FF-8A38-4492-AE61-3C466997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D070-B1B9-4E23-854A-D67E41D9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2542-A585-48AB-8FCE-8275E879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9A4C-844B-4B82-B15E-D18B67C7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8221-BFCB-42BA-A16B-8A016F59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0AF5-BAC5-428D-AA77-A652674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BAE4-DE45-4555-B963-1A4E3184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014D-AF2F-4264-A1C8-4B784A812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557C-D0AA-4ED7-9097-3590C75B5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0238E-6D45-4192-A98F-1BCC629C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85E9-E1F7-443B-BED6-7A5BD03B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8C6C-FB09-4090-92BA-A1D65A5D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486-6023-4B94-B55E-91BA72F8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2D0A0-7B20-4DAB-B960-B07549DA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70DD-9A64-4B25-B66A-E01C3359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4978-DC85-4623-9BE3-1A431C950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D4BAE-7B06-41A7-94A8-D6A7B5DCF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5650-A70A-4389-92ED-46E9799E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76C55-344D-4D1F-BE8D-D5FE06E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FE4E-1D00-4E3D-A6EE-1B0B447E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F852-70C6-4613-8F40-EAE65BBC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688A2-4919-47E9-ADEC-8B53572A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2F698-CB61-449D-885A-B83141D7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7F37-9BD9-497A-8944-9AD5B92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6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EC7B0-8387-4F58-8294-A61A3CE5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44351-957F-48A4-BB3C-288F44ED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57948-5801-40EA-ABA3-FC5D6B7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A870-553E-48B7-89AC-5CF06B7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4F34-2DA0-40B5-8584-91F8F631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42D0-A4E6-4863-A6F2-7BD07E47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EB0C-D525-4D71-BCEE-BBED2BD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7D40-9E0C-4F8B-95E4-AB569C69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901B-249C-4505-B19E-1831830A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2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991-469A-45EC-941C-2AB97C3B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F8351-AE34-48EA-8390-EDBC6CDD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CF60-7DDA-4B79-8386-9BA487E9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1432-5DAB-4372-9B9E-8AEEB483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34342-1370-4A49-AF53-46D248C1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6D35-E860-442C-BDEE-BFF8F28F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0917A-2449-4D80-9C34-B9DC9786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F79A-818E-4651-988F-96444927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0287-986A-4ED9-BE7B-F9508EB85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709F-A5E5-4F27-ABB0-DD3C7E08130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8B26-6B62-40B2-972D-38A22E02C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9A4A-D308-4449-8B6A-CA181D823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22E9-64B5-4413-AE83-476992719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B97CD-2B41-46D2-A4CD-A2A0AFE774A2}"/>
              </a:ext>
            </a:extLst>
          </p:cNvPr>
          <p:cNvSpPr/>
          <p:nvPr/>
        </p:nvSpPr>
        <p:spPr>
          <a:xfrm>
            <a:off x="4112508" y="3244334"/>
            <a:ext cx="396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Started with plotting simple variables</a:t>
            </a:r>
          </a:p>
        </p:txBody>
      </p:sp>
    </p:spTree>
    <p:extLst>
      <p:ext uri="{BB962C8B-B14F-4D97-AF65-F5344CB8AC3E}">
        <p14:creationId xmlns:p14="http://schemas.microsoft.com/office/powerpoint/2010/main" val="15390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80463C-2B6F-4A2F-9DBA-D3EDF376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7" y="1061440"/>
            <a:ext cx="5957893" cy="446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67AA7-42B3-492C-80A9-24220A2D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90" y="1047750"/>
            <a:ext cx="5957890" cy="44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CE37F-EA7F-4A2D-9B4F-19032892C343}"/>
              </a:ext>
            </a:extLst>
          </p:cNvPr>
          <p:cNvSpPr txBox="1"/>
          <p:nvPr/>
        </p:nvSpPr>
        <p:spPr>
          <a:xfrm>
            <a:off x="1543050" y="94297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Tight </a:t>
            </a:r>
            <a:r>
              <a:rPr lang="en-GB" dirty="0" err="1"/>
              <a:t>JetId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C8C5B-5C41-44F2-A6C0-832635A0B71A}"/>
              </a:ext>
            </a:extLst>
          </p:cNvPr>
          <p:cNvSpPr txBox="1"/>
          <p:nvPr/>
        </p:nvSpPr>
        <p:spPr>
          <a:xfrm>
            <a:off x="6877050" y="91070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Loose </a:t>
            </a:r>
            <a:r>
              <a:rPr lang="en-GB" dirty="0" err="1"/>
              <a:t>JetId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86C5C-5B1E-4197-9239-D31A0A5E9512}"/>
              </a:ext>
            </a:extLst>
          </p:cNvPr>
          <p:cNvSpPr txBox="1"/>
          <p:nvPr/>
        </p:nvSpPr>
        <p:spPr>
          <a:xfrm>
            <a:off x="8477250" y="6153150"/>
            <a:ext cx="32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Both cut at </a:t>
            </a:r>
            <a:r>
              <a:rPr lang="en-GB" dirty="0" err="1"/>
              <a:t>pt</a:t>
            </a:r>
            <a:r>
              <a:rPr lang="en-GB" dirty="0"/>
              <a:t> &gt; 30Gev/c, eta&lt;2.4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1585F8-02E5-4038-B671-7E811B9FD681}"/>
              </a:ext>
            </a:extLst>
          </p:cNvPr>
          <p:cNvCxnSpPr/>
          <p:nvPr/>
        </p:nvCxnSpPr>
        <p:spPr>
          <a:xfrm>
            <a:off x="344639" y="3240397"/>
            <a:ext cx="0" cy="18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44001-20AD-4384-BC5B-87D307DD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"/>
            <a:ext cx="7854952" cy="5891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BF6C4-1431-476C-8638-DFC1B21CFB90}"/>
              </a:ext>
            </a:extLst>
          </p:cNvPr>
          <p:cNvSpPr txBox="1"/>
          <p:nvPr/>
        </p:nvSpPr>
        <p:spPr>
          <a:xfrm>
            <a:off x="1247775" y="5967413"/>
            <a:ext cx="848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Jet numbers:       572800, 783310, 580895, 737073, 606250, 480134, 445799, 96768, 117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BFE2CC-A303-4719-9B00-9AB8588481A5}"/>
              </a:ext>
            </a:extLst>
          </p:cNvPr>
          <p:cNvSpPr/>
          <p:nvPr/>
        </p:nvSpPr>
        <p:spPr>
          <a:xfrm>
            <a:off x="9164565" y="5865815"/>
            <a:ext cx="508000" cy="609600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B7492-FA82-4DC3-880D-19B6760F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918" y="5038237"/>
            <a:ext cx="591363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69487-BABF-4A78-9B32-BDF8E2CF776B}"/>
              </a:ext>
            </a:extLst>
          </p:cNvPr>
          <p:cNvSpPr txBox="1"/>
          <p:nvPr/>
        </p:nvSpPr>
        <p:spPr>
          <a:xfrm>
            <a:off x="1311564" y="1080655"/>
            <a:ext cx="972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Looked at the </a:t>
            </a:r>
            <a:r>
              <a:rPr lang="en-GB" dirty="0" err="1"/>
              <a:t>gluino</a:t>
            </a:r>
            <a:r>
              <a:rPr lang="en-GB" dirty="0"/>
              <a:t> jets, first </a:t>
            </a:r>
            <a:r>
              <a:rPr lang="en-GB" dirty="0" err="1"/>
              <a:t>iding</a:t>
            </a:r>
            <a:r>
              <a:rPr lang="en-GB" dirty="0"/>
              <a:t> by invariant mass. Checked the same mass thing. Then </a:t>
            </a:r>
            <a:r>
              <a:rPr lang="en-GB" dirty="0" err="1"/>
              <a:t>id’d</a:t>
            </a:r>
            <a:r>
              <a:rPr lang="en-GB" dirty="0"/>
              <a:t> by most similar invariant masses. </a:t>
            </a:r>
          </a:p>
        </p:txBody>
      </p:sp>
    </p:spTree>
    <p:extLst>
      <p:ext uri="{BB962C8B-B14F-4D97-AF65-F5344CB8AC3E}">
        <p14:creationId xmlns:p14="http://schemas.microsoft.com/office/powerpoint/2010/main" val="403589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8C9842-EAC7-42B6-97BD-132E532B95CB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Then calced and plotted dynamic variables,like ht, then looked at how they varied with ctau, llp mass.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72F18-ADBF-4F63-A634-949D0056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0" y="1036889"/>
            <a:ext cx="6025045" cy="4518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2942D-8A29-4901-BFE0-0B2F7A229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49" y="1036889"/>
            <a:ext cx="6102015" cy="4576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81866-5371-4B19-8F18-35594C7F9276}"/>
              </a:ext>
            </a:extLst>
          </p:cNvPr>
          <p:cNvSpPr txBox="1"/>
          <p:nvPr/>
        </p:nvSpPr>
        <p:spPr>
          <a:xfrm>
            <a:off x="2278979" y="78892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Pt&gt;30Gev/c, eta&lt;2.4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F001C-68E6-4356-9F29-82B7F4954F4A}"/>
              </a:ext>
            </a:extLst>
          </p:cNvPr>
          <p:cNvSpPr txBox="1"/>
          <p:nvPr/>
        </p:nvSpPr>
        <p:spPr>
          <a:xfrm>
            <a:off x="8036092" y="85222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Pt&gt;150 </a:t>
            </a:r>
            <a:r>
              <a:rPr lang="en-GB" dirty="0" err="1"/>
              <a:t>Gev</a:t>
            </a:r>
            <a:r>
              <a:rPr lang="en-GB" dirty="0"/>
              <a:t>/c, eta&lt;2.4</a:t>
            </a:r>
          </a:p>
        </p:txBody>
      </p:sp>
    </p:spTree>
    <p:extLst>
      <p:ext uri="{BB962C8B-B14F-4D97-AF65-F5344CB8AC3E}">
        <p14:creationId xmlns:p14="http://schemas.microsoft.com/office/powerpoint/2010/main" val="34376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120A-B577-4D0D-B950-210E9F8C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1" y="362525"/>
            <a:ext cx="4165607" cy="312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50C56-01CF-4A04-A3DA-BB40C530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81" y="362525"/>
            <a:ext cx="4165607" cy="3124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6672B-0675-4FA3-9EAA-4AF1489D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0" y="3429000"/>
            <a:ext cx="4165607" cy="3124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04F1E-1544-4160-A58D-3D613998A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6" y="3428999"/>
            <a:ext cx="4165607" cy="3124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2639AA-C031-471D-A2A9-7B3F3EC27554}"/>
              </a:ext>
            </a:extLst>
          </p:cNvPr>
          <p:cNvSpPr txBox="1"/>
          <p:nvPr/>
        </p:nvSpPr>
        <p:spPr>
          <a:xfrm>
            <a:off x="10418885" y="4739054"/>
            <a:ext cx="112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(all </a:t>
            </a:r>
            <a:r>
              <a:rPr lang="en-GB" dirty="0" err="1"/>
              <a:t>pt</a:t>
            </a:r>
            <a:r>
              <a:rPr lang="en-GB" dirty="0"/>
              <a:t>&gt;30,</a:t>
            </a:r>
          </a:p>
          <a:p>
            <a:r>
              <a:rPr lang="en-GB" dirty="0"/>
              <a:t>eta&lt;2.4)</a:t>
            </a:r>
          </a:p>
        </p:txBody>
      </p:sp>
    </p:spTree>
    <p:extLst>
      <p:ext uri="{BB962C8B-B14F-4D97-AF65-F5344CB8AC3E}">
        <p14:creationId xmlns:p14="http://schemas.microsoft.com/office/powerpoint/2010/main" val="19467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15BF1-3425-4503-8DC1-E55489F63DBE}"/>
              </a:ext>
            </a:extLst>
          </p:cNvPr>
          <p:cNvSpPr txBox="1"/>
          <p:nvPr/>
        </p:nvSpPr>
        <p:spPr>
          <a:xfrm>
            <a:off x="3703782" y="2660073"/>
            <a:ext cx="274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Ht</a:t>
            </a:r>
            <a:r>
              <a:rPr lang="en-GB" dirty="0"/>
              <a:t> </a:t>
            </a:r>
            <a:r>
              <a:rPr lang="en-GB" dirty="0" err="1"/>
              <a:t>ctau</a:t>
            </a:r>
            <a:r>
              <a:rPr lang="en-GB" dirty="0"/>
              <a:t> plot at one </a:t>
            </a:r>
            <a:r>
              <a:rPr lang="en-GB" dirty="0" err="1"/>
              <a:t>llp</a:t>
            </a:r>
            <a:r>
              <a:rPr lang="en-GB" dirty="0"/>
              <a:t> 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CAE38-D457-4380-A04C-0C07DAC8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161A5-C64E-472B-8CFD-6DC313A324B6}"/>
              </a:ext>
            </a:extLst>
          </p:cNvPr>
          <p:cNvSpPr/>
          <p:nvPr/>
        </p:nvSpPr>
        <p:spPr>
          <a:xfrm>
            <a:off x="4008365" y="3377507"/>
            <a:ext cx="3541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Looked at number of jets and </a:t>
            </a:r>
            <a:r>
              <a:rPr lang="en-GB" dirty="0" err="1"/>
              <a:t>ctau</a:t>
            </a:r>
            <a:r>
              <a:rPr lang="en-GB" dirty="0"/>
              <a:t>, central/forward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44034-517A-409A-8DD0-A686EC88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9" y="89290"/>
            <a:ext cx="4569076" cy="3426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16E7AC-B7F0-4456-91AE-AF2844BC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25" y="46838"/>
            <a:ext cx="4569076" cy="3426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BE23F-F474-4CA9-932A-3FB309600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"/>
          <a:stretch/>
        </p:blipFill>
        <p:spPr>
          <a:xfrm>
            <a:off x="1521604" y="3473645"/>
            <a:ext cx="4569076" cy="333751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9ADBC8-BAA0-4C0B-98D0-878E5D50BA7A}"/>
              </a:ext>
            </a:extLst>
          </p:cNvPr>
          <p:cNvCxnSpPr>
            <a:cxnSpLocks/>
          </p:cNvCxnSpPr>
          <p:nvPr/>
        </p:nvCxnSpPr>
        <p:spPr>
          <a:xfrm>
            <a:off x="3674258" y="958361"/>
            <a:ext cx="0" cy="2242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57D678-A6F0-4528-8C87-8966D4774536}"/>
              </a:ext>
            </a:extLst>
          </p:cNvPr>
          <p:cNvCxnSpPr>
            <a:cxnSpLocks/>
          </p:cNvCxnSpPr>
          <p:nvPr/>
        </p:nvCxnSpPr>
        <p:spPr>
          <a:xfrm>
            <a:off x="8451412" y="732692"/>
            <a:ext cx="0" cy="245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ACC055-7F46-40B2-A4F8-EABF05DA68B0}"/>
              </a:ext>
            </a:extLst>
          </p:cNvPr>
          <p:cNvCxnSpPr>
            <a:cxnSpLocks/>
          </p:cNvCxnSpPr>
          <p:nvPr/>
        </p:nvCxnSpPr>
        <p:spPr>
          <a:xfrm>
            <a:off x="3781773" y="4023838"/>
            <a:ext cx="0" cy="2482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A29B1FD-D2A8-43B8-9556-7326800F3A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4"/>
          <a:stretch/>
        </p:blipFill>
        <p:spPr>
          <a:xfrm>
            <a:off x="6052569" y="3473645"/>
            <a:ext cx="4569076" cy="32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4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F389C-AE1F-479B-BA59-A8A0B708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3" y="1185312"/>
            <a:ext cx="5476877" cy="41076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636097-A175-4D87-92E7-E4252980B2E7}"/>
              </a:ext>
            </a:extLst>
          </p:cNvPr>
          <p:cNvCxnSpPr>
            <a:cxnSpLocks/>
          </p:cNvCxnSpPr>
          <p:nvPr/>
        </p:nvCxnSpPr>
        <p:spPr>
          <a:xfrm>
            <a:off x="3261947" y="2259623"/>
            <a:ext cx="0" cy="267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09C725B-C509-4616-8D76-5F9C11F9E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75" y="1185312"/>
            <a:ext cx="5476877" cy="41076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71001-34AE-4F3D-B3B9-6A4B6FD144B5}"/>
              </a:ext>
            </a:extLst>
          </p:cNvPr>
          <p:cNvCxnSpPr>
            <a:cxnSpLocks/>
          </p:cNvCxnSpPr>
          <p:nvPr/>
        </p:nvCxnSpPr>
        <p:spPr>
          <a:xfrm>
            <a:off x="8633954" y="1941955"/>
            <a:ext cx="0" cy="2974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114E7-9E0B-4F43-8EDF-1284477A7061}"/>
              </a:ext>
            </a:extLst>
          </p:cNvPr>
          <p:cNvSpPr/>
          <p:nvPr/>
        </p:nvSpPr>
        <p:spPr>
          <a:xfrm>
            <a:off x="3162301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Then looked at </a:t>
            </a:r>
            <a:r>
              <a:rPr lang="en-GB" dirty="0" err="1"/>
              <a:t>jetid</a:t>
            </a:r>
            <a:r>
              <a:rPr lang="en-GB" dirty="0"/>
              <a:t>, which didn’t seem to be doing much. Comparison plots, number of jets plot.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E7330-A7E6-4FCA-AEFC-974CAB04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5" y="1182563"/>
            <a:ext cx="5990499" cy="449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01D14-7494-4E37-A770-B6971C4AB379}"/>
              </a:ext>
            </a:extLst>
          </p:cNvPr>
          <p:cNvSpPr txBox="1"/>
          <p:nvPr/>
        </p:nvSpPr>
        <p:spPr>
          <a:xfrm>
            <a:off x="2901463" y="931984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</a:t>
            </a:r>
            <a:r>
              <a:rPr lang="en-GB" dirty="0" err="1"/>
              <a:t>jetID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7AFBF-B7E3-47AC-B52A-260EBD58F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/>
          <a:stretch/>
        </p:blipFill>
        <p:spPr>
          <a:xfrm>
            <a:off x="5982568" y="1246309"/>
            <a:ext cx="5763955" cy="4429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A17418-2DC2-4F68-8DB4-F5B5A1BA3651}"/>
              </a:ext>
            </a:extLst>
          </p:cNvPr>
          <p:cNvSpPr txBox="1"/>
          <p:nvPr/>
        </p:nvSpPr>
        <p:spPr>
          <a:xfrm>
            <a:off x="8564649" y="997897"/>
            <a:ext cx="6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jetID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230E2-040C-4E28-AFCA-F2E4D190A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/>
          <a:stretch/>
        </p:blipFill>
        <p:spPr>
          <a:xfrm>
            <a:off x="2592281" y="685794"/>
            <a:ext cx="7161326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2A066D-CB4E-4BE1-A3C4-4D6FCC4DB4B8}"/>
              </a:ext>
            </a:extLst>
          </p:cNvPr>
          <p:cNvSpPr txBox="1"/>
          <p:nvPr/>
        </p:nvSpPr>
        <p:spPr>
          <a:xfrm rot="16200000">
            <a:off x="1145889" y="3011374"/>
            <a:ext cx="258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Number of selected jets</a:t>
            </a:r>
          </a:p>
        </p:txBody>
      </p:sp>
    </p:spTree>
    <p:extLst>
      <p:ext uri="{BB962C8B-B14F-4D97-AF65-F5344CB8AC3E}">
        <p14:creationId xmlns:p14="http://schemas.microsoft.com/office/powerpoint/2010/main" val="194801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AAFF64-BDC2-4F93-BC8D-0C9FFAF8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5" t="21155" r="41082" b="59230"/>
          <a:stretch/>
        </p:blipFill>
        <p:spPr>
          <a:xfrm>
            <a:off x="2690013" y="4515985"/>
            <a:ext cx="6330575" cy="21717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78BAA8A-9199-482D-B3AE-B5DF9BF429CC}"/>
              </a:ext>
            </a:extLst>
          </p:cNvPr>
          <p:cNvGrpSpPr/>
          <p:nvPr/>
        </p:nvGrpSpPr>
        <p:grpSpPr>
          <a:xfrm>
            <a:off x="2557809" y="0"/>
            <a:ext cx="6594984" cy="4764388"/>
            <a:chOff x="2329208" y="194474"/>
            <a:chExt cx="7315215" cy="54864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9FD594-AC88-4A27-9DA9-978BCE0FF298}"/>
                </a:ext>
              </a:extLst>
            </p:cNvPr>
            <p:cNvSpPr/>
            <p:nvPr/>
          </p:nvSpPr>
          <p:spPr>
            <a:xfrm>
              <a:off x="3048000" y="310583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/>
                <a:t>Looked at efficiencies of some of the cuts, combined into </a:t>
              </a:r>
              <a:r>
                <a:rPr lang="en-GB" dirty="0" err="1"/>
                <a:t>cutflow</a:t>
              </a:r>
              <a:endParaRPr lang="en-GB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5602DE-D5D1-4573-AD15-16574456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208" y="194474"/>
              <a:ext cx="7315215" cy="548641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2EDF33-CC39-4597-B8FD-71CDB07FFDDA}"/>
                </a:ext>
              </a:extLst>
            </p:cNvPr>
            <p:cNvSpPr/>
            <p:nvPr/>
          </p:nvSpPr>
          <p:spPr>
            <a:xfrm>
              <a:off x="4299045" y="3429000"/>
              <a:ext cx="232012" cy="20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CC08B3-6B86-42CA-8A31-95E6F8802C6F}"/>
                </a:ext>
              </a:extLst>
            </p:cNvPr>
            <p:cNvSpPr txBox="1"/>
            <p:nvPr/>
          </p:nvSpPr>
          <p:spPr>
            <a:xfrm>
              <a:off x="4258101" y="3344986"/>
              <a:ext cx="551556" cy="389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150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A9C22AB-77F9-420C-852C-13586AC19CAE}"/>
              </a:ext>
            </a:extLst>
          </p:cNvPr>
          <p:cNvSpPr/>
          <p:nvPr/>
        </p:nvSpPr>
        <p:spPr>
          <a:xfrm>
            <a:off x="3543300" y="5398477"/>
            <a:ext cx="474785" cy="105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66FD-9B40-407C-9DC2-53A66D344E54}"/>
              </a:ext>
            </a:extLst>
          </p:cNvPr>
          <p:cNvSpPr txBox="1"/>
          <p:nvPr/>
        </p:nvSpPr>
        <p:spPr>
          <a:xfrm>
            <a:off x="3461485" y="531719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 Bold" panose="02020702060506020403" pitchFamily="18" charset="0"/>
              </a:rPr>
              <a:t>150 GeV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1020A-4005-4791-B1E2-065598097687}"/>
              </a:ext>
            </a:extLst>
          </p:cNvPr>
          <p:cNvCxnSpPr/>
          <p:nvPr/>
        </p:nvCxnSpPr>
        <p:spPr>
          <a:xfrm>
            <a:off x="2453053" y="2528220"/>
            <a:ext cx="0" cy="18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334A84-C10A-4017-83A6-EBD76A91AE68}"/>
              </a:ext>
            </a:extLst>
          </p:cNvPr>
          <p:cNvSpPr txBox="1"/>
          <p:nvPr/>
        </p:nvSpPr>
        <p:spPr>
          <a:xfrm>
            <a:off x="697774" y="3074452"/>
            <a:ext cx="170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Cuts are applied</a:t>
            </a:r>
          </a:p>
          <a:p>
            <a:r>
              <a:rPr lang="en-GB" dirty="0"/>
              <a:t>cumulatively</a:t>
            </a:r>
          </a:p>
        </p:txBody>
      </p:sp>
    </p:spTree>
    <p:extLst>
      <p:ext uri="{BB962C8B-B14F-4D97-AF65-F5344CB8AC3E}">
        <p14:creationId xmlns:p14="http://schemas.microsoft.com/office/powerpoint/2010/main" val="30252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Dominika Vasilkova</dc:creator>
  <cp:lastModifiedBy>Dominika Vasilkova</cp:lastModifiedBy>
  <cp:revision>18</cp:revision>
  <dcterms:created xsi:type="dcterms:W3CDTF">2018-07-25T13:35:52Z</dcterms:created>
  <dcterms:modified xsi:type="dcterms:W3CDTF">2018-07-25T17:33:12Z</dcterms:modified>
</cp:coreProperties>
</file>