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57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4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4F5-0CA9-40E3-B556-79675659C3C1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D700-827F-4B12-A2D2-D4A0EDAF5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62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4F5-0CA9-40E3-B556-79675659C3C1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D700-827F-4B12-A2D2-D4A0EDAF5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6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4F5-0CA9-40E3-B556-79675659C3C1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D700-827F-4B12-A2D2-D4A0EDAF5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4F5-0CA9-40E3-B556-79675659C3C1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D700-827F-4B12-A2D2-D4A0EDAF5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40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4F5-0CA9-40E3-B556-79675659C3C1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D700-827F-4B12-A2D2-D4A0EDAF5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56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4F5-0CA9-40E3-B556-79675659C3C1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D700-827F-4B12-A2D2-D4A0EDAF5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4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4F5-0CA9-40E3-B556-79675659C3C1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D700-827F-4B12-A2D2-D4A0EDAF5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2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4F5-0CA9-40E3-B556-79675659C3C1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D700-827F-4B12-A2D2-D4A0EDAF5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4F5-0CA9-40E3-B556-79675659C3C1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D700-827F-4B12-A2D2-D4A0EDAF5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45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4F5-0CA9-40E3-B556-79675659C3C1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D700-827F-4B12-A2D2-D4A0EDAF5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5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4F5-0CA9-40E3-B556-79675659C3C1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CD700-827F-4B12-A2D2-D4A0EDAF5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91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194F5-0CA9-40E3-B556-79675659C3C1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CD700-827F-4B12-A2D2-D4A0EDAF5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70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70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3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44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79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07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27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568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Dominika Vasilkova</dc:creator>
  <cp:lastModifiedBy>Dominika Vasilkova</cp:lastModifiedBy>
  <cp:revision>3</cp:revision>
  <dcterms:created xsi:type="dcterms:W3CDTF">2018-06-21T16:45:51Z</dcterms:created>
  <dcterms:modified xsi:type="dcterms:W3CDTF">2018-06-21T18:41:25Z</dcterms:modified>
</cp:coreProperties>
</file>