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80"/>
    <p:restoredTop sz="94558"/>
  </p:normalViewPr>
  <p:slideViewPr>
    <p:cSldViewPr snapToGrid="0" snapToObjects="1">
      <p:cViewPr varScale="1">
        <p:scale>
          <a:sx n="127" d="100"/>
          <a:sy n="127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465C-B32E-F24D-A4DB-AA7B1A102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3100E-5CBC-464B-A6B2-DCD34C779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33382-56F8-8745-9254-342745E81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D9F0-825B-B74F-AF00-77E7F8FB2C69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B84FE-3B00-3A47-9112-4A9F16DF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04AD9-4A82-5142-A2EB-313BAA197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84A9-A6F8-B44B-B34B-DA7485F41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8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63E9-8F2A-F845-A3F6-F84BE71B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E026D-5FC5-E24A-B9CD-8F4C6CA41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BACA6-2BFB-2A4F-A99A-7C5B4FD3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D9F0-825B-B74F-AF00-77E7F8FB2C69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1D277-A980-F540-B571-98F814D6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BFA75-B188-B543-ACBA-B9611323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84A9-A6F8-B44B-B34B-DA7485F41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9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F2F0C-731F-9B4D-8D13-4276E0FB7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CD2E2-46D9-CD4C-9F46-15CC3E3FD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853F7-B906-1340-9DC0-6A8641FD8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D9F0-825B-B74F-AF00-77E7F8FB2C69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94271-DD06-D840-A300-9AB7A4F57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37EF1-E703-0448-83D0-4A999165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84A9-A6F8-B44B-B34B-DA7485F41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6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D2168-413E-8345-B369-9FA9DEE5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D2B1F-80A5-F041-BD09-E801ED441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70915-F48D-5042-81E2-02FCBB665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D9F0-825B-B74F-AF00-77E7F8FB2C69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383B6-E398-1A49-866E-AC54A838C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564E6-C8F0-CF4E-9281-0804A865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84A9-A6F8-B44B-B34B-DA7485F41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6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38BA9-344E-F84A-B332-A4DF207A6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FDF29-4D47-A545-A908-7AD0DF7EF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9DE25-272D-1B4D-9282-DF8BE304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D9F0-825B-B74F-AF00-77E7F8FB2C69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2459E-52FB-C24F-9716-23094F25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E8FE2-38AD-6B4C-B5A5-B987BCB7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84A9-A6F8-B44B-B34B-DA7485F41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4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76BB6-D8DA-B640-926D-5B167638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E0A93-927C-6346-BD19-A1CCBFD42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E12A9-11DE-F34D-B132-68FA85A41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39E15-20AA-1546-9888-E4F9FB7A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D9F0-825B-B74F-AF00-77E7F8FB2C69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9847-387E-7141-8392-D5BABC751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0DBDF-2284-D04E-9230-9FD9DD05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84A9-A6F8-B44B-B34B-DA7485F41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1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91783-62E5-2145-A771-7C0E507EE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C4BC9-773F-F040-BA24-47310FC24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D757C-4380-804B-8C61-9C8CC0B44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59A76F-42C7-A246-8C0C-B86B252E2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63CC8-840E-5D44-96F5-79F543511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D52932-88CD-AD46-8E34-43B2954C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D9F0-825B-B74F-AF00-77E7F8FB2C69}" type="datetimeFigureOut">
              <a:rPr lang="en-US" smtClean="0"/>
              <a:t>2/4/19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C5F089-5634-884A-BB3A-227EB389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DF9C76-F965-544B-A7B5-D6420E14B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84A9-A6F8-B44B-B34B-DA7485F41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6F96-4415-E74B-BF6D-BE2A3FD6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E8AA3-EC22-104D-92F0-685CCFB6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D9F0-825B-B74F-AF00-77E7F8FB2C69}" type="datetimeFigureOut">
              <a:rPr lang="en-US" smtClean="0"/>
              <a:t>2/4/19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AC95A-1BD7-DC4A-9C37-3B7929E5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EF91D-A50F-7642-AB13-1AE19137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84A9-A6F8-B44B-B34B-DA7485F41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4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B9622A-A59E-F043-AED7-CC1CE4E9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D9F0-825B-B74F-AF00-77E7F8FB2C69}" type="datetimeFigureOut">
              <a:rPr lang="en-US" smtClean="0"/>
              <a:t>2/4/19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646FF-8F1E-BE4B-8099-0CAEF126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BDF0F-71A2-3449-A435-66A33BE0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84A9-A6F8-B44B-B34B-DA7485F41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8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4810-EC90-1F4B-A385-189D2F245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7C95C-FDE6-F742-98F9-F412F11D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1BD1D-CC02-E841-B7B5-28ECCE0BF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857DD-6E92-1D46-8500-2174CB910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D9F0-825B-B74F-AF00-77E7F8FB2C69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94E2E-1524-E347-969B-799F6E85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96679-6833-C74B-A4F6-9A61755F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84A9-A6F8-B44B-B34B-DA7485F41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6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AECBB-1402-BD4D-8A9E-1A84072BC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A068A-44A1-6C46-A5FB-67D3030D5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74161-4222-954E-A9E6-91D34EB67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FEB2A-0950-CF43-94E0-65F1548A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D9F0-825B-B74F-AF00-77E7F8FB2C69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EE5F7-EEBB-814F-877B-108CF697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42354-9429-8246-B853-62A83526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984A9-A6F8-B44B-B34B-DA7485F41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3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E41020-82B4-CF47-9E94-0AF44DC6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6F563-5B88-ED4C-80A3-8CF5329E3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8892B-072F-7349-BC23-B7866BAD7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3D9F0-825B-B74F-AF00-77E7F8FB2C69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9821C-CAF5-0C44-9E5F-B07A2889B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687D0-3671-B141-AAA9-84C414F26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984A9-A6F8-B44B-B34B-DA7485F41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9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5E99215-33C1-B043-9B10-DC55DD3C189B}"/>
              </a:ext>
            </a:extLst>
          </p:cNvPr>
          <p:cNvSpPr/>
          <p:nvPr/>
        </p:nvSpPr>
        <p:spPr>
          <a:xfrm>
            <a:off x="3235568" y="3811675"/>
            <a:ext cx="1175657" cy="115556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Myriad Pro" panose="020B0503030403020204" pitchFamily="34" charset="0"/>
              </a:rPr>
              <a:t>Game Engine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FD864B6-6939-C042-B263-1C54BDA98D9B}"/>
              </a:ext>
            </a:extLst>
          </p:cNvPr>
          <p:cNvSpPr/>
          <p:nvPr/>
        </p:nvSpPr>
        <p:spPr>
          <a:xfrm>
            <a:off x="5347399" y="2656114"/>
            <a:ext cx="1175657" cy="115556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Myriad Pro" panose="020B0503030403020204" pitchFamily="34" charset="0"/>
              </a:rPr>
              <a:t>Player Bot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EC1B4A9-BE0C-104A-AE9F-69ADD2541FA0}"/>
              </a:ext>
            </a:extLst>
          </p:cNvPr>
          <p:cNvSpPr/>
          <p:nvPr/>
        </p:nvSpPr>
        <p:spPr>
          <a:xfrm>
            <a:off x="3235569" y="1500553"/>
            <a:ext cx="1175657" cy="11555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Myriad Pro" panose="020B0503030403020204" pitchFamily="34" charset="0"/>
              </a:rPr>
              <a:t>Rules Engine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74FC8C-61A2-D749-BB8E-29D201937A3A}"/>
              </a:ext>
            </a:extLst>
          </p:cNvPr>
          <p:cNvCxnSpPr>
            <a:cxnSpLocks/>
          </p:cNvCxnSpPr>
          <p:nvPr/>
        </p:nvCxnSpPr>
        <p:spPr>
          <a:xfrm flipV="1">
            <a:off x="3923877" y="2656114"/>
            <a:ext cx="1" cy="1155561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9073F8-ADC0-D542-B88A-1C8121B8A96C}"/>
              </a:ext>
            </a:extLst>
          </p:cNvPr>
          <p:cNvCxnSpPr>
            <a:cxnSpLocks/>
          </p:cNvCxnSpPr>
          <p:nvPr/>
        </p:nvCxnSpPr>
        <p:spPr>
          <a:xfrm flipV="1">
            <a:off x="4411225" y="3644207"/>
            <a:ext cx="936174" cy="620487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42E8BA-6B5A-534A-99F1-863C7E28659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411226" y="2078334"/>
            <a:ext cx="936173" cy="620486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FE5A4F-F21B-1C4B-B8C5-5A17B78021D5}"/>
              </a:ext>
            </a:extLst>
          </p:cNvPr>
          <p:cNvCxnSpPr>
            <a:cxnSpLocks/>
          </p:cNvCxnSpPr>
          <p:nvPr/>
        </p:nvCxnSpPr>
        <p:spPr>
          <a:xfrm flipV="1">
            <a:off x="4391964" y="3889544"/>
            <a:ext cx="936174" cy="620487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6D4C88-5EA8-CC46-AEDF-4487269E2552}"/>
              </a:ext>
            </a:extLst>
          </p:cNvPr>
          <p:cNvSpPr txBox="1"/>
          <p:nvPr/>
        </p:nvSpPr>
        <p:spPr>
          <a:xfrm>
            <a:off x="4735693" y="1977402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yriad Pro" panose="020B0503030403020204" pitchFamily="34" charset="0"/>
              </a:rPr>
              <a:t>Valid Rules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D3EFBA3-26B4-3E4C-A7FB-BCC55E762339}"/>
              </a:ext>
            </a:extLst>
          </p:cNvPr>
          <p:cNvCxnSpPr>
            <a:cxnSpLocks/>
          </p:cNvCxnSpPr>
          <p:nvPr/>
        </p:nvCxnSpPr>
        <p:spPr>
          <a:xfrm flipV="1">
            <a:off x="3722917" y="2656114"/>
            <a:ext cx="1" cy="1155561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EB87A53-9080-4748-A5BA-81135B5891DF}"/>
              </a:ext>
            </a:extLst>
          </p:cNvPr>
          <p:cNvSpPr txBox="1"/>
          <p:nvPr/>
        </p:nvSpPr>
        <p:spPr>
          <a:xfrm>
            <a:off x="2989828" y="2972284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yriad Pro" panose="020B0503030403020204" pitchFamily="34" charset="0"/>
              </a:rPr>
              <a:t>Valid</a:t>
            </a:r>
          </a:p>
          <a:p>
            <a:r>
              <a:rPr lang="en-US" sz="1400" dirty="0">
                <a:latin typeface="Myriad Pro" panose="020B0503030403020204" pitchFamily="34" charset="0"/>
              </a:rPr>
              <a:t>Rules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967012-58CB-304E-8A83-2D7BA470F073}"/>
              </a:ext>
            </a:extLst>
          </p:cNvPr>
          <p:cNvSpPr txBox="1"/>
          <p:nvPr/>
        </p:nvSpPr>
        <p:spPr>
          <a:xfrm>
            <a:off x="4194364" y="3245749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yriad Pro" panose="020B0503030403020204" pitchFamily="34" charset="0"/>
              </a:rPr>
              <a:t>Game</a:t>
            </a:r>
          </a:p>
          <a:p>
            <a:r>
              <a:rPr lang="en-US" sz="1400" dirty="0">
                <a:latin typeface="Myriad Pro" panose="020B0503030403020204" pitchFamily="34" charset="0"/>
              </a:rPr>
              <a:t>State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6995AD-86B8-0343-976A-0E04764D20A1}"/>
              </a:ext>
            </a:extLst>
          </p:cNvPr>
          <p:cNvSpPr txBox="1"/>
          <p:nvPr/>
        </p:nvSpPr>
        <p:spPr>
          <a:xfrm>
            <a:off x="4837442" y="4279665"/>
            <a:ext cx="1146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yriad Pro" panose="020B0503030403020204" pitchFamily="34" charset="0"/>
              </a:rPr>
              <a:t>Player action</a:t>
            </a:r>
          </a:p>
        </p:txBody>
      </p:sp>
    </p:spTree>
    <p:extLst>
      <p:ext uri="{BB962C8B-B14F-4D97-AF65-F5344CB8AC3E}">
        <p14:creationId xmlns:p14="http://schemas.microsoft.com/office/powerpoint/2010/main" val="1253176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Myriad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Paul Sauer</dc:creator>
  <cp:lastModifiedBy>Jan Paul Sauer</cp:lastModifiedBy>
  <cp:revision>2</cp:revision>
  <dcterms:created xsi:type="dcterms:W3CDTF">2019-02-04T07:05:15Z</dcterms:created>
  <dcterms:modified xsi:type="dcterms:W3CDTF">2019-02-04T07:15:27Z</dcterms:modified>
</cp:coreProperties>
</file>