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18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74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0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378D-BD88-4D6A-B1BC-9ED4AA47DF80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8ADA53-B2AD-4E6B-A678-4EB0030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5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Farming – Food Sustainability</a:t>
            </a:r>
          </a:p>
        </p:txBody>
      </p:sp>
      <p:pic>
        <p:nvPicPr>
          <p:cNvPr id="15" name="Content Placeholder 14" descr="A row of trees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6920" y="1375880"/>
            <a:ext cx="6817496" cy="5383508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548578" y="0"/>
          <a:ext cx="1643422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8342640" imgH="8342640" progId="Photoshop.Image.16">
                  <p:embed/>
                </p:oleObj>
              </mc:Choice>
              <mc:Fallback>
                <p:oleObj name="Image" r:id="rId4" imgW="8342640" imgH="8342640" progId="Photoshop.Image.16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8578" y="0"/>
                        <a:ext cx="1643422" cy="1645920"/>
                      </a:xfrm>
                      <a:prstGeom prst="rect">
                        <a:avLst/>
                      </a:prstGeom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8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of Buildings for </a:t>
            </a:r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0548578" y="0"/>
          <a:ext cx="1643422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8342640" imgH="8342640" progId="Photoshop.Image.16">
                  <p:embed/>
                </p:oleObj>
              </mc:Choice>
              <mc:Fallback>
                <p:oleObj name="Image" r:id="rId3" imgW="8342640" imgH="8342640" progId="Photoshop.Image.16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8578" y="0"/>
                        <a:ext cx="1643422" cy="1645920"/>
                      </a:xfrm>
                      <a:prstGeom prst="rect">
                        <a:avLst/>
                      </a:prstGeom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7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Greenhouse Urban 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financials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0548578" y="0"/>
          <a:ext cx="1643422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8342640" imgH="8342640" progId="Photoshop.Image.16">
                  <p:embed/>
                </p:oleObj>
              </mc:Choice>
              <mc:Fallback>
                <p:oleObj name="Image" r:id="rId3" imgW="8342640" imgH="8342640" progId="Photoshop.Image.16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8578" y="0"/>
                        <a:ext cx="1643422" cy="1645920"/>
                      </a:xfrm>
                      <a:prstGeom prst="rect">
                        <a:avLst/>
                      </a:prstGeom>
                      <a:ln w="571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449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Image</vt:lpstr>
      <vt:lpstr>Vertical Farming – Food Sustainability</vt:lpstr>
      <vt:lpstr>Availability of Buildings for Upconversion</vt:lpstr>
      <vt:lpstr>Greenhouse Urban 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Farming – Food Sustainability</dc:title>
  <dc:creator>Ilya Malinskiy</dc:creator>
  <cp:lastModifiedBy>Ilya Malinskiy</cp:lastModifiedBy>
  <cp:revision>1</cp:revision>
  <dcterms:created xsi:type="dcterms:W3CDTF">2017-04-30T15:01:53Z</dcterms:created>
  <dcterms:modified xsi:type="dcterms:W3CDTF">2017-04-30T15:02:14Z</dcterms:modified>
</cp:coreProperties>
</file>