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  <a:srgbClr val="90C226"/>
    <a:srgbClr val="90C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9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AEAA-74EF-4964-BDEA-B607B0D8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DDAF2-F106-48B6-9FCA-159D5DAB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898A-A5D6-4822-A35D-C26E31F2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8052-2D7D-4111-895F-10A06D36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2E5B-758F-4757-9242-DB0AD7B6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3732-5F6A-429A-B5F1-DD70D9F4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DAC76-D866-42D2-8770-FC1A8FF59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2146-04BD-4B76-B933-8DBECA3C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C4A3-FF5E-4F1D-BDF3-3A24C3E7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BD85-360A-42C2-8ED1-93C0290B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7E17D-A409-4B86-995F-4B992AF65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3DF0F-326A-43A3-878B-69E8A6E9B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8A977-7A2E-4C5A-A68B-B45D69A2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FB68-B1EC-47E8-B1FA-4C5A6E22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689F-F906-4F99-A6E7-D0030E2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96E0-4B9B-40B6-BE5C-318B9409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A37B-BC84-4DA8-BD69-811F48E7B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C1CE0-0E94-4ED6-B149-A17166CE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4846-C769-4B98-81D0-846251F3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3825-6B0E-4728-A067-EB79D9D2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32DD-A8F2-4773-8D39-E701A43D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891D-D682-4C38-9D73-C77098A1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2CBA-C084-4A95-B8EB-F6A86E13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3ADF7-0FE9-47F8-B6AA-F9874D53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2C0E-3D15-4DDB-BC3B-D46FC762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46B5-FCE1-4AFF-B648-81A0FC8F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1E95-2CBE-46C1-8999-6ECBA4C71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2ADA3-0262-47F9-B253-64D818D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A67E0-8CC0-445C-9E8E-2B8DB8D6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42532-9964-46FF-B45D-3C2C7040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CA481-8C80-4B36-BC9B-5C7A324C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7B1E-1284-488C-B6B1-77B4C455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C9E8-A87E-4F06-A0A7-C06CDE04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B92B-411D-4AF9-8387-675BD5560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0C11C-274C-4A3C-A41D-AF74927C9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9332F-85E8-4F00-9AA2-79B73BC2A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8F985-8015-4068-A722-0B42DCF3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1326D-BC19-427D-BF7C-23746993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9B19C-51BA-4170-87FF-6FA34D5E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37DC-0C8D-4E7D-BF45-69667AD6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B754-7BB2-4CB8-9791-9795F623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215AE-FC77-4D8B-8FBB-6A818666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9FF52-DCFA-4DCD-8569-E3FDD515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5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EB768-D206-4D7D-9434-8673A795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878E6-7CA0-4661-8E5B-C149A8B1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8BAC5-0885-4F18-A0FC-9CEE170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A07E-2EA6-475C-8681-2CAA24F9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B3FE-5B8A-44D8-A353-D46DE6CA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A0344-B9A4-4990-8166-88F308577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35E70-B9D1-4129-A1EF-27CB923B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0782-2C9B-4840-9DC6-785DC424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A6496-11FE-46C0-9D0D-AB11053E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A28A-6F3E-4E56-B569-7E7013FC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3756A-6FC8-4B7A-8166-F367FF0A3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5937-2719-48B7-ACE3-569012550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EA96D-5A0A-4DC1-8FCA-12EB8DD8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467F2-26FC-4832-8588-212C3656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CFAC-65C6-4E33-8965-547A627F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953AC-D7EB-424D-A2BC-3AEDB8A1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163C2-46EC-42DE-AE98-0E7A9E74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26D4-165B-4899-8298-1C4D1F893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9CCA-3F04-47E8-B26B-F0CC5A3CF1D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404DF-C84B-489B-A0C0-38DF7B83C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9BB4-B281-498F-B322-D6AD9CE2B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08542-4CB2-4BFE-AC65-0AD7EE78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C8DFAFA-CE81-4467-A43B-7FBC1D05C577}"/>
              </a:ext>
            </a:extLst>
          </p:cNvPr>
          <p:cNvGrpSpPr/>
          <p:nvPr/>
        </p:nvGrpSpPr>
        <p:grpSpPr>
          <a:xfrm>
            <a:off x="6015082" y="1135143"/>
            <a:ext cx="2139166" cy="2771900"/>
            <a:chOff x="6015082" y="1135143"/>
            <a:chExt cx="2139166" cy="2771900"/>
          </a:xfrm>
        </p:grpSpPr>
        <p:sp>
          <p:nvSpPr>
            <p:cNvPr id="12" name="Rectangle: Diagonal Corners Snipped 11">
              <a:extLst>
                <a:ext uri="{FF2B5EF4-FFF2-40B4-BE49-F238E27FC236}">
                  <a16:creationId xmlns:a16="http://schemas.microsoft.com/office/drawing/2014/main" id="{2C31BCC5-39A4-4E9B-97BB-7AD6A2D6AAF6}"/>
                </a:ext>
              </a:extLst>
            </p:cNvPr>
            <p:cNvSpPr/>
            <p:nvPr/>
          </p:nvSpPr>
          <p:spPr>
            <a:xfrm>
              <a:off x="6015082" y="1135143"/>
              <a:ext cx="2139166" cy="2771900"/>
            </a:xfrm>
            <a:prstGeom prst="snip2DiagRect">
              <a:avLst/>
            </a:prstGeom>
            <a:solidFill>
              <a:srgbClr val="2C3C43"/>
            </a:solidFill>
            <a:ln w="76200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4" descr="https://conceptdraw.com/a2239c3/p54/preview/640/pict--ohio-north-america-vector-stencils-library">
              <a:extLst>
                <a:ext uri="{FF2B5EF4-FFF2-40B4-BE49-F238E27FC236}">
                  <a16:creationId xmlns:a16="http://schemas.microsoft.com/office/drawing/2014/main" id="{BEE5549D-B0C0-436F-AEDC-D9189FFBB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19" b="90839" l="6875" r="94375">
                          <a14:foregroundMark x1="6875" y1="25935" x2="9531" y2="39742"/>
                          <a14:foregroundMark x1="91250" y1="28000" x2="93125" y2="38710"/>
                          <a14:foregroundMark x1="93438" y1="46323" x2="92656" y2="50323"/>
                          <a14:foregroundMark x1="93438" y1="59484" x2="93438" y2="59484"/>
                          <a14:foregroundMark x1="94375" y1="36129" x2="94375" y2="36129"/>
                          <a14:foregroundMark x1="88438" y1="9548" x2="88438" y2="9548"/>
                          <a14:foregroundMark x1="63594" y1="90839" x2="63594" y2="908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746" y="1235823"/>
              <a:ext cx="1492621" cy="1807716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Graphic 14" descr="Leaf">
              <a:extLst>
                <a:ext uri="{FF2B5EF4-FFF2-40B4-BE49-F238E27FC236}">
                  <a16:creationId xmlns:a16="http://schemas.microsoft.com/office/drawing/2014/main" id="{A8418AAA-0A6D-4534-AFE5-EC7D1977A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6267" y="1593980"/>
              <a:ext cx="264896" cy="264896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E17E4F81-7F7C-45AB-BB36-48348C941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0376" y="2341448"/>
            <a:ext cx="2499893" cy="1646302"/>
          </a:xfrm>
        </p:spPr>
        <p:txBody>
          <a:bodyPr/>
          <a:lstStyle/>
          <a:p>
            <a:r>
              <a:rPr lang="en-US" dirty="0" err="1">
                <a:solidFill>
                  <a:srgbClr val="90C2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Yu Gothic UI Semibold" panose="020B0700000000000000" pitchFamily="34" charset="-128"/>
              </a:rPr>
              <a:t>oraCLE</a:t>
            </a:r>
            <a:endParaRPr lang="en-US" dirty="0">
              <a:solidFill>
                <a:srgbClr val="90C22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C81369-5C26-4E05-B5EA-D2CBC9384F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00" b="53889" l="35000" r="56250">
                        <a14:foregroundMark x1="35859" y1="12778" x2="36016" y2="44167"/>
                        <a14:foregroundMark x1="36641" y1="12639" x2="45078" y2="13889"/>
                        <a14:foregroundMark x1="45078" y1="13889" x2="49063" y2="13056"/>
                        <a14:foregroundMark x1="49063" y1="13056" x2="49141" y2="13056"/>
                        <a14:foregroundMark x1="50703" y1="12917" x2="53516" y2="17917"/>
                        <a14:foregroundMark x1="53516" y1="17917" x2="53281" y2="46667"/>
                        <a14:foregroundMark x1="52417" y1="50199" x2="51719" y2="53056"/>
                        <a14:foregroundMark x1="53281" y1="46667" x2="52448" y2="50076"/>
                        <a14:foregroundMark x1="51719" y1="53056" x2="38672" y2="52361"/>
                        <a14:foregroundMark x1="38672" y1="52361" x2="36094" y2="46528"/>
                        <a14:foregroundMark x1="36094" y1="46528" x2="36094" y2="43889"/>
                        <a14:foregroundMark x1="36016" y1="12778" x2="35781" y2="12500"/>
                        <a14:foregroundMark x1="49063" y1="20139" x2="46406" y2="22361"/>
                        <a14:foregroundMark x1="47891" y1="12639" x2="40547" y2="12917"/>
                        <a14:foregroundMark x1="53438" y1="43472" x2="53362" y2="53473"/>
                        <a14:foregroundMark x1="41719" y1="52778" x2="39297" y2="52917"/>
                        <a14:foregroundMark x1="43047" y1="23472" x2="47031" y2="22639"/>
                        <a14:foregroundMark x1="47031" y1="22639" x2="46250" y2="21667"/>
                        <a14:foregroundMark x1="47344" y1="20694" x2="45938" y2="21389"/>
                        <a14:backgroundMark x1="53281" y1="54722" x2="53203" y2="54028"/>
                        <a14:backgroundMark x1="53359" y1="54028" x2="53359" y2="54028"/>
                        <a14:backgroundMark x1="53516" y1="54028" x2="53359" y2="53889"/>
                        <a14:backgroundMark x1="53438" y1="53889" x2="53594" y2="54028"/>
                        <a14:backgroundMark x1="53281" y1="53889" x2="53516" y2="54028"/>
                        <a14:backgroundMark x1="53203" y1="54028" x2="53516" y2="5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07" t="12136" r="46086" b="46579"/>
          <a:stretch/>
        </p:blipFill>
        <p:spPr>
          <a:xfrm>
            <a:off x="2003536" y="1075737"/>
            <a:ext cx="2195514" cy="28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Yu Gothic UI Semibold</vt:lpstr>
      <vt:lpstr>Agency FB</vt:lpstr>
      <vt:lpstr>Arial</vt:lpstr>
      <vt:lpstr>Calibri</vt:lpstr>
      <vt:lpstr>Calibri Light</vt:lpstr>
      <vt:lpstr>Office Theme</vt:lpstr>
      <vt:lpstr>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</dc:title>
  <dc:creator>Laimis Belzinskas</dc:creator>
  <cp:lastModifiedBy>Laimis Belzinskas</cp:lastModifiedBy>
  <cp:revision>3</cp:revision>
  <dcterms:created xsi:type="dcterms:W3CDTF">2017-04-30T15:21:28Z</dcterms:created>
  <dcterms:modified xsi:type="dcterms:W3CDTF">2017-04-30T15:35:24Z</dcterms:modified>
</cp:coreProperties>
</file>