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3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4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340A-A5A4-4B65-B8EE-0818EE0E8274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067C-C617-4230-8BBA-8D91C5A8B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73720" y="236080"/>
            <a:ext cx="6812606" cy="4375511"/>
            <a:chOff x="2073720" y="236080"/>
            <a:chExt cx="6812606" cy="4375511"/>
          </a:xfrm>
        </p:grpSpPr>
        <p:sp>
          <p:nvSpPr>
            <p:cNvPr id="4" name="Rounded Rectangle 3"/>
            <p:cNvSpPr/>
            <p:nvPr/>
          </p:nvSpPr>
          <p:spPr>
            <a:xfrm>
              <a:off x="4832201" y="1297461"/>
              <a:ext cx="1058779" cy="56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Arena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56483" y="236080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1</a:t>
              </a:r>
              <a:endParaRPr lang="en-US" sz="11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40904" y="236080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2</a:t>
              </a:r>
              <a:endParaRPr lang="en-US" sz="11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25325" y="236080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3</a:t>
              </a:r>
              <a:endParaRPr lang="en-US" sz="11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9746" y="236080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Controller 4</a:t>
              </a:r>
              <a:endParaRPr lang="en-US" sz="11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70292" y="2133221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Goal Detection</a:t>
              </a:r>
              <a:endParaRPr lang="en-US" sz="11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57846" y="1386478"/>
              <a:ext cx="881231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Ball Release Servo</a:t>
              </a:r>
              <a:endParaRPr lang="en-US" sz="11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01043" y="1672025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XBee</a:t>
              </a:r>
              <a:endParaRPr lang="en-US" sz="11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01043" y="1170425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LCD Display</a:t>
              </a:r>
              <a:endParaRPr lang="en-US" sz="11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76450" y="725114"/>
              <a:ext cx="3561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SPI</a:t>
              </a:r>
              <a:endParaRPr 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3267" y="1858176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ADC</a:t>
              </a:r>
              <a:endParaRPr lang="en-US" sz="11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30140" y="1364014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PWM</a:t>
              </a:r>
              <a:endParaRPr lang="en-US" sz="11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07685" y="1182548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UART</a:t>
              </a:r>
              <a:endParaRPr lang="en-US" sz="11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07685" y="1539807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UART</a:t>
              </a:r>
              <a:endParaRPr lang="en-US" sz="1100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825156" y="3748218"/>
              <a:ext cx="1058779" cy="5652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Car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93998" y="3837235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XBee</a:t>
              </a:r>
              <a:endParaRPr lang="en-US" sz="11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18108" y="3090493"/>
              <a:ext cx="1072872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Accelerometer</a:t>
              </a:r>
              <a:endParaRPr lang="en-US" sz="11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449438" y="3837235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 smtClean="0"/>
                <a:t>HBridge</a:t>
              </a:r>
              <a:endParaRPr lang="en-US" sz="11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073720" y="3450057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Left Motor</a:t>
              </a:r>
              <a:endParaRPr lang="en-US" sz="11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73720" y="4224413"/>
              <a:ext cx="782594" cy="3871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Right Motor</a:t>
              </a:r>
              <a:endParaRPr lang="en-US" sz="1100" dirty="0"/>
            </a:p>
          </p:txBody>
        </p:sp>
        <p:cxnSp>
          <p:nvCxnSpPr>
            <p:cNvPr id="78" name="Straight Arrow Connector 77"/>
            <p:cNvCxnSpPr>
              <a:stCxn id="69" idx="2"/>
              <a:endCxn id="67" idx="0"/>
            </p:cNvCxnSpPr>
            <p:nvPr/>
          </p:nvCxnSpPr>
          <p:spPr>
            <a:xfrm>
              <a:off x="5354544" y="3477671"/>
              <a:ext cx="2" cy="270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232032" y="3837235"/>
              <a:ext cx="586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4232032" y="4151870"/>
              <a:ext cx="586076" cy="8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endCxn id="71" idx="3"/>
            </p:cNvCxnSpPr>
            <p:nvPr/>
          </p:nvCxnSpPr>
          <p:spPr>
            <a:xfrm rot="10800000">
              <a:off x="2856314" y="3643647"/>
              <a:ext cx="593124" cy="26932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endCxn id="72" idx="3"/>
            </p:cNvCxnSpPr>
            <p:nvPr/>
          </p:nvCxnSpPr>
          <p:spPr>
            <a:xfrm rot="10800000" flipV="1">
              <a:off x="2856314" y="4148674"/>
              <a:ext cx="593124" cy="2693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68" idx="1"/>
              <a:endCxn id="67" idx="3"/>
            </p:cNvCxnSpPr>
            <p:nvPr/>
          </p:nvCxnSpPr>
          <p:spPr>
            <a:xfrm flipH="1">
              <a:off x="5883935" y="4030824"/>
              <a:ext cx="910063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4" idx="1"/>
              <a:endCxn id="40" idx="3"/>
            </p:cNvCxnSpPr>
            <p:nvPr/>
          </p:nvCxnSpPr>
          <p:spPr>
            <a:xfrm flipH="1" flipV="1">
              <a:off x="4239077" y="1580067"/>
              <a:ext cx="5931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4" idx="2"/>
              <a:endCxn id="38" idx="0"/>
            </p:cNvCxnSpPr>
            <p:nvPr/>
          </p:nvCxnSpPr>
          <p:spPr>
            <a:xfrm flipH="1">
              <a:off x="5361589" y="1862674"/>
              <a:ext cx="2" cy="270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endCxn id="51" idx="1"/>
            </p:cNvCxnSpPr>
            <p:nvPr/>
          </p:nvCxnSpPr>
          <p:spPr>
            <a:xfrm flipV="1">
              <a:off x="5898025" y="1364014"/>
              <a:ext cx="903018" cy="6655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endCxn id="49" idx="1"/>
            </p:cNvCxnSpPr>
            <p:nvPr/>
          </p:nvCxnSpPr>
          <p:spPr>
            <a:xfrm>
              <a:off x="5898025" y="1746100"/>
              <a:ext cx="903018" cy="119514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/>
            <p:cNvCxnSpPr>
              <a:stCxn id="68" idx="3"/>
              <a:endCxn id="49" idx="3"/>
            </p:cNvCxnSpPr>
            <p:nvPr/>
          </p:nvCxnSpPr>
          <p:spPr>
            <a:xfrm flipV="1">
              <a:off x="7576592" y="1865614"/>
              <a:ext cx="7045" cy="2165210"/>
            </a:xfrm>
            <a:prstGeom prst="bentConnector3">
              <a:avLst>
                <a:gd name="adj1" fmla="val 3344855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4" idx="0"/>
              <a:endCxn id="6" idx="2"/>
            </p:cNvCxnSpPr>
            <p:nvPr/>
          </p:nvCxnSpPr>
          <p:spPr>
            <a:xfrm rot="16200000" flipV="1">
              <a:off x="4267585" y="203454"/>
              <a:ext cx="674203" cy="151381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endCxn id="7" idx="2"/>
            </p:cNvCxnSpPr>
            <p:nvPr/>
          </p:nvCxnSpPr>
          <p:spPr>
            <a:xfrm flipV="1">
              <a:off x="4832201" y="623258"/>
              <a:ext cx="0" cy="337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9" idx="2"/>
              <a:endCxn id="4" idx="0"/>
            </p:cNvCxnSpPr>
            <p:nvPr/>
          </p:nvCxnSpPr>
          <p:spPr>
            <a:xfrm rot="5400000">
              <a:off x="5744216" y="240633"/>
              <a:ext cx="674203" cy="1439452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8" idx="2"/>
            </p:cNvCxnSpPr>
            <p:nvPr/>
          </p:nvCxnSpPr>
          <p:spPr>
            <a:xfrm flipV="1">
              <a:off x="5816622" y="623258"/>
              <a:ext cx="0" cy="337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7802375" y="2828883"/>
              <a:ext cx="10839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Wireless </a:t>
              </a:r>
              <a:r>
                <a:rPr lang="en-US" sz="1100" dirty="0" err="1" smtClean="0"/>
                <a:t>Zigbee</a:t>
              </a:r>
              <a:r>
                <a:rPr lang="en-US" sz="1100" dirty="0" smtClean="0"/>
                <a:t/>
              </a:r>
              <a:br>
                <a:rPr lang="en-US" sz="1100" dirty="0" smtClean="0"/>
              </a:br>
              <a:r>
                <a:rPr lang="en-US" sz="1100" dirty="0" smtClean="0"/>
                <a:t>Communication</a:t>
              </a:r>
              <a:endParaRPr lang="en-US" sz="11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98503" y="3758716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UART</a:t>
              </a:r>
              <a:endParaRPr lang="en-US" sz="11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927934" y="3497106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ADC</a:t>
              </a:r>
              <a:endParaRPr 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275638" y="3793526"/>
              <a:ext cx="5565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L+R</a:t>
              </a:r>
              <a:br>
                <a:rPr lang="en-US" sz="1100" dirty="0" smtClean="0"/>
              </a:br>
              <a:r>
                <a:rPr lang="en-US" sz="1100" dirty="0" smtClean="0"/>
                <a:t>PWMs</a:t>
              </a:r>
              <a:endParaRPr lang="en-US" sz="11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570783" y="3793525"/>
              <a:ext cx="675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 smtClean="0"/>
                <a:t>L+R</a:t>
              </a:r>
              <a:br>
                <a:rPr lang="en-US" sz="1100" dirty="0" smtClean="0"/>
              </a:br>
              <a:r>
                <a:rPr lang="en-US" sz="1100" dirty="0" smtClean="0"/>
                <a:t>Voltages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474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Nasser, Jawad</dc:creator>
  <cp:lastModifiedBy>Nasser, Jawad</cp:lastModifiedBy>
  <cp:revision>6</cp:revision>
  <dcterms:created xsi:type="dcterms:W3CDTF">2016-04-15T08:16:20Z</dcterms:created>
  <dcterms:modified xsi:type="dcterms:W3CDTF">2016-04-15T08:34:20Z</dcterms:modified>
</cp:coreProperties>
</file>